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28.xml" ContentType="application/inkml+xml"/>
  <Override PartName="/ppt/ink/ink27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29.xml" ContentType="application/inkml+xml"/>
  <Override PartName="/ppt/ink/ink43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80" r:id="rId3"/>
    <p:sldId id="447" r:id="rId4"/>
    <p:sldId id="466" r:id="rId5"/>
    <p:sldId id="46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3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E5A3F-FDA1-46C1-9C48-705AF0E73451}">
  <a:tblStyle styleId="{69CE5A3F-FDA1-46C1-9C48-705AF0E73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3939" autoAdjust="0"/>
  </p:normalViewPr>
  <p:slideViewPr>
    <p:cSldViewPr snapToGrid="0">
      <p:cViewPr varScale="1">
        <p:scale>
          <a:sx n="62" d="100"/>
          <a:sy n="62" d="100"/>
        </p:scale>
        <p:origin x="7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01:53.0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11409 3330 337 0,'0'0'0'0,"0"0"0"15,0 0 0-15,0 0 19 0,0 0-19 0,0 0 20 16,0 0-20-16,0 0 64 0,0 0-64 0,42 12 65 16,4-9-65-16,-46-3 98 0,0 0-98 0,60 0 98 15,19 0-98-15,-79 0 70 0,0 0-70 0,97-8 71 16,15-6-71-16,-112 14 42 0,0 0-42 0,118-14 43 16,0-2-43-16,-118 16 34 0,0 0-34 0,125-17 35 15,11-6-35-15,-136 23 38 0,0 0-38 0,130-20 38 0,-17-1-38 16,-113 21 26-16,0 0-26 0,110-21 27 0,-3 6-27 15,-107 15 49-15,0 0-49 0,96-13 49 0,-12-2-49 16,-84 15 65-16,0 0-65 0,73-9 65 0,-24 1-65 16,-49 8 61-16,0 0-61 0,37-7 62 0,-18 7-62 15,-19 0 57-15,0 0-57 0,13 0 57 0,-13 0-57 16,0 0 45-16,0 0-45 0,0 0 46 0,0 0-46 16,0 0 36-16,0 0-36 0,-21 0 37 0,-13 7-37 0,34-7 25 15,0 0-25-15,-41 12 26 0,-6 8-26 0,-1 1-1294 16</inkml:trace>
  <inkml:trace contextRef="#ctx0" brushRef="#br0" timeOffset="2618.63">26545 877 2088 0,'12'0'0'0,"-12"0"-57"0,0 0 57 0,50 13-56 15,9 7 56-15,-59-20-38 0,0 0 38 0,66 37-38 16,8 15 38-16,-74-52-48 0,0 0 48 0,72 69-47 0,-7 10 47 16,-65-79-25-16,0 0 25 0,55 85-24 0,-14-12 24 15,-41-73-19-15,0 0 19 0,28 60-18 0,-9-9 18 16,-19-51-15-16,0 0 15 0,14 43-14 0,-7-14 14 16,-7-29-11-16,0 0 11 0,6 23-11 0,-1-11 11 15,-1 0-1191-15</inkml:trace>
  <inkml:trace contextRef="#ctx0" brushRef="#br0" timeOffset="2639.15">27157 1487 1110 0,'0'0'0'0,"0"-11"0"0,0-13 0 15,0 0-773-15</inkml:trace>
  <inkml:trace contextRef="#ctx0" brushRef="#br0" timeOffset="2784.06">26853 1246 1461 0,'-15'19'0'0,"15"-19"88"0,0 0-88 15,-48 45 89-15,6 0-89 0,42-45 128 0,0 0-128 16,-32 43 128-16,11-6-128 0,21-37-25 0,0 0 25 15,-6 36-25-15,13 9 25 0,-7-45-128 0,0 0 128 16,9 36-127-16,0-17 127 0,-4-5-1132 0</inkml:trace>
  <inkml:trace contextRef="#ctx0" brushRef="#br0" timeOffset="3038.44">27573 1092 1560 0,'0'0'0'0,"0"0"14"0,0 0-14 0,23-5 14 0,16-11-14 15,-39 16 7-15,0 0-7 0,51-21 8 0,21-3-8 16,-72 24 14-16,0 0-14 0,67-19 15 0,-21 11-15 15,-46 8 4-15,0 0-4 0,32-7 5 0,-11 7-5 0,-21 0 0 16,0 0 0-16,12 10 1 0,-10 14-1 0,0 0-1172 16</inkml:trace>
  <inkml:trace contextRef="#ctx0" brushRef="#br0" timeOffset="3173.37">27698 1341 1311 0,'0'0'0'15,"14"2"0"-15,20 5 0 0,-34-7 5 0,0 0-5 16,33 8 6-16,-11-8-6 0,-22 0-4 0,0 0 4 0,17 0-3 16,1-3 3-16,0-2-927 0</inkml:trace>
  <inkml:trace contextRef="#ctx0" brushRef="#br0" timeOffset="3601.87">28706 656 1200 0,'0'12'0'0,"0"-12"3"0,0 0-3 16,0 48 4-16,0 10-4 0,0-58 18 0,0 0-18 16,7 58 19-16,3-4-19 0,-10-54 19 0,0 0-19 0,14 55 20 15,2 6-20-15,-16-61 30 0,0 0-30 0,14 66 30 16,-5 3-30-16,-9-69 17 0,0 0-17 0,7 55 17 16,0-34-17-16,0 3-973 0</inkml:trace>
  <inkml:trace contextRef="#ctx0" brushRef="#br0" timeOffset="3835.61">29057 1014 1473 0,'0'0'0'15,"0"0"46"-15,0 0-46 0,0 0 46 0,0 0-46 16,0 0 55-16,0 0-55 0,0-7 56 0,1-1-56 15,-1 8 27-15,0 0-27 0,2-9 27 0,-2-3-27 16,0 12 25-16,0 0-25 0,0-11 26 0,0 3-26 0,0 8 20 16,0 0-20-16,0-5 20 0,0 5-20 0,0 0 13 15,0 0-13-15,-7 0 13 0,3 12-13 0,4-12 8 16,0 0-8-16,4 13 8 0,7-2-8 0,-1-2-1338 16</inkml:trace>
  <inkml:trace contextRef="#ctx0" brushRef="#br0" timeOffset="4486.38">29561 723 1373 0,'19'-7'0'0,"-19"7"8"0,0 0-8 16,60-20 9-16,-3-1-9 0,-57 21-6 0,0 0 6 15,51-12-6-15,-2 14 6 0,-49-2 1 0,0 0-1 16,41 15 1-16,-16 13-1 0,-25-28 15 0,0 0-15 16,3 33 16-16,-17 10-16 0,14-43 27 0,0 0-27 0,-23 38 27 15,-3-2-27-15,26-36 27 0,0 0-27 0,-23 35 28 16,9-11-28-16,14-24 15 0,0 0-15 0,-6 18 16 16,6-3-16-16,0-15 6 0,0 0-6 0,4 9 7 15,5-2-7-15,-9-7 1 0,0 0-1 0,14 8 2 16,3 10-2-16,-17-18 0 0,0 0 0 0,18 24 0 15,-2 7 0-15,-16-31-1 0,0 0 1 0,9 33 0 16,-9-2 0-16,0-31-1 0,0 0 1 0,-11 36 0 16,-12 1 0-16,23-37-1 0,0 0 1 0,-35 33 0 15,-7-1 0-15,42-32 0 0,0 0 0 0,-53 21 0 16,-7-9 0-16,60-12 0 0,0 0 0 0,-55 7 0 16,16-7 0-16,39 0-1 0,0 0 1 0,-24-8 0 0,15-8 0 15,-2 0-1113-15</inkml:trace>
  <inkml:trace contextRef="#ctx0" brushRef="#br0" timeOffset="5182.89">30290 1358 1121 0,'0'0'0'0,"0"0"0"16,5 0 0-16,-5 0 0 0,0 0 0 0,0 0 0 16,12-12 0-16,-12 12-2 0,0 0 2 0,16-24-1 15,18-33 1-15,-34 57 27 0,0 0-27 0,44-67 28 16,12-8-28-16,-56 75 71 0,0 0-71 0,57-73 71 0,-10 1-71 16,-47 72 80-16,0 0-80 0,41-71 81 0,-10 2-81 15,-31 69 74-15,0 0-74 0,23-66 75 16,-8 23-75-16,-15 43 61 0,0 0-61 0,8-30 61 0,-2 11-61 15,-6 19 46-15,0 0-46 0,-2-15 47 0,-5 13-47 16,7 2 37-16,0 0-37 0,-9 5 37 0,-2 14-37 16,11-19 28-16,0 0-28 0,-7 29 29 0,4 8-29 15,3-37 21-15,0 0-21 0,2 36 21 0,1 0-21 0,-3-36 14 16,0 0-14-16,11 37 15 0,5-4-15 0,-16-33 11 16,0 0-11-16,19 27 11 0,4-11-11 0,-23-16 8 15,0 0-8-15,21 9 8 0,-5-9-8 0,-16 0 6 0,0 0-6 16,28-12 6-16,23-18-6 0,-51 30 5 0,0 0-5 15,57-36 5-15,-10-8-5 0,-47 44 5 0,0 0-5 16,39-45 5-16,-7 0-5 0,-32 45 4 0,0 0-4 16,23-46 4-16,-11 8-4 0,-12 38 6 0,0 0-6 15,4-28 6-15,-4 9-6 0,0 19 6 0,0 0-6 0,-2-9 7 16,2 9-7-16,0 0 5 0,0 0-5 0,-9 16 6 16,-1 12-6-16,10-28 5 0,0 0-5 0,-7 41 5 15,5 11-5-15,2-52 4 0,0 0-4 0,3 57 4 16,6-1-4-16,-9-56 2 0,0 0-2 0,16 50 3 15,3-4-3-15,-19-46 1 0,0 0-1 0,22 37 2 16,2-4-2-16,-24-33 0 0,0 0 0 0,32 27 1 16,12-9-1-16,0-3-1578 0</inkml:trace>
  <inkml:trace contextRef="#ctx0" brushRef="#br0" timeOffset="5657.22">31369 689 1291 0,'9'15'0'0,"-9"-15"87"16,0 0-87-16,28 57 87 0,-1 11-87 0,-27-68 70 16,0 0-70-16,17 61 70 0,-8-13-70 0,-9-48 34 15,0 0-34-15,3 40 35 0,-3-14-35 0,0-26 28 16,0 0-28-16,2 22 29 0,-2-13-29 0,0-9 23 15,0 0-23-15,0 0 24 0,0 0-24 0,0 0 20 16,0 0-20-16,0-9 21 0,2-3-21 0,-2 12 18 16,0 0-18-16,4-15 19 0,3-5-19 0,-7 20 18 0,0 0-18 15,7-13 18-15,-4 6-18 0,-3 7 17 0,0 0-17 0,7-5 17 16,13 1-17-16,-20 4 14 0,0 0-14 16,26 0 15-16,4 0-15 0,-30 0 9 0,0 0-9 0,28 4 10 15,-7 4-10-15,-21-8 6 0,0 0-6 0,18 5 6 16,-6-1-6-16,-12-4 3 0,0 0-3 0,9-4 4 15,-9 4-4-15,0 0 2 0,0 0-2 0,13-8 3 16,-3-4-3-16,-10 12 4 0,0 0-4 0,21-25 4 16,15-14-4-16,-36 39 4 0,0 0-4 0,35-30 5 15,-10 11-5-15,-25 19 5 0,0 0-5 0,26-5 6 16,13 5-6-16,-39 0 4 0,0 0-4 0,39 16 5 16,-9 8-5-16,-30-24 4 0,0 0-4 0,24 36 4 15,-2 0-4-15,-22-36 3 0,0 0-3 0,15 37 4 0,-8-11-4 16,-7-26 3-16,0 0-3 0,0 24 3 0,-3-2-3 15,3-22 2-15,0 0-2 0,-5 13 3 0,5-13-3 16,0 0-1486-16</inkml:trace>
  <inkml:trace contextRef="#ctx0" brushRef="#br0" timeOffset="6237.99">27698 1407 2431 0,'0'0'0'0,"0"0"0"15,0 0 0-15,0 0-1764 0</inkml:trace>
  <inkml:trace contextRef="#ctx0" brushRef="#br0" timeOffset="6284.11">27670 1402 1491 0,'0'0'0'0,"0"0"0"15,0 0 0-15,0 0-1059 0</inkml:trace>
  <inkml:trace contextRef="#ctx0" brushRef="#br0" timeOffset="6317.04">27615 1395 1905 0,'0'0'0'0,"0"0"0"16,0 0 0-16,0 0-1369 0</inkml:trace>
  <inkml:trace contextRef="#ctx0" brushRef="#br0" timeOffset="6419.18">27601 1386 1289 0,'0'0'0'0,"0"0"0"16,0 0 0-16,0 0 42 0,0 0-42 0,0 0 42 16,0 0-42-16,0 0 73 0,0 0-73 0,43-3 74 15,15-13-74-15,-58 16 54 0,0 0-54 0,72-17 54 16,1 1-54-16,-73 16 16 0,0 0-16 0,65-8 17 15,-18 4-17-15,-47 4 9 0,0 0-9 0,36-3 10 0,-13 3-10 16,-23 0 5-16,0 0-5 0,15 7 6 0,-4 1-6 16,0 1-1209-16</inkml:trace>
  <inkml:trace contextRef="#ctx0" brushRef="#br0" timeOffset="6450.86">28023 1346 1379 0,'0'0'0'0,"0"0"0"0,-7 4 0 16,0-1-975-16</inkml:trace>
  <inkml:trace contextRef="#ctx0" brushRef="#br0" timeOffset="14105.06">31873 1589 2297 0,'0'0'0'0,"0"0"0"0,18-28 0 15,2 2-1663-15</inkml:trace>
  <inkml:trace contextRef="#ctx0" brushRef="#br0" timeOffset="14150.14">31900 1535 2353 0,'0'0'0'0,"0"0"0"0,0 0 0 15,0 0-1705-15</inkml:trace>
  <inkml:trace contextRef="#ctx0" brushRef="#br0" timeOffset="14351.17">31914 1556 987 0,'0'0'0'16,"19"-12"0"-16,29-19 0 0,-48 31 1 0,0 0-1 15,65-42 1-15,16-1-1 0,-81 43 4 0,0 0-4 16,85-50 4-16,3-2-4 0,-88 52 3 0,0 0-3 16,83-52 3-16,-19 12-3 0,-64 40 0 0,0 0 0 15,47-33 0-15,-18 16 0 0,-29 17 0 0,0 0 0 0,19-11 0 16,-5 6 0-16,-14 5-2 0,0 0 2 0,9 9-2 16,-9 12 2-16,0-2-690 0</inkml:trace>
  <inkml:trace contextRef="#ctx0" brushRef="#br0" timeOffset="14534.17">31956 1770 1289 0,'0'0'0'0,"0"0"0"15,14-15 0-15,-14 15-24 0,0 0 24 0,25-30-24 0,16-13 24 16,-41 43-15-16,0 0 15 0,67-57-14 0,32-12 14 16,-99 69-1-16,0 0 1 0,109-68-1 0,-9 11 1 15,-100 57-2-15,0 0 2 0,89-45-1 0,-22 9 1 16,-67 36-1-16,0 0 1 0,49-21 0 0,-15 5 0 15,-34 16-7-15,0 0 7 0,23-15-7 0,-11-1 7 16,2-1-834-16</inkml:trace>
  <inkml:trace contextRef="#ctx0" brushRef="#br0" timeOffset="24516.8">26285 2542 1132 0,'0'0'0'0,"0"0"0"15,0 0 0-15,0 0 42 0,0 0-42 0,0 0 42 0,-22-3-42 16,22 3 76-16,0 0-76 0,-4 12 77 0,4 12-77 16,0-24 69-16,0 0-69 0,4 40 70 0,-1 12-70 15,-3-52 47-15,0 0-47 0,2 60 48 0,0 22-48 16,-2-82 33-16,0 0-33 0,5 84 33 0,5-2-33 16,-10-82 21-16,0 0-21 0,13 73 22 0,-6-15-22 15,-7-58 14-15,0 0-14 0,3 49 15 0,-1-16-15 0,-2-33 3 16,0 0-3-16,2 20 3 0,3-7-3 0,1-5-1251 15</inkml:trace>
  <inkml:trace contextRef="#ctx0" brushRef="#br0" timeOffset="24718.2">26277 2563 1233 0,'0'0'0'0,"1"-9"0"0,6-15 0 0,-7 24 0 0,0 0 0 15,11-29 1-15,3-2-1 0,-14 31 0 0,0 0 0 0,27-33 0 16,17 0 0-16,-44 33 0 0,0 0 0 0,53-24 0 15,5 17 0-15,-58 7 14 0,0 0-14 0,53 7 14 16,-11 13-14-16,-42-20 48 0,0 0-48 0,23 40 49 16,-23 14-49-16,0-54 61 0,0 0-61 0,-25 55 61 15,-28-1-61-15,53-54 56 0,0 0-56 0,-67 48 56 16,-5-11-56-16,72-37 30 0,0 0-30 0,-56 31 31 16,31-5-31-16,-2 1-1181 0</inkml:trace>
  <inkml:trace contextRef="#ctx0" brushRef="#br0" timeOffset="25152.71">26742 3042 1087 0,'0'0'0'0,"0"0"0"15,0 9 0-15,0-9 2 0,0 0-2 0,-1 12 3 16,-3 9-3-16,4-21 10 0,0 0-10 0,-2 28 10 16,4-4-10-16,-2-24 41 0,0 0-41 0,5 27 42 15,4 6-42-15,-9-33 57 0,0 0-57 0,9 40 58 16,-2 14-58-16,-7-54 55 0,0 0-55 0,5 57 56 0,1-2-56 15,-6-55 47-15,0 0-47 0,7 42 48 0,-2-23-48 16,0 0-1077-16</inkml:trace>
  <inkml:trace contextRef="#ctx0" brushRef="#br0" timeOffset="25243.32">26945 2866 1659 0,'0'0'0'0,"0"0"0"0,-19-21 0 16,-1-3-1185-16</inkml:trace>
  <inkml:trace contextRef="#ctx0" brushRef="#br0" timeOffset="25417.99">26834 2812 1087 0,'0'0'0'0,"0"0"0"16,-18 12 0-16,18-12-3 0,0 0 3 0,-10 12-2 0,8 1 2 0,2-13-22 16,0 0 22-16,2 8-22 0,-2-8 22 0,0 0 1 0,0 0-1 15,14 4 1-15,-2-8-1 0,-12 4 13 0,0 0-13 16,14-8 14-16,2-8-14 0,-16 16 34 0,0 0-34 16,14-17 34-16,-8 1-34 0,-6 16 44 0,0 0-44 15,-7-16 45-15,-15 1-45 0,22 15 54 0,0 0-54 16,-26-5 55-16,3 10-55 0,23-5 51 0,0 0-51 0,-14 15 52 15,7 10-52-15,7-25 31 0,0 0-31 16,-2 27 32-16,7 1-32 0,1 1-1065 0</inkml:trace>
  <inkml:trace contextRef="#ctx0" brushRef="#br0" timeOffset="25723.52">27594 2840 2319 0,'0'0'0'16,"0"0"0"-16,0 0 0 0,0 0-1680 0</inkml:trace>
  <inkml:trace contextRef="#ctx0" brushRef="#br0" timeOffset="25754.84">27559 2852 1782 0,'0'0'0'16,"0"0"0"-16,-11-7 0 0,1 2-1277 0</inkml:trace>
  <inkml:trace contextRef="#ctx0" brushRef="#br0" timeOffset="25903.25">27529 2845 1401 0,'0'0'0'16,"0"0"0"-16,0 0 0 0,0 0 64 0,0 0-64 0,0 9 64 16,0-9-64-16,0 0 160 0,0 0-160 0,7 12 161 15,4 3-161-15,-11-15 50 0,0 0-50 0,17 9 50 16,8-9-50-16,-25 0 21 0,0 0-21 0,42-9 21 16,24-8-21-16,-66 17 11 0,0 0-11 0,74-19 11 15,-4 2-11-15,-70 17 2 0,0 0-2 0,57-16 3 16,-26 9-3-16,-31 7-2 0,0 0 2 0,16 0-2 15,-17 11 2-15,1-11-20 0,0 0 20 0,-16 17-19 16,-13 14 19-16,-1-2-1422 0</inkml:trace>
  <inkml:trace contextRef="#ctx0" brushRef="#br0" timeOffset="26053.29">27515 3157 1502 0,'0'0'0'0,"0"0"0"0,19 10 0 0,-19-10 0 15,0 0 0-15,21 5 1 0,2-5-1 0,-23 0 0 16,0 0 0-16,46-5 1 0,30-2-1 0,-76 7-1 16,0 0 1-16,88-12 0 0,-3-4 0 0,-2 2-1068 15</inkml:trace>
  <inkml:trace contextRef="#ctx0" brushRef="#br0" timeOffset="27300.88">28628 3006 1580 0,'0'0'0'0,"0"0"0"0,0 0 0 16,0 0 10-16,0 0-10 0,-18 17 10 0,18-17-10 0,0 0 40 15,0 0-40-15,-1 11 40 0,1-11-40 0,0 0 43 16,0 0-43-16,15 0 44 0,5-4-44 0,-20 4 31 16,0 0-31-16,33-3 32 0,22 3-32 0,-55 0 12 15,0 0-12-15,58-4 13 0,-12 3-13 0,-46 1 15 0,0 0-15 16,46-7 16-16,10-2-16 0,-56 9 17 0,0 0-17 15,53-9 18-15,-14 9-18 0,-39 0 17 0,0 0-17 16,27 2 17-16,-13-2-17 0,-14 0 4 0,0 0-4 16,0 0-1410-16</inkml:trace>
  <inkml:trace contextRef="#ctx0" brushRef="#br0" timeOffset="27936.22">29831 2757 2252 0,'0'0'0'16,"0"0"0"-16,0 0 0 0,0 0-156 15,0 0 156-15,-16-24-155 0,16 11 155 0,0 13-13 0,0 0 13 16,2-8-13-16,1-1 13 0,-3 9-4 0,0 0 4 16,11-12-3-16,12-7 3 0,-23 19-7 0,0 0 7 15,40-21-7-15,20 0 7 0,-60 21-3 0,0 0 3 0,62-12-2 16,-16 9 2-16,-46 3-1 0,0 0 1 0,35 7 0 16,-12 5 0-16,-23-12 0 0,0 0 0 0,13 24 0 15,-13 6 0-15,0-30 0 0,0 0 0 0,-11 31 0 16,-10-2 0-16,21-29 0 0,0 0 0 0,-28 31 1 15,-4-6-1-15,32-25 1 0,0 0-1 0,-27 24 1 16,8-3-1-16,19-21 0 0,0 0 0 0,-7 24 1 16,17 0-1-16,-10-24 0 0,0 0 0 0,22 28 0 15,8-8 0-15,-30-20 0 0,0 0 0 0,33 21 0 16,1 3 0-16,-34-24-1 0,0 0 1 0,31 21-1 0,-4 2 1 16,-27-23-1-16,0 0 1 0,21 20-1 0,-7 1 1 15,-14-21 0-15,0 0 0 0,-2 28 0 0,-21 1 0 16,23-29 0-16,0 0 0 0,-47 28 0 0,-27-4 0 15,74-24 0-15,0 0 0 0,-83 18 1 0,-4 4-1 16,87-22 1-16,0 0-1 0,-79 14 2 0,14-7-2 16,65-7 1-16,0 0-1 0,-46 0 1 0,25 0-1 15,0-4-1361-15</inkml:trace>
  <inkml:trace contextRef="#ctx0" brushRef="#br0" timeOffset="28601.14">31429 3006 1177 0,'0'0'0'0,"-14"-9"0"0,-20-10 0 15,34 19 17-15,0 0-17 0,-42-17 18 0,-11-2-18 16,53 19 20-16,0 0-20 0,-53-9 20 0,2 13-20 16,51-4 13-16,0 0-13 0,-49 12 14 0,1 5-14 15,48-17 24-15,0 0-24 0,-46 28 25 0,7 5-25 16,39-33 31-16,0 0-31 0,-30 31 32 0,16-2-32 16,14-29 39-16,0 0-39 0,2 28 40 0,16-4-40 0,-18-24 39 15,0 0-39-15,31 18 39 0,15-6-39 0,-46-12 33 16,0 0-33-16,48 3 34 0,-4-8-34 0,-44 5 30 15,0 0-30-15,49-19 30 0,17-21-30 0,-66 40 30 16,0 0-30-16,61-54 30 0,-17-15-30 0,-44 69 33 0,0 0-33 16,32-76 33-16,-14 0-33 0,-18 76 30 0,0 0-30 15,3-73 30-15,-13 7-30 0,10 66 25 0,0 0-25 16,-20-67 26-16,-4 3-26 0,24 64 25 0,0 0-25 0,-23-54 25 16,2 15-25-16,21 39 24 0,0 0-24 0,-18-21 24 15,2 21-24-15,16 0 21 0,0 0-21 0,-16 17 22 16,2 19-22-16,14-36 17 0,0 0-17 0,-12 47 18 15,3 3-18-15,9-50 15 0,0 0-15 0,-4 59 15 16,10 7-15-16,-6-66 12 0,0 0-12 0,14 73 13 16,3 6-13-16,-17-79 9 0,0 0-9 0,29 82 10 15,9-6-10-15,-38-76 7 0,0 0-7 0,45 65 8 16,2-9-8-16,-47-56 0 0,0 0 0 0,41 38 0 16,-15-19 0-16,1 2-1573 0</inkml:trace>
  <inkml:trace contextRef="#ctx0" brushRef="#br0" timeOffset="28801.98">31780 2591 1345 0,'0'0'0'0,"0"7"0"0,0 10 0 0,0-17 16 16,0 0-16-16,-2 24 16 0,-5 12-16 0,7-36 31 15,0 0-31-15,-3 44 32 0,4 4-32 0,-1-48 41 16,0 0-41-16,4 57 42 0,-1 12-42 0,-3-69 35 0,0 0-35 15,0 68 35-15,-3-7-35 0,3-61 27 16,0 0-27-16,-5 45 27 0,1-9-27 0,4-36 24 0,0 0-24 16,2 21 24-16,1-14-24 0,1 1-1212 0</inkml:trace>
  <inkml:trace contextRef="#ctx0" brushRef="#br0" timeOffset="29186.26">31787 2618 1222 0,'0'0'0'0,"0"0"0"15,-16-12 0-15,16 12 29 0,0 0-29 0,-10-12 29 16,6-3-29-16,4 15 48 0,0 0-48 0,5-16 49 16,8 4-49-16,-13 12 71 0,0 0-71 0,31-14 72 15,29-8-72-15,-60 22 37 0,0 0-37 0,57-14 38 16,-17 7-38-16,-40 7 33 0,0 0-33 0,32 12 34 16,-4 12-34-16,-28-24 35 0,0 0-35 0,16 36 36 15,-16 8-36-15,0-44 31 0,0 0-31 0,-12 45 31 0,-15-6-31 16,27-39 23-16,0 0-23 0,-33 37 24 15,-4-4-24-15,37-33 21 0,0 0-21 0,-34 24 21 0,13-8-21 16,21-16 7-16,0 0-7 0,-10 8 7 0,10-8-7 16,0 0 1-16,0 0-1 0,16 9 2 0,1-2-2 15,-17-7 0-15,0 0 0 0,27 8 0 0,10 8 0 16,-37-16-1-16,0 0 1 0,42 17-1 0,4 14 1 16,-46-31-5-16,0 0 5 0,44 37-4 0,-5 8 4 0,-39-45-8 15,0 0 8-15,21 45-7 0,-23-9 7 0,2-36-3 16,0 0 3-16,-19 33-3 0,-22-5 3 0,41-28-1 15,0 0 1-15,-56 19-1 0,-15-5 1 0,71-14-1 0,0 0 1 16,-72 6 0-16,5-6 0 0,67 0 0 0,0 0 0 16,-53-6 0-16,25-12 0 0,-1 3-1340 0</inkml:trace>
  <inkml:trace contextRef="#ctx0" brushRef="#br0" timeOffset="29884.3">32380 2840 1513 0,'0'0'0'0,"0"0"0"0,3 12 0 0,-3-12 0 15,0 0 0-15,6 21 0 0,1 19 0 0,-7-40-4 0,0 0 4 16,8 41-3-16,-1-5 3 0,-7-36 20 0,0 0-20 16,6 32 21-16,-8-8-21 0,2-24 38 0,0 0-38 15,-2 17 39-15,4-5-39 0,-2-12 49 0,0 0-49 16,2 9 50-16,-2-9-50 0,0 0 51 0,0 0-51 16,0 0 52-16,-6-17-52 0,6 17 40 0,0 0-40 15,0-19 40-15,2-6-40 0,-2 25 30 0,0 0-30 16,4-24 30-16,1 0-30 0,-5 24 22 0,0 0-22 0,9-26 22 15,3-2-22-15,-12 28 17 0,0 0-17 0,13-24 18 16,-6 12-18-16,-7 12 14 0,0 0-14 0,10-4 14 16,11 1-14-16,-21 3 10 0,0 0-10 0,27 10 11 15,1 11-11-15,-28-21 7 0,0 0-7 0,23 28 7 16,-12-4-7-16,-11-24 4 0,0 0-4 0,0 21 4 16,-9-6-4-16,9-15 3 0,0 0-3 0,-11 12 3 15,2-6-3-15,9-6 2 0,0 0-2 0,0 0 3 16,0 0-3-16,0 0 2 0,0 0-2 0,-1-9 2 0,8 0-2 15,-7 9 2-15,0 0-2 0,23-22 2 0,21-16-2 16,-44 38 0-16,0 0 0 0,46-40 0 0,-15 16 0 16,-31 24 0-16,0 0 0 0,37-4 0 0,14 16 0 15,-51-12-2-15,0 0 2 0,45 32-1 0,-21 16 1 16,-24-48-4-16,0 0 4 0,9 50-3 0,-12-1 3 16,3-49-5-16,0 0 5 0,-11 43-4 0,-5-10 4 0,16-33-6 15,0 0 6-15,-10 27-5 0,10-2 5 0,0-25-25 16,0 0 25-16,1 14-24 0,-6-8 24 0,0 1-1482 15</inkml:trace>
  <inkml:trace contextRef="#ctx0" brushRef="#br0" timeOffset="42701.2">26677 4117 964 0,'0'0'0'0,"0"0"0"0,-18 40 0 16,18-40 12-16,0 0-12 0,-14 36 12 0,0 18-12 16,14-54 53-16,0 0-53 0,-17 57 53 0,-8 2-53 15,25-59 61-15,0 0-61 0,-34 60 62 0,-8-3-62 16,42-57 34-16,0 0-34 0,-48 61 34 0,-8 0-34 15,56-61 29-15,0 0-29 0,-58 51 30 0,10-18-30 16,48-33 21-16,0 0-21 0,-46 16 22 0,11-7-22 0,35-9 17 0,0 0-17 16,-30-4 17-16,5-20-17 0,25 24 18 15,0 0-18-15,-16-33 18 0,11 0-18 0,5 33 24 16,0 0-24-16,0-36 24 0,7-1-24 0,-7 37 25 0,0 0-25 16,7-31 25-16,-1 14-25 0,-6 17 33 0,0 0-33 15,21-10 33-15,28-3-33 0,-49 13 33 0,0 0-33 16,64-1 34-16,6 15-34 0,-70-14 33 0,0 0-33 15,72 27 34-15,-6 1-34 0,-66-28 27 0,0 0-27 0,54 36 28 16,-15 13-28-16,-39-49 23 0,0 0-23 0,32 52 24 16,3 1-24-16,-35-53 18 0,0 0-18 0,36 37 19 15,-3-18-19-15,1 1-1361 0</inkml:trace>
  <inkml:trace contextRef="#ctx0" brushRef="#br0" timeOffset="43169.31">27354 4525 1412 0,'0'0'0'0,"0"0"0"16,20-5 0-16,-20 5 13 0,0 0-13 0,14 0 13 15,-2 0-13-15,-12 0 32 0,0 0-32 0,20-3 32 16,11-1-32-16,-31 4 27 0,0 0-27 0,39-8 28 15,5-4-28-15,-44 12 9 0,0 0-9 0,37-9 10 16,-14 5-10-16,-23 4 6 0,0 0-6 0,20-3 6 16,3-1-6-16,-2 3-1131 0</inkml:trace>
  <inkml:trace contextRef="#ctx0" brushRef="#br0" timeOffset="43320.3">27388 4783 1379 0,'0'0'0'0,"9"2"0"0,12 8 0 0,-21-10 15 16,0 0-15-16,26 6 16 0,1-3-16 0,-27-3 0 15,0 0 0-15,39-12 0 0,22-18 0 0,1 6-998 16</inkml:trace>
  <inkml:trace contextRef="#ctx0" brushRef="#br0" timeOffset="49235">28557 4501 1412 0,'0'0'0'0,"0"0"0"0,-19-17 0 15,19 17 5-15,0 0-5 0,-19-16 6 0,-4 1-6 16,23 15 30-16,0 0-30 0,-29-5 30 0,-4 13-30 0,33-8 38 16,0 0-38-16,-39 24 38 0,-3 9-38 0,42-33 23 15,0 0-23-15,-37 44 23 0,8 18-23 0,29-62 16 16,0 0-16-16,-17 71 16 0,12-5-16 0,5-66 17 0,0 0-17 16,15 55 17-16,24-8-17 0,-39-47 18 0,0 0-18 15,53 31 19-15,11-19-19 0,-64-12 12 0,0 0-12 16,67 0 13-16,7-12-13 0,-74 12 12 0,0 0-12 15,72-31 13-15,-5-18-13 0,-67 49 13 0,0 0-13 16,57-59 13-16,-17-12-13 0,-40 71 13 0,0 0-13 0,20-65 14 16,-26 8-14-16,6 57 12 0,0 0-12 15,-37-47 13-15,-32 14-13 0,69 33 13 0,0 0-13 0,-75-21 14 16,2 25-14-16,73-4 12 0,0 0-12 16,-60 17 12-16,21 11-12 0,39-28 11 0,0 0-11 0,-17 33 11 15,22 6-11-15,0 3-1372 0</inkml:trace>
  <inkml:trace contextRef="#ctx0" brushRef="#br0" timeOffset="49399.67">29099 4783 1636 0,'0'0'0'0,"0"0"0"0,0 0 0 16,0 0 0-16,0 0 0 0,7 0 0 0,-7 0 0 15,0 0-1-15,0 0 1 0,0 0 0 0,0 0 0 16,0 0-1167-16</inkml:trace>
  <inkml:trace contextRef="#ctx0" brushRef="#br0" timeOffset="49745.06">29789 4541 2275 0,'0'0'0'0,"0"0"0"0,24-16 0 16,1 1-1647-16</inkml:trace>
  <inkml:trace contextRef="#ctx0" brushRef="#br0" timeOffset="49986.04">29880 4429 2387 0,'0'0'0'0,"0"0"0"0,7-9 0 16,-7 9-62-16,0 0 62 0,0 0-62 0,9-7 62 16,-9 7-170-16,0 0 170 0,0 0-169 0,2 19 169 15,-2-19-84-15,0 0 84 0,-7 21-84 0,-11 6 84 0,18-27-71 16,0 0 71-16,-28 33-70 0,-11 4 70 0,39-37-21 16,0 0 21-16,-47 45-21 0,-12 10 21 0,59-55-4 15,0 0 4-15,-54 57-3 0,10-5 3 0,44-52 0 0,0 0 0 16,-30 38 0-16,21-7 0 0,9-31 1 0,0 0-1 15,3 19 1-15,11-8-1 0,-14-11 5 0,0 0-5 16,34 3 5-16,24 1-5 0,-58-4 8 0,0 0-8 16,69 0 8-16,-2 0-8 0,-67 0 11 0,0 0-11 0,72 0 11 15,6-7-11-15,-78 7 16 0,0 0-16 0,70-6 16 16,-15 6-16-16,-55 0 15 0,0 0-15 0,39 0 15 16,-16 4-15-16,-23-4 8 0,0 0-8 0,9 3 9 15,-15 6-9-15,1-4-1212 0</inkml:trace>
  <inkml:trace contextRef="#ctx0" brushRef="#br0" timeOffset="50044.82">30028 4750 1446 0,'0'0'0'0,"0"0"0"16,6-12 0-16,1 0-1025 0</inkml:trace>
  <inkml:trace contextRef="#ctx0" brushRef="#br0" timeOffset="50084.31">29993 4678 1267 0,'0'0'0'0,"-7"-4"0"0,-12-4 0 16,-1 1-891-16</inkml:trace>
  <inkml:trace contextRef="#ctx0" brushRef="#br0" timeOffset="50179.15">29873 4595 1155 0,'0'0'0'0,"0"0"0"0,-9 0 0 15,9 0 46-15,0 0-46 0,-8 7 46 0,1 10-46 16,7-17 105-16,0 0-105 0,-4 34 106 0,2 15-106 15,2-49 84-15,0 0-84 0,4 60 84 0,6-2-84 16,-10-58 40-16,0 0-40 0,13 60 40 0,-1-3-40 16,-12-57 29-16,0 0-29 0,12 61 29 0,1-1-29 0,-1 4-1263 15</inkml:trace>
  <inkml:trace contextRef="#ctx0" brushRef="#br0" timeOffset="50330.25">31378 5010 1927 0,'0'0'0'16</inkml:trace>
  <inkml:trace contextRef="#ctx0" brushRef="#br0" timeOffset="50419.58">31344 4955 2469 0,'0'0'0'0,"0"0"0"16,20-6 0-16,1 1-1792 0</inkml:trace>
  <inkml:trace contextRef="#ctx0" brushRef="#br0" timeOffset="50938.18">31514 4885 1871 0,'0'0'0'0,"1"-5"0"15,8-16 0-15,-9 21-2 0,0 0 2 0,6-27-2 0,-14-6 2 16,8 33-30-16,0 0 30 0,-17-31-29 0,-11 6 29 16,28 25-29-16,0 0 29 0,-32-20-28 0,0 4 28 15,32 16-41-15,0 0 41 0,-33-5-40 0,-3 14 40 16,36-9-37-16,0 0 37 0,-37 24-36 0,0 9 36 15,37-33-20-15,0 0 20 0,-35 39-20 0,3 1 20 16,32-40-7-16,0 0 7 0,-24 42-7 0,6-9 7 16,18-33-1-16,0 0 1 0,-11 31-1 15,13-10 1-15,-2-21 0 0,0 0 0 0,9 15 0 0,3-6 0 0,-12-9 1 16,0 0-1-16,30-4 1 0,27-8-1 0,-57 12 2 16,0 0-2-16,68-17 2 0,3-7-2 0,-71 24 2 15,0 0-2-15,63-33 2 0,-15-7-2 0,-48 40 2 16,0 0-2-16,35-52 2 0,-12-17-2 0,-23 69 2 0,0 0-2 15,11-73 3-15,-13 4-3 0,2 69 4 0,0 0-4 16,-7-64 4-16,0 0-4 0,7 64 7 0,0 0-7 16,-5-66 8-16,-2 6-8 0,7 60 11 0,0 0-11 0,-11-49 12 15,-1 18-12-15,12 31 19 0,0 0-19 0,-16-9 20 16,-5 21-20-16,21-12 24 0,0 0-24 0,-20 33 25 16,4 19-25-16,16-52 25 0,0 0-25 0,-8 61 26 15,4-1-26-15,4-60 23 0,0 0-23 0,4 70 23 16,3 14-23-16,-7-84 21 0,0 0-21 0,14 89 21 15,7-5-21-15,-21-84 17 0,0 0-17 0,26 78 17 16,3-14-17-16,-29-64 16 0,0 0-16 0,24 49 17 16,-4-25-17-16,-20-24 18 0,0 0-18 0,16 16 18 15,-4-13-18-15,-12-3 15 0,0 0-15 0,28-7 16 16,23-22-16-16,-51 29 15 0,0 0-15 0,59-31 16 16,2-9-16-16,-61 40 17 0,0 0-17 0,60-42 18 0,-7-10-18 15,-53 52 17-15,0 0-17 0,48-52 17 0,-13 14-17 16,-35 38 13-16,0 0-13 0,25-31 14 0,-13 14-14 15,-12 17 3-15,0 0-3 0,9-7 3 0,-9 7-3 16,0 0 0-16,0 0 0 0,5 12 0 0,-10 0 0 16,0 4-1515-16</inkml:trace>
  <inkml:trace contextRef="#ctx0" brushRef="#br0" timeOffset="50949.21">31992 4726 1468 0,'0'0'0'0,"0"0"0"0,7-3 0 0,0-1-1041 16</inkml:trace>
  <inkml:trace contextRef="#ctx0" brushRef="#br0" timeOffset="50984.61">32097 4659 1457 0,'0'0'0'0,"4"-9"0"0,7-10 0 0,-1 2-1033 15</inkml:trace>
  <inkml:trace contextRef="#ctx0" brushRef="#br0" timeOffset="51169.49">32097 4501 1591 0,'0'0'0'0,"0"0"0"0,-5-24 0 0,5 24 22 0,0 0-22 15,-5-21 22-15,-4 6-22 0,9 15 27 0,0 0-27 16,-7-12 28-16,4 3-28 0,3 9 12 0,0 0-12 16,0 0 12-16,-4 21-12 0,4-21 7 0,0 0-7 15,-4 31 8-15,-3 10-8 0,7-41 4 0,0 0-4 0,-7 45 5 16,4 14-5-16,3-59 6 0,0 0-6 0,2 62 7 16,3 9-7-16,-5-71 9 0,0 0-9 0,5 63 9 15,-7-6-9-15,2-57 9 0,0 0-9 0,-7 43 10 16,-1-15-10-16,8-28 8 0,0 0-8 0,-6 14 8 15,8-4-8-15,-2-10 0 0,0 0 0 0,9 0 0 16,5-12 0-16,0 1-1293 0</inkml:trace>
  <inkml:trace contextRef="#ctx0" brushRef="#br0" timeOffset="51191.31">32105 4750 1356 0,'0'0'0'0,"3"-12"0"15,6-24 0-15,0 1-957 0</inkml:trace>
  <inkml:trace contextRef="#ctx0" brushRef="#br0" timeOffset="51520.2">32097 4520 1558 0,'0'0'0'0,"-1"-7"0"16,-3-13 0-16,4 20 36 0,0 0-36 0,-2-25 36 0,4 5-36 15,-2 20 157-15,0 0-157 0,5-16 158 0,1 0-158 16,-6 16 37-16,0 0-37 0,16-12 38 0,14 0-38 15,-30 12 8-15,0 0-8 0,44-8 9 0,12 8-9 16,-56 0 0-16,0 0 0 0,55 15 0 0,-16 15 0 16,-39-30-2-16,0 0 2 0,21 36-2 0,-21 0 2 15,0-36-4-15,0 0 4 0,-23 33-3 0,-23 7 3 0,46-40-5 16,0 0 5-16,-55 36-5 0,2 1 5 0,53-37-6 16,0 0 6-16,-42 31-5 0,16-14 5 0,26-17-6 15,0 0 6-15,-16 12-6 0,16-12 6 0,0 0-5 16,0 0 5-16,0 0-5 0,9 4 5 0,-9-4-5 0,0 0 5 15,28 3-4-15,21 9 4 0,-49-12-4 0,0 0 4 16,53 21-3-16,-9 12 3 0,-44-33-4 0,0 0 4 16,32 36-4-16,-14 0 4 0,-18-36-6 0,0 0 6 15,1 37-5-15,-16-13 5 0,15-24-7 0,0 0 7 16,-30 21-6-16,-15-6 6 0,45-15-7 0,0 0 7 0,-49 13-7 16,1-8 7-16,48-5-10 0,0 0 10 0,-42 3-10 15,2-5 10-15,40 2-18 0,0 0 18 0,-29-6-17 16,20-15 17-16,9 21-10 0,0 0 10 0,11-33-9 15,19-17 9-15,0-1-1326 0</inkml:trace>
  <inkml:trace contextRef="#ctx0" brushRef="#br0" timeOffset="51767.65">32630 4214 1385 0,'-5'36'0'16,"5"-36"32"-16,0 0-32 0,-12 82 33 0,-1 11-33 16,13-93 10-16,0 0-10 0,-16 104 10 0,-3 14-10 15,19-118 30-15,0 0-30 0,-25 115 31 0,-3-12-31 16,28-103 47-16,0 0-47 0,-26 97 48 0,4-1-48 16,22-96 55-16,0 0-55 0,-17 94 55 0,4-18-55 15,13-76 48-15,0 0-48 0,-8 61 49 0,4-22-49 0,4-39 32 16,0 0-32-16,2 33 33 0,5-15-33 0,0 1-1364 15</inkml:trace>
  <inkml:trace contextRef="#ctx0" brushRef="#br0" timeOffset="51986.97">32962 4460 1094 0,'-9'5'0'0,"9"-5"77"0,0 0-77 0,-16 33 77 16,9 15-77-16,7-48 43 0,0 0-43 0,-2 61 44 16,4 15-44-16,-2-76 28 0,0 0-28 0,-3 79 29 15,-15-9-29-15,18-70 29 0,0 0-29 0,-28 69 29 16,-9-8-29-16,37-61 24 0,0 0-24 0,-32 51 24 16,12-2-24-16,20-49 19 0,0 0-19 0,-10 36 20 15,10-20-20-15,0 1-1093 0</inkml:trace>
  <inkml:trace contextRef="#ctx0" brushRef="#br0" timeOffset="52220.99">33108 4617 1160 0,'-9'5'0'0,"9"-5"33"16,0 0-33-16,-33 31 33 0,-4 14-33 15,37-45 13-15,0 0-13 0,-44 45 14 0,-7 4-14 0,51-49 32 16,0 0-32-16,-34 41 33 0,38-6-33 0,-4-35 40 15,0 0-40-15,12 29 40 0,-5-4-40 0,-7-25 42 0,0 0-42 16,12 19 42-16,15-7-42 0,-27-12 34 0,0 0-34 16,39 3 35-16,12 3-35 0,-51-6 25 0,0 0-25 15,54 3 25-15,-2-1-25 0,-52-2 3 0,0 0-3 16,42 7 4-16,-16-4-4 0,3 2-1146 0</inkml:trace>
  <inkml:trace contextRef="#ctx0" brushRef="#br0" timeOffset="52503.11">33405 4844 1161 0,'-6'15'0'0,"6"-15"51"0,0 0-51 0,-17 59 51 16,6 0-51-16,11-59 16 0,0 0-16 0,0 42 16 16,7-11-16-16,-7-31 42 0,0 0-42 0,9 21 42 0,-2-16-42 15,-7-5 51-15,0 0-51 0,0 0 52 16,11-14-52-16,-11 14 52 0,0 0-52 0,14-24 52 0,14-9-52 15,-28 33 50-15,0 0-50 0,30-31 50 0,-5 12-50 16,-25 19 42-16,0 0-42 0,21-14 42 0,-2 5-8 16,1 7 0-16,1 9-7 15,0 5 1-15,-2 6-5 16,-5 4 0-16,-3-6-9 16,-4-4 0-16,-7-12-6 15,21 0 1-15,13-7 1 16,121-59-10-16</inkml:trace>
  <inkml:trace contextRef="#ctx0" brushRef="#br0" timeOffset="53504.05">29944 4444 1255 0,'0'0'0'15,"0"0"0"-15,0 0 0 0,0 0 8 0,0 0-8 16,0 0 8-16,0 0-8 0,0 0 34 0,0 0-34 16,-2 24 35-16,-2-8-35 0,4-16 50 0,0 0-50 15,-3 24 51-15,-2 6-51 0,5-30 42 0,0 0-42 0,-9 39 42 16,-5 13-42-16,14-52 26 0,0 0-26 0,-16 63 26 15,-2 7-26-15,18-70 25 0,0 0-25 0,-17 70 25 16,1-13-25-16,16-57 22 0,0 0-22 0,-14 55 22 16,3-6-22-16,11-49 19 0,0 0-19 0,-5 45 20 15,3 0-20-15,2-45 18 0,0 0-18 0,2 43 18 16,1-5-18-16,-3-38 19 0,0 0-19 0,2 31 20 16,-2-10-20-16,0-21 14 0,0 0-14 0,2 12 15 15,-2-12-15-15,0 0 13 0,0 0-13 0,7-9 13 16,-5-1-13-16,-1 1-1320 0</inkml:trace>
  <inkml:trace contextRef="#ctx0" brushRef="#br0" timeOffset="53529.4">29859 5095 1423 0,'0'0'0'0,"0"-9"0"0,2-6 0 16,0-4-1008-16</inkml:trace>
  <inkml:trace contextRef="#ctx0" brushRef="#br0" timeOffset="53654.68">29774 4901 1927 0,'0'0'0'0,"0"0"0"0,0 5 0 0,0 2-1386 16</inkml:trace>
  <inkml:trace contextRef="#ctx0" brushRef="#br0" timeOffset="53686.18">29741 4929 2006 0,'0'0'0'0,"0"0"0"0,0 0 0 0,0 0-1445 0</inkml:trace>
  <inkml:trace contextRef="#ctx0" brushRef="#br0" timeOffset="53708.12">29755 4901 2140 0,'0'0'0'16,"0"0"0"-16,0 0 0 0,0 0-1545 0</inkml:trace>
  <inkml:trace contextRef="#ctx0" brushRef="#br0" timeOffset="53752.09">29796 4901 1435 0,'0'0'0'15,"0"0"0"-15,10 0 0 0,1 3-1017 0</inkml:trace>
  <inkml:trace contextRef="#ctx0" brushRef="#br0" timeOffset="53902.66">29958 4901 1401 0,'0'0'0'0,"18"-4"0"15,31 1 0-15,-49 3 14 0,0 0-14 0,60-2 14 16,0 2-14-16,-60 0 33 0,0 0-33 0,49 0 34 16,-15-3-34-16,-34 3 40 0,0 0-40 0,30-5 41 15,3 1-41-15,-33 4 28 0,0 0-28 0,27-3 29 16,-10-1-29-16,-17 4 28 0,0 0-28 0,11-1 28 16,-11 1-28-16,0 0 35 0,0 0-35 0,7 0 35 15,-7 0-35-15,0 0 34 0,0 0-34 0,0 0 35 16,-19 5-35-16,19-5 28 0,0 0-28 0,-20 0 29 15,-3 0-29-15,-1 0-1355 0</inkml:trace>
  <inkml:trace contextRef="#ctx0" brushRef="#br0" timeOffset="53922.14">30184 4809 1625 0,'0'0'0'0,"-7"-2"0"16,-11-8 0-16,0 1-1159 0</inkml:trace>
  <inkml:trace contextRef="#ctx0" brushRef="#br0" timeOffset="53947.12">30034 4714 1591 0,'0'0'0'0</inkml:trace>
  <inkml:trace contextRef="#ctx0" brushRef="#br0" timeOffset="54070.8">29880 4525 2107 0,'0'0'0'0,"0"0"0"0,0-29 0 0,0-2-1521 0</inkml:trace>
  <inkml:trace contextRef="#ctx0" brushRef="#br0" timeOffset="54487.39">29894 4408 2185 0,'0'0'0'16,"0"0"0"-16,0 0 0 0,0 0 80 0,0 0-80 15,0 0 80-15,-8 0-80 0,8 0 129 0,0 0-129 16,-9 8 129-16,-2 8-129 0,11-16-101 0,0 0 101 15,-12 21-101-15,-4 3 101 0,16-24-162 0,0 0 162 0,-18 28-161 16,1-8 161-16,17-20-84 0,0 0 84 0,-21 28-84 16,-8 5 84-16,29-33-46 0,0 0 46 0,-35 40-46 15,-9 1 46-15,44-41-20 0,0 0 20 0,-48 47-19 16,1-2 19-16,47-45-7 0,0 0 7 0,-41 42-7 16,8-8 7-16,33-34-3 0,0 0 3 0,-25 30-2 15,4-3 2-15,21-27-1 0,0 0 1 0,-16 21-1 16,5-9 1-16,11-12-1 0,0 0 1 0,-7 7 0 15,7-7 0-15,0 0 0 0,0 0 0 0,-9 2 0 16,9-2 0-16,0 0 0 0,0 0 0 0,0 0 0 16,0 0 0-16,0 0 0 0,0 0 0 0,0 0 0 0,0 0 0 15,0 0 1-15,0 0-1 0,-10 0 1 0,10 0-1 16,0 0 1-16,0 0-1 0,-9 0 2 0,9 0-2 16,0 0 1-16,0 0-1 0,0 0 2 0,0 0-2 15,0 0 1-15,0 0-1 0,0 0 2 0,0 0-2 16,0 0 1-16,0 0-1 0,0 0 2 0,7-2-2 15,-7 2 1-15,0 0-1 0,11-3 2 0,15-1-2 16,-26 4 2-16,0 0-2 0,49 0 2 0,17 4-2 0,-66-4 1 16,0 0-1-16,77 0 2 0,8 0-2 0,-85 0 3 15,0 0-3-15,92-7 3 0,14-7-3 0,-106 14 2 16,0 0-2-16,100-14 2 0,-19 2-2 0,-81 12 4 0,0 0-4 16,71-17 4-16,-9-8-4 0,-62 25 1 0,0 0-1 15,0 0-1290-15</inkml:trace>
  <inkml:trace contextRef="#ctx0" brushRef="#br0" timeOffset="59608.01">25890 6242 1356 0,'0'0'0'0,"0"0"0"0,-21-21 0 16,21 21 21-16,0 0-21 0,-25-15 21 0,-8 6-21 0,33 9 69 16,0 0-69-16,-44 4 69 0,-14 9-69 0,58-13 53 0,0 0-53 15,-59 23 54-15,7 3-54 0,52-26 24 0,0 0-24 16,-45 35 25-16,12 10-25 0,33-45 16 0,0 0-16 16,-18 50 16-16,20 10-16 0,-2-60 12 0,0 0-12 15,18 59 13-15,8-2-13 0,-26-57 9 0,0 0-9 16,34 45 9-16,-1-5-9 0,-33-40 8 0,0 0-8 15,32 33 9-15,-6 0-9 0,-26-33 4 0,0 0-4 0,16 43 5 16,-14 2-5-16,-2-45 5 0,0 0-5 0,-14 52 6 16,-16 5-6-16,30-57 5 0,0 0-5 0,-41 55 6 15,-8-10-6-15,49-45 6 0,0 0-6 0,-49 32 6 16,-3-22-6-16,52-10 0 0,0 0 0 0,-42-9 1 16,12-17-1-16,30 26-1 0,0 0 1 0,-14-31-1 15,18-2 1-15,-1 2-1310 0</inkml:trace>
  <inkml:trace contextRef="#ctx0" brushRef="#br0" timeOffset="60068.7">25912 6787 1468 0,'0'0'0'0,"-2"24"0"0,-5 37 0 0,7-61 28 16,0 0-28-16,-11 69 29 0,2-5-29 0,9-64 55 16,0 0-55-16,-9 61 56 0,6-9-56 0,3-52 44 15,0 0-44-15,-2 41 44 0,-1-8-44 0,3-33 22 0,0 0-22 16,-2 24 22-16,4-8-22 0,-2-16 15 0,0 0-15 16,1 7 16-16,-1-7-16 0,0 0 8 0,0 0-8 15,2-16 8-15,-2-17-8 0,0 33 1 0,0 0-1 16,0-45 2-16,-2-6-2 0,2 51 0 0,0 0 0 15,-1-70 0-15,2-21 0 0,-1 91-2 0,0 0 2 0,7-97-2 16,6 8 2-16,-13 89-6 0,0 0 6 0,21-77-5 16,11 0 5-16,-32 77-9 0,0 0 9 0,39-65-9 15,3 14 9-15,-42 51-6 0,0 0 6 0,44-25-5 16,4 25 5-16,-48 0 0 0,0 0 0 0,38 15 0 16,-11 18 0-16,-27-33 4 0,0 0-4 0,12 45 4 15,-21 3-4-15,9-48 14 0,0 0-14 0,-24 54 14 16,-17 1-14-16,41-55 22 0,0 0-22 0,-51 42 23 15,-7-7-23-15,58-35 25 0,0 0-25 0,-50 24 26 16,24-12-26-16,26-12 5 0,0 0-5 0,-7 0 6 16,7 0-6-16,0 0 0 0,0 0 0 0,21-31 0 0,18-30 0 15,0 4-1378-15</inkml:trace>
  <inkml:trace contextRef="#ctx0" brushRef="#br0" timeOffset="60251.02">26314 5972 1367 0,'0'0'0'0,"0"0"0"0,0 11 0 0,0-11 10 16,0 0-10-16,0 36 10 0,0 37-10 0,0-73 15 16,0 0-15-16,3 84 15 0,4-2-15 0,-7-82 57 15,0 0-57-15,2 85 58 0,-4 20-58 0,2-105 55 16,0 0-55-16,-1 102 55 0,-7-14-55 0,8-88 49 16,0 0-49-16,-10 82 49 0,-4 4-49 0,14-86 41 0,0 0-41 15,-9 78 41-15,14-24-41 0,1 1-1307 0</inkml:trace>
  <inkml:trace contextRef="#ctx0" brushRef="#br0" timeOffset="60405.25">26481 6723 1625 0,'0'0'0'0,"0"0"0"15,0 19 0-15,0-19 28 0,0 0-28 0,0 33 29 16,0 24-29-16,0-57 33 0,0 0-33 0,0 57 34 15,-1-10-34-15,1-47-1 0,0 0 1 0,-2 26 0 16,2-12 0-16,0 0-1251 0</inkml:trace>
  <inkml:trace contextRef="#ctx0" brushRef="#br0" timeOffset="60539.92">26517 6291 1031 0,'0'0'0'0,"0"0"0"0,0 0 0 16,0 0 12-16,0 0-12 0,0 0 13 0,3 7-13 15,-3-7 2-15,0 0-2 0,5 17 3 0,6 11-3 16,-11-28-1-16,0 0 1 0,19 32 0 0,10-4 0 0,-3 1-735 16</inkml:trace>
  <inkml:trace contextRef="#ctx0" brushRef="#br0" timeOffset="60920.09">26834 6476 1311 0,'0'0'0'16,"-7"3"0"-16,-12 6 0 0,19-9-17 0,0 0 17 0,-20 14-16 16,1 5 16-16,19-19-36 0,0 0 36 0,-14 27-36 15,5 13 36-15,9-40 0 0,0 0 0 0,-7 45 0 16,2 4 0-16,5-49 7 0,0 0-7 0,0 48 8 16,7 1-8-16,-7-49 29 0,0 0-29 0,15 50 30 15,8 5-30-15,-23-55 43 0,0 0-43 0,34 52 44 16,8-19-44-16,-42-33 44 0,0 0-44 0,51 24 45 15,6-19-45-15,-57-5 36 0,0 0-36 0,54-5 37 16,-6-16-37-16,-48 21 34 0,0 0-34 0,42-34 34 16,-5-15-34-16,-37 49 27 0,0 0-27 0,27-50 28 15,-18 2-28-15,-9 48 23 0,0 0-23 0,-6-37 23 0,-13 17-23 16,19 20 20-16,0 0-20 0,-26-4 21 0,-4 18-21 16,30-14 18-16,0 0-18 0,-32 35 19 0,4 15-19 15,28-50 27-15,0 0-27 0,-18 60 27 0,14 1-27 16,4-61 27-16,0 0-27 0,16 50 27 0,20-17-27 15,-36-33 26-15,0 0-26 0,54 16 27 0,29-15-27 16,-83-1 23-16,0 0-23 0,83-14 24 0,0-17-24 0,-2 0-1428 16</inkml:trace>
  <inkml:trace contextRef="#ctx0" brushRef="#br0" timeOffset="61435.41">27720 7111 1479 0,'0'0'0'0,"0"0"0"0,0 0 0 15,0 0-18-15,0 0 18 0,33-33-18 0,16-24 18 16,-49 57-34-16,0 0 34 0,57-73-33 0,-6-12 33 15,-51 85-1-15,0 0 1 0,41-88 0 0,-11 0 0 16,-30 88 5-16,0 0-5 0,15-94 5 0,-15-6-5 16,0 100 25-16,0 0-25 0,-7-93 25 0,-8 15-25 0,15 78 40 15,0 0-40-15,-20-64 40 0,-1 24-40 0,21 40 37 16,0 0-37-16,-21-17 37 0,0 22-37 0,21-5 35 16,0 0-35-16,-22 27 35 0,7 22-35 0,15-49 28 15,0 0-28-15,-11 64 28 0,7 14-28 0,4-78 23 0,0 0-23 16,6 81 24-16,10 1-24 0,-16-82 23 0,0 0-23 15,21 83 23-15,5-2-23 0,-26-81 18 0,0 0-18 16,28 88 19-16,6-3-19 0,-34-85 15 0,0 0-15 0,41 73 16 16,6-28-16-16,1-2-1347 0</inkml:trace>
  <inkml:trace contextRef="#ctx0" brushRef="#br0" timeOffset="61701.61">28332 6663 1289 0,'0'0'0'0,"0"7"0"15,0 13 0-15,0-20 18 0,0 0-18 0,-6 25 18 16,-6 11-18-16,12-36 35 0,0 0-35 0,-11 40 36 16,6 8-36-16,5-48 31 0,0 0-31 0,4 45 32 15,6-8-32-15,-10-37 17 0,0 0-17 0,13 27 18 16,-1-15-18-16,-12-12 14 0,0 0-14 0,10 6 15 0,-2-3-15 16,-8-3 16-16,0 0-16 0,15-12 17 0,19-28-17 15,-34 40 18-15,0 0-18 0,32-45 19 0,-18 0-19 16,-14 45 18-16,0 0-18 0,5-40 19 0,-8-3-19 15,3 43 18-15,0 0-18 0,-11-33 18 0,-14 9-18 16,25 24 19-16,0 0-19 0,-28-14 20 0,2 12-20 0,26 2 16 16,0 0-16-16,-18 7 17 0,9 2-17 0,9-9 9 15,0 0-9-15,2 15 10 0,8 6-10 0,1 2-1258 16</inkml:trace>
  <inkml:trace contextRef="#ctx0" brushRef="#br0" timeOffset="61970.6">28614 6427 1423 0,'0'0'0'16,"-13"5"0"-16,-17 11 0 0,30-16 0 0,0 0 0 0,-35 21 0 15,2 10 0-15,33-31-9 0,0 0 9 0,-23 36-8 16,9 4 8-16,14-40 5 0,0 0-5 0,-4 42 6 16,11-6-6-16,-7-36 21 0,0 0-21 15,16 29 22-15,9-4-22 0,-25-25 37 0,0 0-37 0,30 19 37 16,5 1-37-16,-35-20 45 0,0 0-45 0,35 32 46 15,-1 9-46-15,-34-41 35 0,0 0-35 0,24 47 35 16,-9-2-35-16,-15-45 25 0,0 0-25 0,5 36 25 16,-9-3-25-16,4-33 21 0,0 0-21 0,-12 24 22 15,-7-12-22-15,19-12 16 0,0 0-16 0,-18 0 17 16,6-8-17-16,12 8 4 0,0 0-4 0,-4-12 4 16,11-11-4-16,0 6-1312 0</inkml:trace>
  <inkml:trace contextRef="#ctx0" brushRef="#br0" timeOffset="62219.39">28938 6400 1468 0,'0'0'0'0,"0"0"0"0,-12 7 0 0,12-7 19 16,0 0-19-16,-16 12 19 0,-7 10-19 0,23-22 4 16,0 0-4-16,-19 31 4 0,10 2-4 0,9-33 32 0,0 0-32 15,0 40 33-15,9-4-33 0,-9-36 33 0,0 0-33 16,14 40 33-16,4-4-33 0,-18-36 36 0,0 0-36 15,19 33 36-15,0-3-36 0,-19-30 34 0,0 0-34 16,16 34 35-16,-7 3-35 0,-9-37 31 0,0 0-31 16,0 36 31-16,-11 6-31 0,11-42 28 0,0 0-28 15,-14 39 28-15,4-7-28 0,10-32 23 0,0 0-23 0,-6 20 24 16,6-11-24-16,0-2-1404 0</inkml:trace>
  <inkml:trace contextRef="#ctx0" brushRef="#br0" timeOffset="62387.96">29598 6635 1479 0,'0'0'0'0,"9"0"0"15,17 0 0-15,-26 0 17 0,0 0-17 0,27 2 17 0,-10-1-17 16,-17-1-1-16,0 0 1 0,13 7 0 0,-3 2 0 15,1 3-1074-15</inkml:trace>
  <inkml:trace contextRef="#ctx0" brushRef="#br0" timeOffset="62521.25">29577 6877 1446 0,'0'0'0'0,"14"7"0"0,20 2 0 0,-34-9-9 0,0 0 9 16,33 10-8-16,-10-5 8 0,-23-5-35 15,0 0 35-15,32 0-35 0,19-3 35 0,2-1-960 0</inkml:trace>
  <inkml:trace contextRef="#ctx0" brushRef="#br0" timeOffset="62568.14">30041 6697 1244 0,'0'0'0'15</inkml:trace>
  <inkml:trace contextRef="#ctx0" brushRef="#br0" timeOffset="63587.71">31316 6323 1457 0,'0'0'0'0,"0"0"0"0,0 13 0 15,0-13 36-15,0 0-36 0,2 27 37 0,0 29-37 16,-2-56 75-16,0 0-75 0,1 65 75 0,1 12-75 16,-2-77 41-16,0 0-41 0,2 69 42 0,3-9-42 15,-5-60 31-15,0 0-31 0,2 61 32 0,-7 12-32 16,5-73 19-16,0 0-19 0,-6 72 19 0,6-11-19 16,0-1-1338-16</inkml:trace>
  <inkml:trace contextRef="#ctx0" brushRef="#br0" timeOffset="64885">32295 6815 1020 0,'0'0'0'0,"0"0"0"0,0-23 0 0,0 23 24 16,0 0-24-16,-7-17 25 0,-12-7-25 0,19 24 63 15,0 0-63-15,-27-16 63 0,-5 11-63 0,32 5 62 16,0 0-62-16,-33 2 63 0,1 10-63 0,32-12 36 0,0 0-36 16,-30 22 37-16,2 8-37 0,28-30 25 15,0 0-25-15,-23 40 25 0,9 1-25 0,14-41 21 0,0 0-21 16,-5 47 21-16,6-5-21 0,-1-42 18 0,0 0-18 16,9 34 19-16,5-4-19 0,-14-30 15 0,0 0-15 15,13 17 16-15,-6-7-16 0,-7-10 13 0,0 0-13 16,19-3 14-16,23-18-14 0,-42 21 11 0,0 0-11 15,52-35 12-15,-1-15-12 0,-51 50 16 0,0 0-16 16,46-60 16-16,-8-13-16 0,-38 73 18 0,0 0-18 16,27-83 19-16,-11-4-19 0,-16 87 21 0,0 0-21 0,7-93 21 15,-7 6-21-15,0 87 20 0,0 0-20 0,-6-74 20 16,-4 22-20-16,10 52 16 0,0 0-16 0,-14-36 17 16,-2 24-17-16,16 12 14 0,0 0-14 0,-16 0 15 15,0 15-15-15,16-15 12 0,0 0-12 0,-14 30 13 16,2 21-13-16,12-51 11 0,0 0-11 0,-6 65 11 0,10 7-11 15,-4-72 8-15,0 0-8 0,12 75 9 0,6-8-9 16,-18-67 7-16,0 0-7 0,23 61 7 0,3 6-7 16,-26-67 8-16,0 0-8 0,27 59 8 0,-4-19-8 15,-23-40 8-15,0 0-8 0,17 24 8 0,-3-15-8 16,-14-9 11-16,0 0-11 0,30-12 11 0,25-25-11 16,-55 37 13-16,0 0-13 0,60-46 13 0,-9-5-13 15,-51 51 16-15,0 0-16 0,41-50 16 0,-9-2-16 16,-32 52 11-16,0 0-11 0,21-57 11 0,-11-2-11 0,-10 59 8 15,0 0-8-15,6-46 9 0,-5 21-9 0,-1 25 5 16,0 0-5-16,0 0 6 0,-7 23-6 0,7-23 3 16,0 0-3-16,-5 36 3 0,0 13-3 0,5-49 1 15,0 0-1-15,-6 52 1 0,-1-1-1 0,7-51 2 0,0 0-2 16,-8 52 3-16,-5 9-3 0,13-61 5 0,0 0-5 16,-16 66 5-16,-3 1-5 0,19-67 4 0,0 0-4 15,-19 61 4-15,4-16-4 0,15-45 1 0,0 0-1 0,-8 29 2 16,8-17-2-16,0 0-1508 0</inkml:trace>
  <inkml:trace contextRef="#ctx0" brushRef="#br0" timeOffset="65217.94">32731 6448 1579 0,'0'0'0'0,"0"0"25"0,0 0-25 0,37-9 26 16,21 9-26-16,-58 0 0 0,0 0 0 0,53 13 0 0,-25 0 0 15,-28-13-1-15,0 0 1 0,12 25-1 0,-10 18 1 16,-2-43 0-16,0 0 0 0,-16 48 0 0,-19-4 0 16,35-44 0-16,0 0 0 0,-44 41 1 0,-2-13-1 15,46-28 1-15,0 0-1 0,-40 21 1 0,11-9-1 16,29-12 9-16,0 0-9 0,-16 5 9 0,16-5-9 16,0 0 13-16,0 0-13 0,11 3 13 0,24 1-13 15,-35-4 11-15,0 0-11 0,36 7 12 0,-12 3-12 16,-24-10 8-16,0 0-8 0,23 16 8 0,4 11-8 0,-27-27 1 15,0 0-1-15,21 37 2 0,-11 6-2 0,-10-43 0 16,0 0 0-16,-12 47 0 0,-27-1 0 0,39-46-3 16,0 0 3-16,-49 37-2 0,-2-13 2 0,51-24-6 0,0 0 6 15,-46 12-5-15,12-12 5 0,34 0-12 0,0 0 12 16,-23-10-11-16,18-11 11 0,0 0-1199 0</inkml:trace>
  <inkml:trace contextRef="#ctx0" brushRef="#br0" timeOffset="65484.9">33149 6306 1679 0,'5'50'0'0,"-5"-50"10"0,0 0-10 0,5 92 11 15,-5 8-11-15,0-100 27 0,0 0-27 0,-12 106 28 0,-20 3-28 16,32-109 9-16,0 0-9 0,-39 109 10 0,2-5-10 16,37-104 10-16,0 0-10 0,-35 93 11 0,5-20-11 15,30-73 5-15,0 0-5 0,-23 62 5 0,9-1-5 16,14-61 0-16,0 0 0 0,-9 47 0 0,8-27 0 16,1-20-5-16,0 0 5 0,0 0-4 0,17 0 4 15,3-3-1287-15</inkml:trace>
  <inkml:trace contextRef="#ctx0" brushRef="#br0" timeOffset="65687.84">33309 6588 1574 0,'-3'9'0'0,"3"-9"7"0,0 0-7 16,-16 48 7-16,-5 13-7 0,21-61 2 0,0 0-2 15,-29 66 3-15,-6 13-3 0,35-79 2 0,0 0-2 16,-33 78 3-16,1-9-3 0,32-69-2 0,0 0 2 16,-27 61-2-16,6-14 2 0,21-47-7 0,0 0 7 0,-10 33-7 15,13-18 7-15,1 1-1125 0</inkml:trace>
  <inkml:trace contextRef="#ctx0" brushRef="#br0" timeOffset="65928.45">33285 6876 1198 0,'-11'8'0'16,"11"-8"13"-16,0 0-13 0,-35 40 14 0,15-4-14 16,20-36 17-16,0 0-17 0,0 30 17 0,14 1-17 15,-14-31 8-15,0 0-8 0,20 26 9 0,3-7-9 16,-23-19 0-16,0 0 0 0,21 15 1 0,-2-1-1 15,-19-14 0-15,0 0 0 0,16 12 0 0,-2-1 0 0,-14-11-5 16,0 0 5-16,16 12-5 0,7 0 5 0,-23-12-19 16,0 0 19-16,21 12-18 0,-7-10 18 0,1 1-863 15</inkml:trace>
  <inkml:trace contextRef="#ctx0" brushRef="#br0" timeOffset="66221.45">33535 7066 1544 0,'-5'7'0'0,"5"-7"36"0,0 0-36 16,-27 38 36-16,6-7-36 0,21-31 14 0,0 0-14 15,-14 21 14-15,10-9-14 0,4-12 17 0,0 0-17 16,0 7 18-16,0-7-18 0,0 0 20 0,0 0-20 0,11-7 20 16,12-9-20-16,-23 16 25 0,0 0-25 0,28-17 25 15,-1-2 10-15,-4 5 0 16,-2 7 3-16,5 2 0 15,13 10-5-15,2 0 0 16,-6 8-15-16,-3 0 0 0,-4 1-7 16,-3 2 0-16,-4-4 9 15,-7-5 0-15,-7-2-3 16,-7-5 0-16,0-12 2 16,0-4-1558-16</inkml:trace>
  <inkml:trace contextRef="#ctx0" brushRef="#br0" timeOffset="66515.02">32246 6877 2319 0,'0'0'0'0</inkml:trace>
  <inkml:trace contextRef="#ctx0" brushRef="#br0" timeOffset="67446.35">29459 6706 1087 0,'0'0'0'0,"0"0"0"16,7 0 0-16,-7 0 167 0,0 0-167 0,0 0 167 15,0 0-167-15,0 0 254 0,0 0-254 0,17-4 254 0,13-1-254 16,-30 5 24-16,0 0-24 0,36-3 24 0,-10-1-24 16,-26 4 0-16,0 0 0 0,21 0 0 0,0-3 0 15,-21 3-6-15,0 0 6 0,18-2-5 0,-7 2 5 16,-11 0-4-16,0 0 4 0,7 2-4 0,-7-2 4 15,0 0-4-15,0 0 4 0,10 0-3 0,-3 0 3 16,-7 0-2-16,0 0 2 0,0 0-1 0,9 0 1 16,-9 0-1-16,0 0 1 0,0 0-1 0,9 0 1 0,-9 0-2 15,0 0 2-15,0 0-2 0,9 0 2 0,0 0-1397 16</inkml:trace>
  <inkml:trace contextRef="#ctx0" brushRef="#br0" timeOffset="71003.42">30261 6448 673 0,'0'0'0'0,"0"0"0"15,-14 43 0-15,14-43 36 0,0 0-36 0,-9 45 37 0,2 7-37 16,7-52 94-16,0 0-94 0,-5 57 94 0,0 0-94 16,5-57 90-16,0 0-90 0,0 58 90 0,9 6-90 15,-9-64 65-15,0 0-65 0,17 64 65 0,11-14-65 16,-28-50 30-16,0 0-30 0,36 34 30 0,4-18-30 16,-40-16 21-16,0 0-21 0,51-3 22 0,18-22-22 15,-69 25 25-15,0 0-25 0,65-36 26 0,-17-16-26 16,-48 52 29-16,0 0-29 0,34-57 29 0,-17 5-29 0,-17 52 31 15,0 0-31-15,4-55 31 0,-17-8-31 0,13 63 29 16,0 0-29-16,-26-69 29 0,-16-4-29 0,42 73 28 16,0 0-28-16,-52-55 28 0,0 22-28 0,52 33 21 15,0 0-21-15,-52-10 22 0,8 25-22 0,44-15 19 0,0 0-19 16,-37 32 19-16,9 6-19 0,28-38 16 0,0 0-16 16,-18 43 16-16,6-2-16 0,12-41 3 0,0 0-3 15,-3 35 3-15,4-19-3 0,1 1-1254 0</inkml:trace>
  <inkml:trace contextRef="#ctx0" brushRef="#br0" timeOffset="71680.33">30796 6827 617 0,'0'0'0'0,"0"0"0"0,0 0 0 0,0 0 5 16,0 0-5-16,0 0 6 0,0 0-6 0,0 0 22 15,0 0-22-15,5-9 22 0,-5 9-22 0,0 0 84 0,0 0-84 16,0 0 84-16,7-1-84 0,-7 1 77 0,0 0-77 16,0 0 77-16,0 0-77 0,0 0 65 0,0 0-65 15,0 0 65-15,-9 7-65 0,9-7 58 0,0 0-58 16,0 0 58-16,0 0-58 0,0 0 48 0,0 0-48 15,0 0 49-15,0 0-49 0,0 0 41 0,0 0-41 0,7 0 41 16,-7 0-41-16,0 0 37 0,0 0-37 0,7-7 37 16,-7 7-37-16,0 0 31 0,0 0-31 0,11-6 32 15,-6 0-32-15,-5 6 26 0,0 0-26 0,2-6 26 16,-2 6-26-16,0 0 22 0,0 0-22 0,-11-5 23 16,4 10-23-16,7-5 29 0,0 0-29 0,0 0 30 15,-8 9-30-15,8-9 37 0,0 0-37 0,0 0 37 16,-4 9-37-16,4-9 36 0,0 0-36 0,0 0 36 15,0 0-36-15,0 0 32 0,0 0-32 0,0 0 32 16,0 0-32-16,0 0 24 0,0 0-24 0,7 7 24 0,-7-7-24 16,0 0 18-16,0 0-18 0,7 0 19 0,-7 0-19 15,0 0 13-15,0 0-13 0,7 0 14 0,-7 0-14 16,0 0 11-16,0 0-11 0,0 0 11 0,0 0-11 16,0 0 8-16,0 0-8 0,0 0 9 0,4-7-9 15,-4 7 7-15,0 0-7 0,0-6 7 0,0 6-7 16,0 0 6-16,0 0-6 0,0 0 7 0,0 0-7 15,0 0 8-15,0 0-8 0,-7 0 8 0,7 0-8 16,0 0 8-16,0 0-8 0,0 0 8 0,-7 4-8 0,7-4 5 16,0 0-5-16,0 0 6 0,0 0-6 0,0 0-1548 15</inkml:trace>
  <inkml:trace contextRef="#ctx0" brushRef="#br0" timeOffset="74085.98">23714 8350 852 0,'0'0'0'0,"0"0"0"16,0 0 0-16,0 0 37 0,0 0-37 0,-36 36 38 15,8-3-38-15,28-33 113 0,0 0-113 0,-33 45 114 0,-6 14-114 16,39-59 79-16,0 0-79 0,-34 69 79 0,4 13-79 16,30-82 49-16,0 0-49 0,-19 84 49 0,10-18-49 15,9-66 34-15,0 0-34 0,2 59 34 0,14-14-34 16,-16-45 24-16,0 0-24 0,26 36 24 0,13-8-24 15,-39-28 18-15,0 0-18 0,53 12 18 0,16-19-18 16,-69 7 14-16,0 0-14 0,72-21 15 0,-3-8-15 16,-69 29 12-16,0 0-12 0,56-35 13 0,-12-6-13 15,-44 41 9-15,0 0-9 0,32-45 10 0,-16-4-10 0,-16 49 12 16,0 0-12-16,9-39 12 0,-9 14-12 0,0 25 15 16,0 0-15-16,0 0 15 0,-16 16-15 0,16-16 17 0,0 0-17 15,-7 36 18-15,5 18-18 0,2-54 16 16,0 0-16-16,5 48 16 0,6-18-16 0,-11-30 16 0,0 0-16 15,21 22 16-15,15-4-16 0,-36-18 12 0,0 0-12 16,35 10 12-16,2-12-12 0,-37 2 9 0,0 0-9 16,30-14 10-16,2-10-10 0,-32 24 8 0,0 0-8 0,26-36 9 15,-12-9-9-15,-14 45 8 0,0 0-8 0,4-56 8 16,-13-8-8-16,9 64 8 0,0 0-8 0,-25-57 8 16,-14 12-8-16,39 45 8 0,0 0-8 0,-44-27 8 15,2 21-8-15,42 6 8 0,0 0-8 0,-34 18 8 16,8 18-8-16,26-36 8 0,0 0-8 0,-19 40 8 15,6-4-8-15,13-36 8 0,0 0-8 0,-5 28 8 16,7-11-8-16,-2-17 6 0,0 0-6 0,19 7 7 16,23-7-7-16,-42 0 5 0,0 0-5 0,55-12 6 15,0-14-6-15,-55 26 5 0,0 0-5 0,54-29 6 16,-4-1-6-16,-50 30 6 0,0 0-6 0,44-19 6 0,-12 7-6 16,-32 12 5-16,0 0-5 0,31 9 5 0,1 25-5 15,-32-34 6-15,0 0-6 0,28 45 7 0,-13 7-7 16,-15-52 7-16,0 0-7 0,5 50 7 0,-9-5-7 15,4-45 7-15,0 0-7 0,-9 35 8 0,-1-14-8 16,10-21 6-16,0 0-6 0,-5 15 6 0,5-15-6 16,0 0 4-16,0 0-4 0,8-8 4 0,14-23-4 15,-22 31 2-15,0 0-2 0,24-56 3 0,1-18-3 16,-25 74 1-16,0 0-1 0,26-80 1 0,3 18-1 0,-29 62 0 16,0 0 0-16,26-49 0 0,8 22 0 0,-34 27 0 15,0 0 0-15,38-11 1 0,7 24-1 0,-45-13 1 16,0 0-1-16,38 34 2 0,-15 16-2 0,-23-50 3 15,0 0-3-15,11 59 4 0,-6 5-4 0,-5-64 3 0,0 0-3 16,2 61 3-16,-4-16-3 0,2-45 1 0,0 0-1 16,-2 36 2-16,2-8-2 0,0-28 0 0,0 0 0 15,0 21 1-15,0-21-1 0,0 0-9 0,0 0 9 16,0 0-8-16,7-25 8 0,-3 1-1496 0</inkml:trace>
  <inkml:trace contextRef="#ctx0" brushRef="#br0" timeOffset="74144.52">24770 8535 1513 0,'0'0'0'0,"0"0"0"15,18-15 0-15,0-1-1075 0</inkml:trace>
  <inkml:trace contextRef="#ctx0" brushRef="#br0" timeOffset="74385.95">24855 8521 1479 0,'0'0'0'0,"7"11"0"16,11 9 0-16,-18-20 54 0,0 0-54 0,21 33 55 15,-2 19-55-15,-19-52 150 0,0 0-150 0,16 56 150 16,-4 1-150-16,-12-57 68 0,0 0-68 0,4 48 69 16,-6-10-69-16,2-38 29 0,0 0-29 0,-5 31 29 0,0-15-29 15,5-16 16-15,0 0-16 0,-6 12 16 0,6-12-16 16,0 0 8-16,0 0-8 0,11-10 9 0,5-25-9 15,-16 35 1-15,0 0-1 0,16-50 2 0,0-19-2 16,-16 69-1-16,0 0 1 0,19-66-1 0,7 14 1 16,-26 52-6-16,0 0 6 0,30-36-6 0,2 18 6 15,-32 18-12-15,0 0 12 0,35 0-12 0,6 18 12 0,-41-18-11 16,0 0 11-16,35 29-11 0,-8 20 11 0,-27-49-3 16,0 0 3-16,16 55-3 0,-9 9 3 0,-7-64-2 15,0 0 2-15,3 57-1 0,-3-14 1 0,0-43 0 0,0 0 0 16,0 35 0-16,0-11 0 0,0 2-1490 15</inkml:trace>
  <inkml:trace contextRef="#ctx0" brushRef="#br0" timeOffset="74686.13">25441 8668 1524 0,'0'0'0'0,"8"0"0"15,15 9 0-15,-23-9 28 0,0 0-28 0,21 5 29 16,-5-1-29-16,-16-4 57 0,0 0-57 0,18-9 58 15,7-15-58-15,-25 24 42 0,0 0-42 0,24-31 42 16,-8 3-42-16,-16 28 18 0,0 0-18 0,9-26 19 16,-5-2-19-16,-4 28 11 0,0 0-11 0,-6-29 11 15,-8 6-11-15,14 23 8 0,0 0-8 0,-26-8 8 16,-8 11-8-16,34-3 9 0,0 0-9 0,-37 16 9 16,2 17-9-16,35-33 10 0,0 0-10 0,-28 48 10 15,8 18-10-15,20-66 10 0,0 0-10 0,-9 67 10 0,13-4-10 16,-4-63 10-16,0 0-10 0,18 55 10 0,19-19-10 15,-37-36 5-15,0 0-5 0,51 28 6 0,9-7-6 16,-60-21 1-16,0 0-1 0,69 15 2 0,8 3-2 16,-77-18 0-16,0 0 0 0,78 7 0 0,-2-26 0 15,1 1-1401-15</inkml:trace>
  <inkml:trace contextRef="#ctx0" brushRef="#br0" timeOffset="75051.95">25989 8447 1390 0,'0'0'0'15,"-7"5"0"-15,-14 14 0 0,21-19 10 0,0 0-10 16,-23 28 11-16,4 13-11 0,19-41 20 0,0 0-20 16,-13 56 21-16,8 13-21 15,5-69 37-15,0 0-37 0,5 66 38 0,13-9-38 0,-18-57 22 0,0 0-22 16,25 47 23-16,6-11-23 0,-31-36 15 0,0 0-15 16,36 24 16-16,-3-7-16 0,-33-17 13 0,0 0-13 0,37 7 14 15,11-10-14-15,-48 3 15 0,0 0-15 0,49-21 16 16,1-15-16-16,-50 36 15 0,0 0-15 0,49-57 16 15,0-28-16-15,-49 85 13 0,0 0-13 0,44-88 14 16,-21-6-14-16,-23 94 10 0,0 0-10 0,6-99 11 16,-24-11-11-16,18 110 8 0,0 0-8 0,-23-97 9 15,4 31-9-15,19 66 6 0,0 0-6 0,-14-40 7 16,5 28-7-16,9 12 4 0,0 0-4 0,-2 16 4 16,7 27-4-16,-5-43 6 0,0 0-6 0,7 59 7 15,4 17-7-15,-11-76 6 0,0 0-6 0,14 78 7 0,5-9-7 16,-19-69 13-16,0 0-13 0,15 73 14 15,-5 10-14-15,-10-83 15 0,0 0-15 0,5 85 16 0,-5-2-16 16,0-83 9-16,0 0-9 0,-8 71 10 0,-12-14-10 16,1-5-1351-16</inkml:trace>
  <inkml:trace contextRef="#ctx0" brushRef="#br0" timeOffset="75519.14">26314 8840 1367 0,'0'0'0'0,"-2"-14"0"0,-5-24 0 0,7 38 31 16,0 0-31-16,-2-54 32 0,6-10-32 0,-4 64 41 15,0 0-41-15,17-57 42 0,17 15-42 0,-34 42 20 16,0 0-20-16,37-27 20 0,0 11-20 0,-37 16 6 0,0 0-6 15,35-8 6-15,-3 8-6 0,-32 0 0 0,0 0 0 16,32 8 0-16,-2 10 0 0,-30-18 0 0,0 0 0 16,24 34 1-16,-6 15-1 0,-18-49 3 0,0 0-3 15,18 57 4-15,-1 3-4 0,-17-60 7 0,0 0-7 16,21 54 8-16,2-19-8 0,-23-35 13 0,0 0-13 16,29 17 13-16,6-9-13 0,-35-8 19 0,0 0-19 15,40-5 19-15,3-22-19 0,-43 27 19 0,0 0-19 0,33-37 19 16,-10-8-19-16,-23 45 16 0,0 0-16 0,4-53 17 15,-25-10-17-15,21 63 12 0,0 0-12 0,-36-57 13 16,-15 17-13-16,51 40 16 0,0 0-16 0,-49-22 17 16,8 20-17-16,41 2 14 0,0 0-14 0,-35 12 15 15,5 11-15-15,30-23 16 0,0 0-16 0,-19 36 17 16,10 13-17-16,9-49 15 0,0 0-15 0,0 41 15 16,9-8-15-16,-9-33 11 0,0 0-11 0,21 24 12 15,14-5-12-15,-35-19 9 0,0 0-9 0,51 5 9 16,11-13-9-16,-62 8 7 0,0 0-7 0,67-28 7 0,0-19-7 15,-67 47 2-15,0 0-2 0,63-52 3 0,-11 1-3 16,-52 51 0-16,0 0 0 0,37-54 1 0,-14-1-1 16,-23 55 0-16,0 0 0 0,15-49 0 0,-8 13 0 15,-7 36 0-15,0 0 0 0,4-12 0 0,-4 24 0 16,0-12 0-16,0 0 0 0,2 27 1 0,1 15-1 16,-3-42 3-16,0 0-3 0,4 48 4 0,8 4-4 0,-12-52 9 15,0 0-9-15,20 61 10 0,8 3-10 0,-28-64 16 16,0 0-16-16,32 57 16 0,-2-24-16 0,-30-33 12 0,0 0-12 15,0 0-1444-15</inkml:trace>
  <inkml:trace contextRef="#ctx0" brushRef="#br0" timeOffset="76353.2">27915 8874 1020 0,'0'0'0'0,"0"0"0"0,37-27 0 0,-37 27 12 15,0 0-12-15,29-44 12 0,2-28-12 0,-31 72 51 16,0 0-51-16,30-85 52 0,-7-2-52 0,-23 87 57 15,0 0-57-15,14-95 57 0,-8-16-57 0,-6 111 37 16,0 0-37-16,0-105 38 0,-2 20-38 0,2 85 28 0,0 0-28 16,-7-67 29-16,-4 22-29 0,11 45 24 0,0 0-24 15,-16-16 24-15,-1 28-24 0,17-12 23 0,0 0-23 16,-21 36 23-16,-4 20-23 0,25-56 23 0,0 0-23 16,-20 73 23-16,12 16-23 0,8-89 25 0,0 0-25 15,-2 90 26-15,5-8-26 0,-3-82 21 0,0 0-21 16,15 88 21-16,9 12-21 0,-24-100 17 0,0 0-17 0,34 94 17 15,6-18-17-15,-40-76 18 0,0 0-18 0,39 52 19 16,-5-23-19-16,-34-29 15 0,0 0-15 0,40 9 16 16,18-14-16-16,-58 5 13 0,0 0-13 0,57-17 14 15,-10-9-14-15,-47 26 12 0,0 0-12 0,39-42 12 16,-11-15-12-16,-28 57 14 0,0 0-14 0,20-68 14 16,-13 3-14-16,-7 65 15 0,0 0-15 0,-2-61 15 15,-5 21-15-15,7 40 15 0,0 0-15 0,-10-20 16 16,-3 20-16-16,13 0 10 0,0 0-10 0,-14 8 11 0,2 13-11 15,12-21 8-15,0 0-8 0,-6 31 8 0,8 11-8 16,-2-42 6-16,0 0-6 0,11 46 6 0,8-1-6 16,-19-45 3-16,0 0-3 0,23 40 4 15,-3-16-4-15,-20-24 3 0,0 0-3 0,24 18 3 0,10-6-3 16,-34-12 2-16,0 0-2 0,39 0 3 0,5-16-3 16,-44 16 2-16,0 0-2 0,42-26 2 0,-9-8-2 15,-33 34 2-15,0 0-2 0,20-42 3 0,-18-10-3 16,-2 52 2-16,0 0-2 0,-20-52 3 0,-22 7-3 0,42 45 3 15,0 0-3-15,-53-36 3 0,-2 12-3 0,55 24 2 16,0 0-2-16,-44-16 3 0,20 11-3 0,24 5 2 16,0 0-2-16,-11 2 2 0,11-2-2 0,0 0 1 0,0 0-1 15,14 14 2-15,25-2-2 0,-39-12 1 16,0 0-1-16,44 12 1 0,-3-2-1 0,-41-10-2 0,0 0 2 16,45 4-2-16,14-6 2 0,-3 0-1414 0</inkml:trace>
  <inkml:trace contextRef="#ctx0" brushRef="#br0" timeOffset="76587.19">28938 8265 1345 0,'0'0'0'0,"-7"4"0"16,-9 4 0-16,16-8 12 0,0 0-12 0,-22 16 13 15,-8 5-13-15,30-21 19 0,0 0-19 0,-27 24 20 16,9 9-20-16,18-33 46 0,0 0-46 0,-7 36 46 16,11-8-46-16,-4-28 38 0,0 0-38 0,14 29 39 15,11 2-39-15,-25-31 32 0,0 0-32 0,30 33 33 16,3-5-33-16,-33-28 28 0,0 0-28 0,32 36 28 15,-4 9-28-15,-28-45 21 0,0 0-21 0,20 49 21 0,-13-1-21 16,-7-48 14-16,0 0-14 0,-7 43 15 0,-11-10-15 16,18-33 6-16,0 0-6 0,-21 21 7 0,-2-12-7 15,23-9 2-15,0 0-2 0,-14 0 2 0,12-9-2 16,2 9 0-16,0 0 0 0,14-24 0 0,21-21 0 16,-1-4-1281-16</inkml:trace>
  <inkml:trace contextRef="#ctx0" brushRef="#br0" timeOffset="76619.69">29127 8501 1255 0,'0'0'0'0,"16"-18"0"0,28-34 0 0,0 4-882 16</inkml:trace>
  <inkml:trace contextRef="#ctx0" brushRef="#br0" timeOffset="76841.34">29226 8115 1267 0,'0'0'0'0,"-9"5"0"0,-14 7 0 0,23-12 1 0,0 0-1 15,-28 19 1-15,3 10-1 0,25-29 0 0,0 0 0 16,-12 40 0-16,12 7 0 0,0-47 11 0,0 0-11 16,14 48 12-16,16 1-12 0,-30-49 33 0,0 0-33 15,35 47 34-15,-3-8-34 0,-32-39 47 0,0 0-47 16,26 42 48-16,-8-2-48 0,-18-40 60 0,0 0-60 0,7 45 61 15,-12 7-61-15,5-52 56 0,0 0-56 0,-14 48 56 16,-9-8-56-16,23-40 42 0,0 0-42 0,-23 33 42 16,0-18-42-16,23-15 31 0,0 0-31 0,-19 5 32 15,4-17-32-15,15 12 18 0,0 0-18 0,0-24 19 16,18-19-19-16,0 1-1344 0</inkml:trace>
  <inkml:trace contextRef="#ctx0" brushRef="#br0" timeOffset="76864.72">29381 8507 1423 0,'0'0'0'15</inkml:trace>
  <inkml:trace contextRef="#ctx0" brushRef="#br0" timeOffset="76920.32">29873 8338 1647 0,'0'0'0'0,"0"0"0"0,-12 21 0 16,0 3-1176-16</inkml:trace>
  <inkml:trace contextRef="#ctx0" brushRef="#br0" timeOffset="76985.59">29901 8364 1255 0,'0'0'0'0,"15"2"0"0,18 3 0 16,-33-5 1-16,0 0-1 0,35 7 2 0,-12-2-2 16,-23-5 0-16,0 0 0 0,18 0 0 0,1 5 0 15,2 2-884-15</inkml:trace>
  <inkml:trace contextRef="#ctx0" brushRef="#br0" timeOffset="77008.17">30069 8412 1423 0,'0'0'0'0,"0"0"0"0,-11 12 0 0,1 2-1008 15</inkml:trace>
  <inkml:trace contextRef="#ctx0" brushRef="#br0" timeOffset="77037.89">29979 8495 1815 0,'0'0'0'0,"-12"6"0"0,-20 13 0 0,0-4-1302 16</inkml:trace>
  <inkml:trace contextRef="#ctx0" brushRef="#br0" timeOffset="77098.08">29789 8618 2062 0,'0'0'0'15,"0"0"0"-15,0 23 0 0,0-3-1487 0</inkml:trace>
  <inkml:trace contextRef="#ctx0" brushRef="#br0" timeOffset="77135.28">29831 8661 1446 0,'0'0'0'16,"12"0"0"-16,20 4 0 0,-32-4 48 0,0 0-48 15,42 0 49-15,9 3-49 0,-51-3 94 0,0 0-94 16,53-7 95-16,-7-22-95 0,2 1-1239 0</inkml:trace>
  <inkml:trace contextRef="#ctx0" brushRef="#br0" timeOffset="77159.92">30372 8473 1883 0,'0'0'0'0</inkml:trace>
  <inkml:trace contextRef="#ctx0" brushRef="#br0" timeOffset="77519.98">30921 7988 1692 0,'0'0'0'16,"0"0"0"-16,0 0 0 0,0 0 34 0,0 0-34 16,12 49 35-16,20 49-35 0,-32-98 82 0,0 0-82 15,34 111 83-15,-8-7-83 0,-26-104 45 0,0 0-45 16,19 97 46-16,-4 0-46 0,-15-97-1 0,0 0 1 15,8 88 0-15,-4-14 0 0,-1 3-1452 0</inkml:trace>
  <inkml:trace contextRef="#ctx0" brushRef="#br0" timeOffset="77544.23">31203 8770 1547 0,'0'0'0'0</inkml:trace>
  <inkml:trace contextRef="#ctx0" brushRef="#br0" timeOffset="77937.92">32309 8674 2342 0,'0'0'0'16,"0"0"0"-16,16-44 0 0,0-1-1697 0</inkml:trace>
  <inkml:trace contextRef="#ctx0" brushRef="#br0">32041 8412 1143 0,'0'0'0'0,"-5"7"0"15,-13 10 0-15,18-17 18 0,0 0-18 0,-23 32 19 16,-3 4-19-16,26-36 44 0,0 0-44 0,-23 45 45 15,7 10-45-15,16-55 36 0,0 0-36 0,-5 57 37 16,12-5-37-16,-7-52 18 0,0 0-18 0,14 49 19 16,7-16-19-16,-21-33 12 0,0 0-12 0,19 19 12 15,-6-9-12-15,-13-10 13 0,0 0-13 0,23-10 14 0,24-25-14 16,-47 35 14-16,0 0-14 0,50-50 14 0,-8-12-14 16,-42 62 16-16,0 0-16 0,39-66 17 0,-4 0-17 15,-35 66 17-15,0 0-17 0,25-73 17 0,-13-11-17 16,-12 84 14-16,0 0-14 0,5-89 15 0,-3-1-15 15,-2 90 13-15,0 0-13 0,-2-74 14 0,-3 13-14 16,5 61 10-16,0 0-10 0,-12-50 10 0,-8 14-10 16,20 36 9-16,0 0-9 0,-19-16 9 0,3 25-9 0,16-9 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8:58:25.5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24045 2703 2364 0,'0'0'0'16</inkml:trace>
  <inkml:trace contextRef="#ctx0" brushRef="#br0" timeOffset="35.9">23906 2736 2943 0,'0'0'0'16,"0"0"0"-16,-30 3 0 0,0 1-2148 0</inkml:trace>
  <inkml:trace contextRef="#ctx0" brushRef="#br0" timeOffset="69.81">23751 2757 2465 0,'0'0'0'0,"0"0"0"16,-18 3 0-16,0 1-1789 0</inkml:trace>
  <inkml:trace contextRef="#ctx0" brushRef="#br0" timeOffset="637.43">23906 2817 2073 0,'0'0'0'0,"-12"0"0"0,-22-1 0 0,1-3-1495 15</inkml:trace>
  <inkml:trace contextRef="#ctx0" brushRef="#br0" timeOffset="672.33">23721 2817 2275 0,'0'0'0'0,"0"0"0"0,-13 4 0 0,3-1-1647 0</inkml:trace>
  <inkml:trace contextRef="#ctx0" brushRef="#br0" timeOffset="818.44">23631 2757 1031 0,'0'0'0'0,"23"3"0"16,30 4 0-16,-2 2-714 0</inkml:trace>
  <inkml:trace contextRef="#ctx0" brushRef="#br1" timeOffset="214360.91">30789 16484 807 0,'0'0'0'16,"0"0"0"-16,0 0 0 0,0 0 62 0,0 0-62 15,0 0 63-15,0 0-63 0,0 0 118 0,0 0-118 16,0 0 118-16,0 0-118 0,0 0 89 0,0 0-89 16,-7 27 89-16,10-8-89 0,-3-19 60 0,0 0-60 15,4 31 60-15,3 16-60 0,-7-47 36 0,0 0-36 16,7 49 36-16,-2-8-36 0,-5-41 27 0,0 0-27 15,5 37 28-15,2-1-28 0,-7-36 20 0,0 0-20 0,6 34 20 16,-1-6-20-16,-5-28 16 0,0 0-16 0,4 23 16 16,-4-8-16-16,0-15 13 0,0 0-13 0,1 12 14 15,3-5-14-15,-4-7 11 0,0 0-11 0,0 0 12 16,10 7-12-16,1 0-1227 0</inkml:trace>
  <inkml:trace contextRef="#ctx0" brushRef="#br1" timeOffset="214691.7">30739 16511 942 0,'0'0'0'0,"0"0"0"0,0 0 0 0,0 0 36 16,0 0-36-16,-3-8 37 0,6-1-37 0,-3 9 57 15,0 0-57-15,7-10 58 0,2 3-58 16,-9 7 98-16,0 0-98 0,14-9 98 0,6-1-98 0,-20 10 66 15,0 0-66-15,24-9 67 0,8 2-67 0,-32 7 49 0,0 0-49 16,35-2 49-16,1 2-49 0,-36 0 53 0,0 0-53 16,30 4 53-16,-11 1-53 0,-19-5 50 0,0 0-50 15,14 9 50-15,-1 4-50 0,-13-13 45 0,0 0-45 16,8 21 45-16,-2 10-45 0,-6-31 37 0,0 0-37 16,-2 37 37-16,-12 1-37 0,14-38 29 0,0 0-29 0,-21 33 29 15,-4-11-29-15,25-22 24 0,0 0-24 0,-27 14 24 16,1-5-24-16,26-9 6 0,0 0-6 0,-23 3 7 15,7-6-7-15,16 3 0 0,0 0 0 16,-9-6 0-16,9-2 0 0,0-1-1475 0</inkml:trace>
  <inkml:trace contextRef="#ctx0" brushRef="#br1" timeOffset="-214098.18">31210 16816 1087 0,'0'0'0'0,"0"0"0"16,-9 3 0 0,9-3 8-16,0 0-8 0,0 0 8 0,-8 4-8 0,8-4 13 0,0 0 1 15,-7-4-14-15,7 4 47 0,0 0-47 0,0 0 47 16,-13-3-47-16,13 3 52 0,0 0-52 0,-7 2 52 0,0 1-52 16,7-3 51-16,0 0-51 0,0 0 51 0,-10 7-51 15,10-7 55-15,0 0-55 0,-8 7 56 0,0 3-56 16,8-10 52-16,0 0-52 0,-9 12 53 0,2 0-53 15,7-12 46-15,0 0-46 0,-4 13 47 0,2-5-47 16,2-8 37-16,0 0-37 0,0 7 38 0,4 0-38 0,-4-7 29 16,0 0-29-16,4 9 29 0,-1 1-29 15,-3-10 24-15,0 0-24 0,5 7 24 0,4-3-24 0,-9-4 21 16,0 0-21-16,11 0 21 0,3-4-21 0,-14 4 17 16,0 0-17-16,16-5 17 0,0-4-17 0,-16 9 14 15,0 0-14-15,14-8 14 0,-4 1-14 0,-10 7 12 16,0 0-12-16,9-9 13 0,-4-5-13 0,-5 14 13 15,0 0-13-15,0-15 13 0,-7-3-13 0,7 18 13 0,0 0-13 16,-12-15 14-16,-2 1-14 0,14 14 14 0,0 0-14 16,-14-9 14-16,1 4-14 0,13 5 16 0,0 0-16 15,-12 0 17-15,3 5-17 0,9-5 15 0,0 0-15 16,-9 9 15-16,-1 1-15 0,10-10 10 0,0 0-10 16,-7 9 10-16,5-2-10 0,2-7 1 0,0 0-1 0,0 0 1 15,4 10-1-15,-1 1-1602 0</inkml:trace>
  <inkml:trace contextRef="#ctx0" brushRef="#br1" timeOffset="-198335.25">21788 10269 102 0,'0'0'0'15,"0"0"0"-15,0 0 0 0,0 0 4 16,0 0-4-16,0 0 5 0,0 0-5 0,0 0 21 15,0 0-21-15,0 0 21 0,0 0-21 0,0 0 41 0,0 0-41 16,0 0 42-16,0 0-42 0,0 0 45 0,0 0-45 16,0 0 46-16,0 0-46 0,0 0 38 0,0 0-38 0,0 0 38 15,0 0-38-15,0 0 30 0,0 0-30 0,0 0 30 16,0 0-30-16,0 0 27 0,0 0-27 0,0 0 27 16,0 0-27-16,0 0 20 0,0 0-20 0,0 0 21 15,0 0-21-15,0 0 25 0,0 0-25 0,22 0 26 16,7-9-26-16,2-3-397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5:36:58.5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6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0-10-08T05:36:58.653"/>
    </inkml:context>
  </inkml:definitions>
  <inkml:trace contextRef="#ctx0" brushRef="#br0">2210 684 1036 0,'0'0'0'0,"0"0"115"0,0 0-115 0,18 60 116 15,-9 4-116-15,-9-64 94 0,0 0-94 16,3 62 95-16,-10-1-95 0,7-61 60 0,0 0-60 0,-11 64 60 16,-6 12-60-16,17-76 49 0,0 0-49 0,-23 76 49 15,2 2-49-15,21-78 32 0,0 0-32 0,-16 69 32 16,4-13-32-16,12-56 28 0,0 0-28 0,-6 41 29 15,6-4-29-15,0-37 25 0,0 0-25 0,11 27 26 16,6-8-26-16,-17-19 24 0,0 0-24 0,23 13 25 16,4-8-25-16,-27-5 24 0,0 0-24 0,32 3 25 15,3-6-25-15,-35 3 24 0,0 0-24 0,32 0 24 0,-4-4-24 16,-28 4 19-16,0 0-19 0,32 0 20 0,-1 0-20 16,-31 0 14-16,0 0-14 0,32 4 15 0,-2-1-15 15,-30-3 9-15,0 0-9 0,28 9 9 0,8 10-9 16,-1-2-1499-16</inkml:trace>
  <inkml:trace contextRef="#ctx0" brushRef="#br0" timeOffset="1">3036 1168 1185 0,'0'0'0'0,"0"0"56"0,0 0-56 0,40 0 57 16,10-9-57-16,-50 9 35 0,0 0-35 0,51-12 36 15,-2-7-36-15,-49 19 48 0,0 0-48 0,44-20 49 16,-7 11-49-16,-37 9 45 0,0 0-45 0,27-4 46 16,-8 8-46-16,-19-4 37 0,0 0-37 0,9 9 38 15,-11 15-38-15,2 0-1164 0</inkml:trace>
  <inkml:trace contextRef="#ctx0" brushRef="#br0" timeOffset="2">2963 1487 1155 0,'0'0'0'0,"14"-4"0"0,18 1 0 0,-32 3 0 15,0 0 0-15,41-4 0 0,13-8 0 0,-54 12 0 16,0 0 0-16,59-12 0 0,-6 0 0 0,-53 12-26 16,0 0 26-16,51-12-25 0,-5 3 25 0,3 0-768 15</inkml:trace>
  <inkml:trace contextRef="#ctx0" brushRef="#br0" timeOffset="3">4124 656 771 0,'0'0'0'0,"0"0"92"0,0 0-92 0,35-16 92 0,6 8-92 15,-41 8 64-15,0 0-64 0,46-9 64 0,8-3-64 16,-54 12 37-16,0 0-37 0,59-7 37 0,-1-2-37 15,-58 9 48-15,0 0-48 0,60-8 49 0,-7-1-49 16,-53 9 37-16,0 0-37 0,40-7 38 0,-6-2-38 16,-34 9 38-16,0 0-38 0,26-3 38 0,-12-2-38 15,-14 5 36-15,0 0-36 0,13 0 37 0,-13 0-37 0,0 0 31 16,0 0-31-16,-4 17 31 0,-1 7-31 16,5-24 26-16,0 0-26 0,-9 37 26 0,-2 15-26 0,11-52 25 15,0 0-25-15,-12 64 25 0,-2 5-25 0,14-69 26 16,0 0-26-16,-18 69 27 0,4 4-27 0,14-73 23 15,0 0-23-15,-9 79 24 0,1 11-24 0,8-90 14 0,0 0-14 16,0 85 15-16,0-12-15 0,0-73 12 0,0 0-12 16,14 57 13-16,9-21-13 0,-2 4-1287 0</inkml:trace>
  <inkml:trace contextRef="#ctx0" brushRef="#br0" timeOffset="4">5442 602 871 0,'0'0'0'15,"0"0"23"-15,0 0-23 0,5 18 24 0,-2 18-24 0,-3-36 9 16,0 0-9-16,0 48 10 0,0 13-10 0,0-61 43 15,0 0-43-15,0 67 43 0,0-1-43 0,0-66 47 0,0 0-47 16,2 73 48-16,2 3-48 0,-4-76 38 0,0 0-38 16,5 73 39-16,4-9-39 0,0 1-837 0</inkml:trace>
  <inkml:trace contextRef="#ctx0" brushRef="#br0" timeOffset="5">5854 626 1015 0,'0'0'0'0,"0"0"73"0,0 0-73 0,-19 9 74 16,-13 7-74-16,32-16 35 0,0 0-35 0,-40 20 36 15,-1 13-36-15,41-33 34 0,0 0-34 0,-41 33 35 16,6 4-35-16,35-37 36 0,0 0-36 0,-28 36 37 0,5-1-37 15,23-35 31-15,0 0-31 0,-18 24 32 0,11-7-32 16,7-17 22-16,0 0-22 0,0 19 22 0,7-2-22 16,-7-17 15-16,0 0-15 0,11 16 16 0,5 1-16 15,-16-17 13-15,0 0-13 0,14 19 13 0,4-3-13 16,-18-16 9-16,0 0-9 0,23 17 10 0,5 2-10 16,-28-19 7-16,0 0-7 0,26 18 7 0,6 1-7 0,-32-19 5 15,0 0-5-15,26 20 6 0,-1 8-6 0,-25-28 1 16,0 0-1-16,27 33 2 0,4-5-2 0,-31-28 0 15,0 0 0-15,39 20 0 0,2-8 0 0,-1 1-1130 16</inkml:trace>
  <inkml:trace contextRef="#ctx0" brushRef="#br0" timeOffset="6">6144 931 1111 0,'0'0'0'0,"0"0"8"0,0 0-8 0,12 23 8 15,-8-6-8-15,-4-17 12 0,0 0-12 0,0 12 12 16,0 0-12-16,0-12 19 0,0 0-19 0,-4 9 19 16,4-9-19-16,0 0 26 0,0 0-26 0,0 7 27 15,0-7-27-15,0 0 37 0,0 0-37 0,0 0 37 0,4-9-37 16,-4 9 37-16,0 0-37 0,5-7 38 0,-2-2-38 15,-3 9 30-15,0 0-30 0,11-12 30 0,3 4-30 16,-14 8 27-16,0 0-27 0,16-4 28 0,-2 8-28 16,-14-4 21-16,0 0-21 0,14 8 21 0,0 4-21 15,-14-12 19-15,0 0-19 0,9 16 19 0,0-4-19 16,-9-12 13-16,0 0-13 0,9 14 14 0,-6-2-14 16,-3-12 15-16,0 0-15 0,2 10 16 0,1-4-16 15,-3-6 15-15,0 0-15 0,0 0 16 0,0 0-16 0,0 0 13 16,0 0-13-16,0 0 14 0,0 0-14 0,0 0 11 15,0 0-11-15,6-6 11 0,6-9-11 0,-12 15 10 16,0 0-10-16,18-21 10 0,1 2-10 0,-19 19 10 16,0 0-10-16,23-17 11 0,-2 1-11 0,-21 16 8 0,0 0-8 15,23-15 9-15,0 6-9 0,-23 9 8 0,0 0-8 16,32-3 9-16,-4 6-9 0,-28-3 4 0,0 0-4 16,35 9 5-16,-3 6-5 0,-32-15 4 0,0 0-4 15,28 17 5-15,-10 6-5 0,-18-23 3 0,0 0-3 0,7 21 4 16,-7 3-4-16,0-24 2 0,0 0-2 0,0 29 2 15,-3 6-2-15,-3 1-1311 0</inkml:trace>
  <inkml:trace contextRef="#ctx0" brushRef="#br0" timeOffset="7">6138 898 871 0,'0'0'0'16,"0"0"81"-16,0 0-81 0,-5 12 82 0,-9 0-82 15,14-12 57-15,0 0-57 0,-12 13 58 0,6 2-58 16,6-15 33-16,0 0-33 0,-5 12 34 0,5 4-34 0,0-16 22 15,0 0-22-15,0 17 23 0,2 11-23 0,1-4-886 16</inkml:trace>
  <inkml:trace contextRef="#ctx0" brushRef="#br0" timeOffset="8">2778 2279 919 0,'0'0'0'15,"0"0"0"-15,0 0 0 0,0 0 27 0,0 0-27 16,0 0 27-16,5 24-27 0,-5-24 55 0,0 0-55 15,4 21 56-15,-2 15-56 0,-2-36 73 0,0 0-73 0,3 56 74 16,-3 18-74-16,0-74 62 0,0 0-62 0,4 80 62 16,-4-2-62-16,0-78 51 0,0 0-51 0,0 79 51 15,2 3-51-15,-2-82 36 0,0 0-36 0,7 76 37 16,-2-7-37-16,-5-69 28 0,0 0-28 0,5 55 29 16,4-16-29-16,-9-39 21 0,0 0-21 0,9 27 22 15,3-8-22-15,2 2-1163 0</inkml:trace>
  <inkml:trace contextRef="#ctx0" brushRef="#br0" timeOffset="9">2683 2333 1087 0,'0'0'0'0,"0"0"0"0,9-18 0 15,-9 18 12-15,0 0-12 0,19-15 13 0,13-2-13 16,-32 17 29-16,0 0-29 0,44-19 29 0,14 1-29 0,-58 18 38 15,0 0-38-15,74-15 38 0,16 6-38 0,-90 9 48 16,0 0-48-16,81 5 49 0,-17 14-49 0,-64-19 51 16,0 0-51-16,40 30 51 0,-22 1-51 0,-18-31 55 0,0 0-55 15,-5 41 55-15,-27 15-55 0,32-56 49 0,0 0-49 16,-41 53 49-16,-11-1-49 0,52-52 38 0,0 0-38 16,-55 49 39-16,5-13-39 0,50-36 18 0,0 0-18 15,-35 30 18-15,16-11-18 0,1 1-1265 0</inkml:trace>
  <inkml:trace contextRef="#ctx0" brushRef="#br0" timeOffset="10">3441 3060 1211 0,'0'0'0'0,"2"10"0"0,5 16 0 15,-7-26 11-15,0 0-11 0,5 31 11 0,-1-1-11 16,-4-30 49-16,0 0-49 0,2 27 49 0,-2-8-49 16,0-19 57-16,0 0-57 0,0 18 57 0,3-6-57 15,-3-12 36-15,0 0-36 0,6 7 36 0,-6-7-36 16,0 0 25-16,0 0-25 0,8-13 25 0,-8-2-25 0,0-1-1116 15</inkml:trace>
  <inkml:trace contextRef="#ctx0" brushRef="#br0" timeOffset="11">3478 2549 1177 0,'0'0'0'15,"0"0"0"-15,6 5 0 0,-6-5 0 0,0 0 0 16,9 4 0-16,3-1 0 0,-12-3-11 0,0 0 11 15,14 5-11-15,5 11 11 0,3 1-807 0</inkml:trace>
  <inkml:trace contextRef="#ctx0" brushRef="#br0" timeOffset="12">4110 2784 1188 0,'0'0'0'0,"5"0"0"0,16 4 0 16,-21-4-1-16,0 0 1 0,29-4-1 0,8-8 1 16,-37 12 0-16,0 0 0 0,38-12 0 0,-9-3 0 15,-29 15 0-15,0 0 0 0,26-6 0 0,-3 10 0 16,0-2-830-16</inkml:trace>
  <inkml:trace contextRef="#ctx0" brushRef="#br0" timeOffset="13">4187 3027 740 0,'0'0'0'16,"15"0"0"-16,20-9 0 0,-35 9 0 0,0 0 0 15,49-9 0-15,18-6 0 0,-3-1-495 0</inkml:trace>
  <inkml:trace contextRef="#ctx0" brushRef="#br0" timeOffset="14">5041 2348 964 0,'0'0'0'0,"0"0"0"0,0 0 0 0,0 0 54 16,0 0-54-16,0 0 55 0,0 0-55 0,0 0 114 0,0 0-114 16,0 0 115-16,5 25-115 0,-5-25 104 0,0 0-104 15,0 24 104-15,-1 12-104 0,1-36 66 16,0 0-66-16,-4 52 66 0,4 12-66 0,0-64 36 0,0 0-36 16,4 69 36-16,-4 1-36 0,0-70 23 0,0 0-23 15,1 79 23-15,7 8-23 0,-8-87 15 0,0 0-15 0,17 88 15 16,8-21-15-16,1 3-1283 0</inkml:trace>
  <inkml:trace contextRef="#ctx0" brushRef="#br0" timeOffset="15">5406 2570 1166 0,'0'0'0'0,"0"0"0"0,-3 9 0 16,3-9 37-16,0 0-37 0,-5 19 38 0,-10 22-38 16,15-41 74-16,0 0-74 0,-8 45 74 0,8 2-74 15,0-47 53-15,0 0-53 0,5 41 53 0,9 3-53 16,-14-44 34-16,0 0-34 0,21 41 34 0,2-5-34 16,-23-36 28-16,0 0-28 0,27 25 28 0,-1-25-28 15,-26 0 33-15,0 0-33 0,23-16 34 0,0-17-34 16,-23 33 36-16,0 0-36 0,17-41 37 0,-8 4-37 0,-9 37 32 15,0 0-32-15,2-34 32 0,-7 4-32 0,5 30 32 16,0 0-32-16,-13-31 33 0,-6-7-33 0,19 38 32 16,0 0-32-16,-18-34 32 0,6 16-32 0,12 18 26 0,0 0-26 15,-16-12 27-15,-10 9-27 0,26 3 20 0,0 0-20 16,-32 7 21-16,6 13-21 0,26-20 14 0,0 0-14 16,-18 25 15-16,16-1-15 0,2-24 4 0,0 0-4 15,5 24 4-15,10-3-4 0,-3-2-1503 0</inkml:trace>
  <inkml:trace contextRef="#ctx0" brushRef="#br0" timeOffset="16">5854 2655 1334 0,'0'0'0'0,"0"0"0"16,-10 15 0-16,10-15 1 0,0 0-1 0,-9 12 1 15,4 2-1-15,5-14 2 0,0 0-2 0,0 19 3 0,5 5-3 16,-5-24 45-16,0 0-45 0,5 28 46 0,4-2-46 16,-9-26 52-16,0 0-52 0,14 23 53 15,7-3-53-15,-21-20 58 0,0 0-58 0,23 16 58 0,0-4-58 16,-23-12 57-16,0 0-57 0,23-3 57 0,-2-9-57 16,-21 12 45-16,0 0-45 0,23-25 46 0,0-2-46 15,-23 27 33-15,0 0-33 0,18-28 33 0,-9 11-33 0,-9 17 29 16,0 0-29-16,-4-21 29 0,-8-3-29 15,12 24 26-15,0 0-26 0,-23-32 27 0,-11 3-27 0,34 29 20 16,0 0-20-16,-35-16 21 0,-9 16-21 0,44 0 11 16,0 0-11-16,-37 13 11 0,10 11-11 0,27-24 5 15,0 0-5-15,-17 24 6 0,8 4-6 0,0 1-1522 16</inkml:trace>
  <inkml:trace contextRef="#ctx0" brushRef="#br0" timeOffset="17">6405 3006 852 0,'0'0'0'0,"0"0"0"0,12-7 0 15,-12 7 17-15,0 0-17 0,9-14 17 0,7-10-17 0,-16 24 41 16,0 0-41-16,21-31 42 0,-2-14-42 0,-19 45 80 16,0 0-80-16,27-49 80 0,5 4-80 0,-32 45 66 15,0 0-66-15,31-48 67 0,-1-11-67 0,-30 59 73 16,0 0-73-16,25-69 74 0,0-12-74 0,-25 81 57 0,0 0-57 16,14-77 58-16,-5 24-58 0,-9 53 49 0,0 0-49 15,5-37 50-15,-5 15-50 0,0 22 36 0,0 0-36 16,-5-12 36-16,-4 7-36 0,9 5 30 0,0 0-30 15,-13 8 30-15,-1 20-30 0,14-28 22 0,0 0-22 0,-9 40 23 16,4 13-23-16,5-53 17 0,0 0-17 0,5 56 18 16,8-3-18-16,-13-53 12 0,0 0-12 0,17 52 13 15,6-12-13-15,-23-40 11 0,0 0-11 0,23 26 11 16,6-10-11-16,-29-16 8 0,0 0-8 0,30 3 9 16,-2-15-9-16,-28 12 8 0,0 0-8 0,31-24 8 15,1-13-8-15,-32 37 7 0,0 0-7 0,27-51 8 16,-1-10-8-16,-26 61 7 0,0 0-7 0,20-61 8 15,-6 8-8-15,-14 53 6 0,0 0-6 0,8-44 7 16,-4 20-7-16,-4 24 9 0,0 0-9 0,4-17 10 0,-4 5-10 16,0 12 11-16,0 0-11 0,-4-11 11 0,4 11-11 15,0 0 12-15,0 0-12 0,-9 11 13 0,4 13-13 16,5-24 12-16,0 0-12 0,-7 36 12 0,7 9-12 16,0-45 11-16,0 0-11 0,7 52 11 0,7-1-11 15,-14-51 10-15,0 0-10 0,23 48 10 0,9-1-10 16,-32-47 8-16,0 0-8 0,35 38 8 0,-2-4-8 15,-33-34 0-15,0 0 0 0,34 26 0 0,-6-10 0 0,0-1-1520 16</inkml:trace>
  <inkml:trace contextRef="#ctx0" brushRef="#br0" timeOffset="18">7216 2319 1143 0,'0'0'0'15,"0"0"0"-15,5 12 0 0,-5-12 14 0,0 0-14 16,9 17 15-16,0 15-15 0,-9-32 12 0,0 0-12 0,14 41 13 16,-2 2-13-16,-12-43 40 0,0 0-40 0,15 49 41 15,-5-4-41-15,-10-45 34 0,0 0-34 0,9 45 35 16,0-9-35-16,-9-36 30 0,0 0-30 0,5 31 31 16,2-5-31-16,-7-26 32 0,0 0-32 0,9 23 32 15,-4-6-32-15,-5-17 29 0,0 0-29 0,4 7 29 16,3-11-29-16,-7 4 24 0,0 0-24 0,12-12 25 15,6-8-25-15,-18 20 24 0,0 0-24 0,19-25 24 16,4 1-24-16,-23 24 24 0,0 0-24 0,30-15 24 16,5 2-24-16,-35 13 23 0,0 0-23 0,41 0 24 0,-7 13-24 15,-34-13 24-15,0 0-24 0,35 17 24 0,-9 2-24 16,-26-19 21-16,0 0-21 0,20 15 22 0,-3 3-22 16,-17-18 20-16,0 0-20 0,13 15 20 0,-5-6-20 15,-8-9 18-15,0 0-18 0,6 0 19 0,-6 0-19 16,0 0 17-16,0 0-17 0,10-9 18 0,-3-3-18 15,-7 12 15-15,0 0-15 0,9-24 15 0,-4-12-15 0,-5 36 13 16,0 0-13-16,6-52 13 0,-3-9-13 16,-3 61 19-16,0 0-19 0,0-64 20 0,2 16-20 0,-2 48 21 15,0 0-21-15,-2-38 21 0,-3 6-21 0,5 32 20 0,0 0-20 16,-4-20 21-16,4 8-21 0,0 12 19 0,0 0-19 16,2-9 20-16,5-7-20 0,-1 4-1547 0</inkml:trace>
  <inkml:trace contextRef="#ctx0" brushRef="#br0" timeOffset="19">3112 4169 1143 0,'0'0'0'0,"0"0"0"16,0 0 0-16,0 0 115 0,0 0-115 0,5 26 115 16,-14 5-115-16,9-31 125 0,0 0-125 0,-18 42 126 15,-17 4-126-15,35-46 62 0,0 0-62 0,-42 50 62 16,-20 2-62-16,62-52 43 0,0 0-43 0,-65 56 44 15,-2-3-44-15,67-53 37 0,0 0-37 0,-64 56 37 16,-3 1-37-16,67-57 25 0,0 0-25 0,-63 45 26 16,8-9-26-16,55-36 25 0,0 0-25 0,-44 21 25 0,17-9-25 15,27-12 24-15,0 0-24 0,-15 4 24 16,-1-10-24-16,16 6 21 0,0 0-21 0,-11-22 22 0,-3-20-22 16,14 42 17-16,0 0-17 0,-12-48 18 0,12 3-18 15,0 45 15-15,0 0-15 0,5-36 15 0,9-1-15 16,-14 37 11-16,0 0-11 0,26-24 11 0,10 12-11 15,-36 12 8-15,0 0-8 0,40-4 9 0,19 13-9 16,-59-9 6-16,0 0-6 0,63 19 7 0,-3 5-7 16,-60-24 5-16,0 0-5 0,55 42 5 0,-8 10-5 0,-47-52 3 15,0 0-3-15,41 57 3 0,-8-2-3 16,-33-55 2-16,0 0-2 0,36 49 3 0,1-8-3 0,-37-41 2 0,0 0-2 16,35 28 2-16,-14-14-2 0,-1 1-1623 15</inkml:trace>
  <inkml:trace contextRef="#ctx0" brushRef="#br0" timeOffset="20">3893 4643 1334 0,'0'0'0'15,"0"0"0"-15,0 0 0 0,0 0 0 0,0 0 0 0,23-2 0 16,19-10 0-16,-42 12 1 0,0 0-1 0,50-12 1 16,-6-3-1-16,-44 15 18 0,0 0-18 0,35-9 18 15,-3 2-18-15,-32 7 20 0,0 0-20 0,31-3 20 16,-4 6-20-16,-2-3-999 0</inkml:trace>
  <inkml:trace contextRef="#ctx0" brushRef="#br0" timeOffset="21">3884 4880 1177 0,'0'0'0'0,"0"0"0"15,0 16 0-15,0-16 0 0,0 0 0 0,5 10 1 16,8-10-1-16,-13 0 14 0,0 0-14 0,19-2 14 0,13-1-14 15,-32 3 4-15,0 0-4 0,44-9 5 0,19-15-5 16,-3 2-852-16</inkml:trace>
  <inkml:trace contextRef="#ctx0" brushRef="#br0" timeOffset="22">5195 4486 1199 0,'0'0'0'0,"0"0"0"16,8-9 0-16,-8 9 36 0,0 0-36 0,15-9 37 16,11-6-37-16,-26 15 54 0,0 0-54 0,35-12 55 0,2 6-55 15,-37 6 32-15,0 0-32 0,37 0 33 0,2 13-33 16,-39-13 42-16,0 0-42 0,32 20 42 0,-9 8-42 15,-23-28 38-15,0 0-38 0,9 33 39 0,-15 8-39 16,6-41 33-16,0 0-33 0,-21 56 34 0,-7 16-34 16,28-72 28-16,0 0-28 0,-35 70 29 0,-2-13-29 15,37-57 23-15,0 0-23 0,-36 43 24 0,8-19-24 0,28-24 18 16,0 0-18-16,-26 16 19 0,3-7-19 0,23-9 15 16,0 0-15-16,-16 5 15 0,9-2-15 0,7-3 13 15,0 0-13-15,-9-3 13 0,9 3-13 0,0 0 9 0,0 0-9 16,-9-9 10-16,0 0-10 0,9 9 9 0,0 0-9 15,0-7 9-15,6 4-9 0,-6 3 7 0,0 0-7 16,17 7 7-16,15 9-7 0,-32-16 8 0,0 0-8 16,41 24 9-16,3 12-9 0,-44-36 8 0,0 0-8 15,42 36 9-15,-1 9-9 0,-41-45 7 0,0 0-7 0,37 37 7 16,10-16-7-16,3 1-1418 0</inkml:trace>
  <inkml:trace contextRef="#ctx0" brushRef="#br0" timeOffset="23">5713 4880 1513 0,'0'0'0'0,"0"0"0"16,4 5 0-16,-4-5 25 0,0 0-25 0,0 0 26 16,0 0-26-16,0 0 101 0,0 0-101 0,0 0 101 15,5-12-101-15,-5 12 86 0,0 0-86 0,0-8 86 0,5 1-86 16,-5 7 44-16,0 0-44 0,9-14 44 0,12-14-44 15,-1 0-1460-15</inkml:trace>
  <inkml:trace contextRef="#ctx0" brushRef="#br0" timeOffset="24">6193 4250 1479 0,'0'0'0'16,"0"0"0"-16,0 0 0 0,0 0 54 16,0 0-54-16,-5 18 55 0,-8 25-55 0,13-43 82 0,0 0-82 15,-10 52 82-15,1-2-82 0,9-50 62 0,0 0-62 16,-5 52 62-16,5 0-62 0,0-52 29 0,0 0-29 0,9 53 30 16,10 11-30-16,-19-64 17 0,0 0-17 0,26 64 18 15,1-12-18-15,-27-52 13 0,0 0-13 0,32 38 14 16,-1-6-14-16,-31-32 13 0,0 0-13 0,32 20 14 15,0-16-14-15,-32-4 15 0,0 0-15 0,26-9 16 16,-6-5-16-16,-20 14 16 0,0 0-16 0,12-14 16 16,-7-1-16-16,-5 15 14 0,0 0-14 0,-5-16 15 15,-4 4-15-15,9 12 11 0,0 0-11 0,-17-8 11 16,-10-8-11-16,27 16 7 0,0 0-7 0,-23-9 7 16,4 6-7-16,19 3 4 0,0 0-4 0,-16 3 5 0,11 1-5 15,-4-1-1561-15</inkml:trace>
  <inkml:trace contextRef="#ctx0" brushRef="#br0" timeOffset="25">8079 4602 1009 0,'0'0'0'0,"0"0"0"15,-18-21 0-15,18 21 44 0,0 0-44 0,-14-12 44 16,7 1-44-16,7 11 91 0,0 0-91 0,-14-5 92 15,-15 2-92-15,29 3 74 0,0 0-74 0,-35 3 75 16,0 6-75-16,35-9 15 0,0 0-15 0,-32 19 16 16,7 7-16-16,25-26 13 0,0 0-13 0,-17 34 13 15,4 11-13-15,13-45 17 0,0 0-17 0,-5 45 17 16,5-5-17-16,0-40 18 0,0 0-18 0,5 33 19 16,8-12-19-16,-13-21 19 0,0 0-19 0,14 15 19 15,4-9-19-15,-18-6 16 0,0 0-16 0,19-2 17 16,7-9-17-16,-26 11 20 0,0 0-20 0,27-20 20 15,5-13-20-15,-32 33 21 0,0 0-21 0,28-42 22 0,-2-10-22 16,-26 52 22-16,0 0-22 0,20-48 23 0,-11 3-23 16,-9 45 28-16,0 0-28 0,3-43 29 0,-6-2-29 15,3 45 30-15,0 0-30 0,-6-49 30 0,-6-6-30 16,12 55 31-16,0 0-31 0,-11-57 32 0,-3-4-32 16,14 61 24-16,0 0-24 0,-12-48 24 0,3 20-24 15,9 28 21-15,0 0-21 0,-5-12 21 0,5 12-21 0,0 0 17 16,0 0-17-16,-13 3 17 0,8 25-17 0,5-28 14 15,0 0-14-15,-3 36 14 0,6 13-14 0,-3-49 10 16,0 0-10-16,9 52 11 0,9-4-11 16,-18-48 8-16,0 0-8 0,19 45 8 0,11 0-8 0,-30-45 6 0,0 0-6 15,28 37 7-15,7-1-7 0,-35-36 5 0,0 0-5 16,32 28 5-16,-4-16-5 0,-28-12 6 0,0 0-6 16,32-4 7-16,3-8-7 0,-35 12 6 0,0 0-6 15,32-21 7-15,0-6-7 0,-32 27 7 0,0 0-7 16,26-30 7-16,1-1-7 0,-27 31 7 0,0 0-7 0,18-36 8 15,-13-6-8-15,-5 42 7 0,0 0-7 0,2-43 8 16,-2 1-8-16,0 42 9 0,0 0-9 0,0-34 9 16,1 16-9-16,-1 18 7 0,0 0-7 0,0 0 8 15,6 13-8-15,-6-13 7 0,0 0-7 0,0 24 8 16,0 12-8-16,0-36 7 0,0 0-7 0,0 37 8 16,1-1-8-16,-1-36 6 0,0 0-6 0,4 36 7 15,-4 4-7-15,0-40 4 0,0 0-4 0,0 42 5 16,0 15-5-16,0-57 2 0,0 0-2 0,-4 55 3 0,8-3-3 15,-1-4-1671-15</inkml:trace>
  <inkml:trace contextRef="#ctx0" brushRef="#br0" timeOffset="26">8359 4319 1457 0,'0'0'0'0,"5"-8"0"0,4-13 0 0,-9 21 42 16,0 0-42-16,20-31 43 0,10-14-43 0,-30 45 45 0,0 0-45 16,31-43 46-16,10 13-46 15,-41 30 32-15,0 0-32 0,35-24 33 0,-3 8-33 0,-32 16 18 0,0 0-18 16,28 0 19-16,-14 9-19 0,-14-9 18 0,0 0-18 16,9 28 19-16,-11 15-19 0,2-43 18 0,0 0-18 15,-9 50 18-15,-8 6-18 0,17-56 17 0,0 0-17 0,-21 57 18 16,1-9-18-16,20-48 13 0,0 0-13 0,-17 37 14 15,3-10-14-15,14-27 8 0,0 0-8 0,-6 16 9 16,6-4-9-16,0-12 4 0,0 0-4 0,7 5 4 16,9-1-4-16,-16-4 1 0,0 0-1 0,23 5 2 15,5-2-2-15,-28-3 0 0,0 0 0 0,30 4 0 16,4 1 0-16,-34-5 0 0,0 0 0 0,32 10 0 16,-8 11 0-16,-24-21 0 0,0 0 0 0,11 24 0 15,-22 9 0-15,11-33 0 0,0 0 0 0,-26 36 1 16,-13 4-1-16,39-40 1 0,0 0-1 0,-46 40 2 0,-21-2-2 15,67-38 4-15,0 0-4 0,-69 31 4 0,6-7-4 16,63-24 4-16,0 0-4 0,-50 21 5 0,24-12-5 16,26-9 0-16,0 0 0 0,-11-12 1 0,11-26-1 15,-3 1-1380-15</inkml:trace>
  <inkml:trace contextRef="#ctx0" brushRef="#br0" timeOffset="27">9123 3890 1267 0,'0'0'0'0,"0"0"0"16,0 12 0-16,0-12 4 0,0 0-4 0,0 14 5 16,3 14-5-16,-3-28 29 0,0 0-29 0,0 31 30 15,6 11-30-15,-6-42 78 0,0 0-78 0,5 55 78 16,2 19-78-16,-7-74 62 0,0 0-62 0,0 85 62 0,0 7-62 15,0-92 60-15,0 0-60 0,-7 93 61 0,-4-8-61 16,11-85 49-16,0 0-49 0,-7 85 49 0,2 0-49 16,5-85 38-16,0 0-38 0,0 67 38 0,12-25-38 15,-12-42 24-15,0 0-24 0,18 19 24 0,10-23-24 16,4-3-1409-16</inkml:trace>
  <inkml:trace contextRef="#ctx0" brushRef="#br0" timeOffset="28">9439 4008 1356 0,'0'0'0'15,"0"0"0"-15,3 16 0 0,-3-16 9 0,0 0-9 16,5 13 10-16,1 12-10 0,-6-25 18 0,0 0-18 16,3 34 19-16,-3 11-19 0,0-45 55 0,0 0-55 15,0 61 56-15,-7 17-56 0,7-78 47 0,0 0-47 16,-7 83 47-16,0-9-47 0,7-74 44 0,0 0-44 0,-5 76 44 15,-1-3-44-15,6-73 34 0,0 0-34 0,0 69 35 16,15-10-35-16,-15-59 20 0,0 0-20 0,17 33 21 16,6-24-21-16,0-3-1302 0</inkml:trace>
  <inkml:trace contextRef="#ctx0" brushRef="#br0" timeOffset="29">9768 4133 1222 0,'0'0'0'0,"0"0"0"0,9-7 0 15,-9 7 0-15,0 0 0 0,0 0 0 0,6-9 0 16,-6 9 2-16,0 0-2 0,-11 3 3 0,-21 10-3 16,32-13 19-16,0 0-19 0,-32 17 19 15,-3 4-19-15,35-21 41 0,0 0-41 0,-23 31 41 0,0 14-41 16,23-45 56-16,0 0-56 0,-17 48 56 0,-1 4-56 16,18-52 56-16,0 0-56 0,-12 49 56 0,1-8-56 15,11-41 46-15,0 0-46 0,-7 36 46 0,5-4-46 16,2-32 34-16,0 0-34 0,0 24 34 0,9 4-34 15,-9-28 27-15,0 0-27 0,14 20 27 0,7-2-27 0,-21-18 20 16,0 0-20-16,32 12 20 0,9-5-20 0,-41-7 14 16,0 0-14-16,51 0 14 0,9-4-14 0,-60 4 5 15,0 0-5-15,62-8 5 0,-2-1-5 0,-2-1-1338 0</inkml:trace>
  <inkml:trace contextRef="#ctx0" brushRef="#br0" timeOffset="30">10056 4429 1255 0,'0'0'0'0,"0"0"0"16,0 0 0-16,0 0 4 0,0 0-4 0,2 19 5 16,1 5-5-16,-3-24 8 0,0 0-8 0,2 29 9 15,5-5-9-15,-7-24 51 0,0 0-51 0,5 25 52 16,-5-10-52-16,0-15 62 0,0 0-62 0,0 16 62 16,-3 1-62-16,3-17 61 0,0 0-61 0,-2 12 62 15,2-5-62-15,0-7 58 0,0 0-58 0,0 0 59 16,0 0-59-16,0 0 46 0,0 0-46 0,5-7 46 15,1-1-46-15,-6 8 37 0,0 0-37 0,14-21 37 0,10-7-37 16,-24 28 31-16,0 0-31 0,29-31 31 0,2 5-31 16,-31 26 25-16,0 0-25 0,36-24 26 0,1 5-26 15,-37 19 19-15,0 0-19 0,35-5 20 0,-7 6-20 16,-28-1 18-16,0 0-18 0,23 7 18 0,-7 2-18 16,-16-9 13-16,0 0-13 0,11 12 13 0,-8-3-13 15,-3-9 10-15,0 0-10 0,2 7 10 0,-2-7-10 16,0 0 9-16,0 0-9 0,7 8 9 0,-7-8-9 0,0 0 8 15,0 0-8-15,9 0 8 0,-4-5-8 0,-5 5 7 16,0 0-7-16,11-7 7 0,5-5-7 0,-16 12 5 16,0 0-5-16,22-16 6 0,1-1-6 0,-23 17 4 15,0 0-4-15,27-15 5 0,-2 6-5 0,-25 9 3 16,0 0-3-16,30-4 3 0,5 13-3 0,-35-9 3 0,0 0-3 16,33 16 3-16,-6 3-3 0,-27-19 3 15,0 0-3-15,17 20 4 0,-11 1-4 0,-6-21 3 0,0 0-3 16,3 28 3-16,-8 5-3 0,5-33 3 0,0 0-3 0,-4 36 3 15,1 4-3-15,-1 1-1626 0</inkml:trace>
  <inkml:trace contextRef="#ctx0" brushRef="#br0" timeOffset="31">2335 6455 1244 0,'0'0'0'15,"0"0"0"-15,-26-19 0 0,26 19 49 0,0 0-49 16,-35-9 49-16,-8 18-49 0,43-9 82 0,0 0-82 16,-54 19 82-16,-12 14-82 0,66-33 77 0,0 0-77 15,-56 36 77-15,8 9-77 0,48-45 36 0,0 0-36 0,-28 45 37 16,14-2-37-16,14-43 26 0,0 0-26 0,2 33 27 16,19-5-27-16,-21-28 16 0,0 0-16 0,37 33 16 15,18 7-16-15,-55-40 13 0,0 0-13 0,61 48 13 16,6 13-13-16,-67-61 9 0,0 0-9 0,60 60 10 15,-5-6-10-15,-55-54 11 0,0 0-11 0,39 48 12 16,-23-3-12-16,-16-45 16 0,0 0-16 0,-2 44 17 16,-19-5-17-16,21-39 17 0,0 0-17 0,-28 30 17 0,-4-8-17 15,32-22 19-15,0 0-19 0,-30 14 20 0,14-7-20 16,16-7 15-16,0 0-15 0,-16-3 15 0,-3-13-15 16,19 16 11-16,0 0-11 0,-6-26 11 0,20-12-11 15,1 0-1473-15</inkml:trace>
  <inkml:trace contextRef="#ctx0" brushRef="#br0" timeOffset="32">2512 6884 1289 0,'0'0'0'0,"10"17"0"0,17 30 0 0,-27-47 30 16,0 0-30-16,32 54 30 0,-1 5-30 0,-31-59 51 0,0 0-51 16,30 62 52-16,-7 5-52 0,-23-67 40 0,0 0-40 15,18 66 41-15,-8 10-41 0,-10-76 37 0,0 0-37 16,8 73 38-16,-8-16-38 0,0-57 39 0,0 0-39 15,-4 47 39-15,0-18-39 0,4-29 43 0,0 0-43 16,4 12 43-16,-4-12-43 0,0 0 39 0,0 0-39 0,4-12 40 16,-12-12-40-16,8 24 34 0,0 0-34 0,-5-40 34 15,-4-13-34-15,9 53 30 0,0 0-30 0,-3-71 30 16,1-16-30-16,2 87 24 0,0 0-24 0,0-95 25 16,5-4-25-16,-5 99 21 0,0 0-21 0,6-100 22 15,6 7-22-15,-12 93 19 0,0 0-19 0,18-80 20 16,1 26-20-16,-19 54 16 0,0 0-16 0,26-34 16 15,-3 16-16-15,-23 18 16 0,0 0-16 0,32-3 16 16,-2 10-16-16,-30-7 12 0,0 0-12 0,23 14 12 16,-9 1-12-16,-14-15 10 0,0 0-10 0,9 23 11 0,-9 6-11 15,0-29 4-15,0 0-4 0,0 31 5 0,0 11-5 16,0-42 4-16,0 0-4 0,5 29 4 0,9-15-4 16,2 0-1617-16</inkml:trace>
  <inkml:trace contextRef="#ctx0" brushRef="#br0" timeOffset="33">2986 6275 1491 0,'0'0'0'0,"0"0"0"0,9-9 0 0,-9 9 41 16,0 0-41-16,14-3 41 0,-1 10-41 0,-13-7 77 0,0 0-77 16,19 21 77-16,-1 18-77 0,-18-39 56 0,0 0-56 15,23 52 57-15,-1 21-57 0,-22-73 35 16,0 0-35-16,27 74 35 0,-4-1-35 0,-23-73 31 0,0 0-31 15,17 71 31-15,1-2-31 0,-18-69 23 0,0 0-23 16,23 69 23-16,9 8-23 0,-32-77 18 0,0 0-18 16,35 57 19-16,2-36-19 0,-2 3-1482 0</inkml:trace>
  <inkml:trace contextRef="#ctx0" brushRef="#br0" timeOffset="34">3542 6670 1356 0,'0'0'0'0,"3"8"0"15,6 8 0-15,-9-16 2 0,0 0-2 0,6 21 2 16,-3-1-2-16,-3-20 2 0,0 0-2 0,2 23 3 16,1 3-3-16,-3-26 22 0,0 0-22 0,4 27 22 15,-2-2-22-15,-2-25 22 0,0 0-22 0,3 24 23 0,11-8-23 16,-14-16 24-16,0 0-24 0,18 5 24 0,-4-14-24 16,4-3-1067-16</inkml:trace>
  <inkml:trace contextRef="#ctx0" brushRef="#br0" timeOffset="35">3595 6469 919 0,'0'0'0'0,"0"0"0"0,9 12 0 0,-9-12 9 15,0 0-9-15,1 16 9 0,-1 1-9 0,0-17 0 16,0 0 0-16,9 15 1 0,18-4-1 0,-4-1-644 0</inkml:trace>
  <inkml:trace contextRef="#ctx0" brushRef="#br0" timeOffset="36">4011 6476 1267 0,'0'0'0'0,"-5"8"0"15,-13 17 0-15,18-25 11 0,0 0-11 0,-21 33 12 16,2 6-12-16,19-39 70 0,0 0-70 0,-18 37 70 16,13-1-70-16,5-36 91 0,0 0-91 0,0 36 91 15,10 4-91-15,-10-40 62 0,0 0-62 0,21 38 62 16,8 0-62-16,-29-38 52 0,0 0-52 0,35 33 52 15,-3-5-52-15,-32-28 47 0,0 0-47 0,31 17 47 16,-4-12-47-16,-27-5 43 0,0 0-43 0,28-8 43 16,-1-17-43-16,-27 25 35 0,0 0-35 0,22-27 35 15,-7 3-35-15,-15 24 25 0,0 0-25 0,12-18 26 0,-7 3-26 16,-5 15 22-16,0 0-22 0,0-9 22 0,0 9-22 16,0 0 15-16,0 0-15 0,-9-7 16 0,-1 9-16 15,10-2 12-15,0 0-12 0,-18 10 13 0,-5 16-13 16,23-26 11-16,0 0-11 0,-12 33 11 0,12 3-11 15,0-36 10-15,0 0-10 0,21 33 10 0,16-8-10 16,-37-25 9-16,0 0-9 0,55 15 10 0,21-6-10 16,-76-9 5-16,0 0-5 0,90-4 6 0,10-4-6 15,4-4-1675-15</inkml:trace>
  <inkml:trace contextRef="#ctx0" brushRef="#br0" timeOffset="37">5595 6851 1233 0,'0'0'0'0,"9"-20"0"16,10-24 0-16,-19 44 24 0,0 0-24 0,18-55 25 0,0-2-25 16,-18 57 70-16,0 0-70 0,5-69 71 0,-10-23-71 15,5 92 60-15,0 0-60 0,-9-87 60 0,-4 15-60 16,13 72 53-16,0 0-53 0,-10-64 53 0,1 19-53 15,9 45 42-15,0 0-42 0,-9-32 42 0,4 15-42 16,5 17 41-16,0 0-41 0,0 0 41 16,-9 16-41-16,9-16 34 0,0 0-34 0,-9 29 35 0,6 20-35 15,3-49 25-15,0 0-25 0,3 64 25 0,3 13-25 0,-6-77 17 16,0 0-17-16,12 84 18 0,11-7-18 0,-23-77 14 16,0 0-14-16,32 73 14 0,1-12-14 0,-33-61 10 15,0 0-10-15,44 55 10 0,2-1-10 0,-46-54 7 0,0 0-7 16,49 36 8-16,4-19-8 0,-53-17 5 15,0 0-5-15,59-1 5 0,1-27-5 0,-60 28 3 0,0 0-3 16,63-33 3-16,-8-3-3 0,-55 36 2 0,0 0-2 16,44-33 2-16,-18 2-2 0,-26 31 2 0,0 0-2 15,14-30 3-15,-10 6-3 0,-4 24 3 0,0 0-3 16,-4-16 3-16,1 4-3 0,3 12 4 0,0 0-4 0,-2-8 4 16,2 8-4-16,0 0 3 0,0 0-3 0,-9 1 4 15,0 12-4-15,9-13 3 0,0 0-3 0,-12 19 3 16,7 5-3-16,5-24 3 0,0 0-3 0,-4 24 4 15,11-3-4-15,-7-21 3 0,0 0-3 0,11 17 4 16,10-1-4-16,-21-16 3 0,0 0-3 0,23 12 3 16,5-5-3-16,-28-7 2 0,0 0-2 0,27 0 3 15,-10-9-3-15,-17 9 1 0,0 0-1 0,18-16 2 16,-7-3-2-16,-11 19 2 0,0 0-2 0,8-17 2 0,-4 5-2 16,-4 12 3-16,0 0-3 0,0-10 3 0,-7-1-3 15,7 11 4-15,0 0-4 0,-11-14 4 16,-10-6-4-16,21 20 6 0,0 0-6 0,-16-16 6 0,7 7-6 15,9 9 7-15,0 0-7 0,0 0 7 0,-8-5-7 16,8 5 5-16,0 0-5 0,0 0 5 0,0 0-5 16,0 0 0-16,0 0 0 0,5 2 0 0,18-7 0 15,0 0-1565-15</inkml:trace>
  <inkml:trace contextRef="#ctx0" brushRef="#br0" timeOffset="38">6530 6387 1435 0,'0'0'0'15,"-7"-3"0"-15,-9 0 0 0,16 3-4 0,0 0 4 16,-18 0-4-16,6 6 4 0,12-6-34 0,0 0 34 16,-18 16-33-16,-1 12 33 0,19-28 7 0,0 0-7 15,-21 38 7-15,10 2-7 0,11-40 37 0,0 0-37 16,-3 39 38-16,6-2-38 0,-3-37 61 0,0 0-61 0,6 33 62 16,2-9-62-16,-8-24 65 0,0 0-65 0,13 17 66 15,1-1-66-15,-14-16 46 0,0 0-46 0,17 12 47 16,3-5-47-16,-20-7 36 0,0 0-36 0,21-4 37 15,2-4-37-15,-23 8 23 0,0 0-23 0,23-11 23 16,0 1-23-16,-23 10 15 0,0 0-15 0,17-10 16 16,-6 1-16-16,-11 9 11 0,0 0-11 0,4-12 11 15,-4 3-11-15,0 9 6 0,0 0-6 0,-6-15 7 16,-10-10-7-16,16 25 4 0,0 0-4 0,-16-27 4 16,1 1-4-16,15 26 3 0,0 0-3 0,-14-26 3 0,-1 0-3 15,15 26 3-15,0 0-3 0,-12-19 3 0,5 10-3 16,7 9 4-16,0 0-4 0,0 0 5 0,-9-5-5 15,9 5 2-15,0 0-2 0,-9 5 2 0,1 7-2 16,8-12 0-16,0 0 0 0,-8 12 1 0,7-3-1 16,1-9-3-16,0 0 3 0,0 12-3 0,5 4 3 15,-1-4-1447-15</inkml:trace>
  <inkml:trace contextRef="#ctx0" brushRef="#br0" timeOffset="39">6468 6448 1233 0,'0'0'0'16,"0"0"0"-16,-9-9 0 0,9 9-1 0,0 0 1 0,-5-7-1 16,5 7 1-16,0 0-4 0,0 0 4 0,-5-8-3 15,5 8 3-15,0 0 10 0,0 0-10 0,-7 3 10 16,-7 18-10-16,14-21 36 0,0 0-36 0,-11 28 37 15,8 1-37-15,3-29 57 0,0 0-57 0,5 33 57 16,11 3-57-16,-16-36 56 0,0 0-56 16,19 35 56-16,4-7-56 0,-23-28 49 0,0 0-49 0,21 29 49 15,7 2-49-15,-28-31 41 0,0 0-41 0,23 35 41 16,-2 5-41-16,-21-40 37 0,0 0-37 0,16 43 37 16,-9 2-37-16,-7-45 34 0,0 0-34 0,-8 40 35 0,-7-13-35 15,15-27 28-15,0 0-28 0,-26 25 28 16,-6-1-28-16,32-24 28 0,0 0-28 0,-30 22 29 0,14-10-29 15,16-12 29-15,0 0-29 0,-12 7 30 0,0-3-30 16,12-4 25-16,0 0-25 0,-7 0 25 0,7 0-25 16,0 0 12-16,0 0-12 0,0-19 12 0,10-14-12 15,-10 33 6-15,0 0-6 0,21-42 6 0,8-4-6 16,2 1-1533-16</inkml:trace>
  <inkml:trace contextRef="#ctx0" brushRef="#br0" timeOffset="40">6856 6339 1367 0,'0'0'0'0,"0"0"0"0,-14-3 0 0,14 3 0 0,0 0 0 16,-9-2 0-16,-3-2 0 0,12 4 0 0,0 0 0 15,-14 4 0-15,-9 8 0 0,23-12 36 0,0 0-36 16,-19 21 36-16,10 17-36 0,9-38 59 0,0 0-59 16,0 43 59-16,14-7-59 0,-14-36 68 0,0 0-68 15,17 42 68-15,8 5-68 0,-25-47 59 0,0 0-59 16,25 41 60-16,-6-1-60 0,-19-40 47 0,0 0-47 0,14 33 47 15,-1-2-47-15,-13-31 39 0,0 0-39 0,3 29 40 16,-3 4-40-16,0-33 32 0,0 0-32 0,-3 37 33 16,-10 2-33-16,13-39 29 0,0 0-29 0,-14 37 29 15,0-6-29-15,14-31 15 0,0 0-15 0,-14 21 16 16,10-9-16-16,4-12 8 0,0 0-8 0,13-5 8 16,19-14-8-16,-1-2-1557 0</inkml:trace>
  <inkml:trace contextRef="#ctx0" brushRef="#br0" timeOffset="41">7467 6339 1491 0,'0'0'0'0,"12"0"0"0,23-3 0 16,-35 3 12-16,0 0-12 0,43-6 12 0,2 3-12 0,-45 3 29 15,0 0-29-15,44-4 30 0,-12 4-30 0,-32 0 26 16,0 0-26-16,23 4 27 0,-11-4-27 0,-12 0 9 15,0 0-9-15,11 9 9 0,-2 10-9 0,0-4-1174 0</inkml:trace>
  <inkml:trace contextRef="#ctx0" brushRef="#br0" timeOffset="42">7615 6581 1110 0,'0'0'0'16,"3"6"0"-16,8 13 0 0,-11-19 17 0,0 0-17 15,17 19 17-15,1-9-17 0,-18-10 25 0,0 0-25 0,27 3 25 16,10-4-25-16,-37 1 0 0,0 0 0 0,49-14 1 15,9-16-1-15,6 1-837 0</inkml:trace>
  <inkml:trace contextRef="#ctx0" brushRef="#br0" timeOffset="43">9514 6088 953 0,'0'0'0'0,"-7"4"0"0,-12-3 0 0,19-1 28 0,0 0-28 15,-23 11 29-15,-3 1-29 0,26-12 97 0,0 0-97 16,-32 21 97-16,0 6-97 0,32-27 94 0,0 0-94 16,-26 33 94-16,6 7-94 0,20-40 63 0,0 0-63 0,-9 45 63 15,9 7-63-15,0-52 41 0,0 0-41 0,9 53 41 16,11 8-41-16,-20-61 28 0,0 0-28 0,26 52 29 15,15-4-29-15,-41-48 30 0,0 0-30 0,46 37 31 16,6-11-31-16,-52-26 27 0,0 0-27 0,55 10 28 16,3-13-28-16,-58 3 26 0,0 0-26 0,60-21 27 15,2-10-27-15,-62 31 18 0,0 0-18 0,55-42 19 16,-15-10-19-16,-40 52 19 0,0 0-19 0,27-53 20 16,-13 9-20-16,-14 44 25 0,0 0-25 0,-4-41 25 15,-15 5-25-15,19 36 25 0,0 0-25 0,-34-37 25 16,-13 6-25-16,47 31 23 0,0 0-23 0,-50-24 23 15,12 3-23-15,38 21 21 0,0 0-21 0,-32-12 21 16,5 3-21-16,27 9 17 0,0 0-17 0,-28 0 17 0,0 14-17 16,28-14 6-16,0 0-6 0,-21 23 7 0,24 1-7 15,-3-24 2-15,0 0-2 0,18 17 3 0,7-10-3 16,1-2-1547-16</inkml:trace>
  <inkml:trace contextRef="#ctx0" brushRef="#br0" timeOffset="44">10142 6227 1356 0,'0'0'0'15,"0"0"0"-15,6 15 0 0,-6-15 25 0,0 0-25 16,3 12 26-16,-3-12-26 0,0 0 49 0,0 0-49 16,9 4 49-16,5-1-49 0,-14-3 57 0,0 0-57 15,11 5 57-15,-4-5-57 0,-7 0 33 0,0 0-33 16,0 0 34-16,0 0-34 0,0 0 25 0,0 0-25 0,0 0 26 15,-16-5-26-15,16 5 22 0,0 0-22 0,-20-3 23 16,-2 3-23-16,22 0 19 0,0 0-19 0,-23 0 20 16,5 0-20-16,18 0 18 0,0 0-18 0,-14 3 19 15,2-3-19-15,12 0 7 0,0 0-7 0,0 0 7 16,0 12-7-16,0-12 2 0,0 0-2 0,19 5 3 16,20-5-3-16,1 0-1348 0</inkml:trace>
  <inkml:trace contextRef="#ctx0" brushRef="#br0" timeOffset="45">10513 5972 1435 0,'0'0'0'0,"0"0"0"0,-7 0 0 16,7 0 5-16,0 0-5 0,-7 11 5 0,-6 13-5 16,13-24 7-16,0 0-7 0,-8 29 7 0,2 2-7 15,6-31 52-15,0 0-52 0,0 30 53 0,6-6-53 0,-6-24 53 16,0 0-53-16,8 21 54 0,1 1-54 0,-9-22 49 15,0 0-49-15,9 18 49 0,2-6-49 0,-11-12 45 16,0 0-45-16,15 7 45 0,3-2-45 0,-18-5 39 0,0 0-39 16,28 3 40-16,13-3-40 0,-41 0 29 0,0 0-29 15,44 4 30-15,-2 1-30 0,-42-5 22 0,0 0-22 16,36 12 23-16,-8 7-23 0,-28-19 19 0,0 0-19 16,17 21 20-16,-22 3-20 0,5-24 16 0,0 0-16 15,-18 28 16-15,-19-4-16 0,37-24 13 0,0 0-13 0,-47 29 14 16,-11 11-14-16,58-40 4 0,0 0-4 0,-52 42 4 15,15-11-4-15,2-2-1551 0</inkml:trace>
  <inkml:trace contextRef="#ctx0" brushRef="#br0" timeOffset="46">10418 6173 1345 0,'0'0'0'0,"0"0"0"15,5-21 0-15,-5 21 33 0,0 0-33 0,10-28 33 16,12-8-33-16,-22 36 48 0,0 0-48 0,40-40 49 15,18-1-49-15,-58 41 53 0,0 0-53 0,73-37 53 0,10 6-53 16,-83 31 32-16,0 0-32 0,90-20 32 0,5 7-32 16,-95 13 21-16,0 0-21 0,88-12 22 15,-5-3-22-15,2 1-1231 0</inkml:trace>
  <inkml:trace contextRef="#ctx0" brushRef="#br0" timeOffset="47">12527 6201 1099 0,'0'0'0'0,"-5"-7"0"16,-7-9 0-16,12 16 49 0,0 0-49 0,-23-17 50 16,-18-4-50-16,41 21 86 0,0 0-86 0,-51-16 87 15,-2 16-87-15,53 0 64 0,0 0-64 0,-49 16 65 16,-3 8-65-16,52-24 49 0,0 0-49 0,-44 30 50 15,4-3-50-15,40-27 33 0,0 0-33 0,-36 28 34 16,8 5-34-16,28-33 26 0,0 0-26 0,-23 29 27 16,9 3-27-16,14-32 20 0,0 0-20 0,-3 32 21 0,6 5-21 15,-3-37 16-15,0 0-16 0,14 29 17 16,9-10-17-16,-23-19 13 0,0 0-13 0,34 0 14 0,8-21-14 16,-42 21 10-16,0 0-10 0,48-32 10 0,6-8-10 15,-54 40 6-15,0 0-6 0,62-44 7 0,7-1-7 16,-69 45 7-16,0 0-7 0,65-51 8 0,-10-15-8 15,-55 66 8-15,0 0-8 0,40-73 9 0,-17-12-9 16,-23 85 16-16,0 0-16 0,18-76 16 0,-7 10-16 0,-11 66 21 16,0 0-21-16,7-60 22 0,-6 1-22 0,-1 59 26 0,0 0-26 15,0-45 26-15,0 19-26 0,0 26 24 0,0 0-24 16,0-16 24-16,-1 8-24 0,1 8 19 0,0 0-19 16,-9 5 20-16,-7 19-20 0,16-24 16 0,0 0-16 15,-14 40 16-15,3 5-16 0,11-45 11 0,0 0-11 16,-3 52 12-16,3 2-12 0,0-54 8 0,0 0-8 15,0 67 9-15,9 18-9 0,-9-85 5 0,0 0-5 0,14 81 6 16,5-12-6-16,-19-69 3 0,0 0-3 0,25 56 3 16,-1-20-3-16,-24-36 2 0,0 0-2 0,30 24 3 15,7-18-3-15,-37-6 2 0,0 0-2 0,45-9 3 16,9-12-3-16,-54 21 2 0,0 0-2 0,50-31 3 16,-1-11-3-16,-49 42 3 0,0 0-3 0,41-51 3 15,-15-13-3-15,-26 64 3 0,0 0-3 16,23-64 4-16,-9 6-4 0,-14 58 5 0,0 0-5 0,9-45 6 15,0 14-6-15,-9 31 6 0,0 0-6 0,5-17 7 16,-1 5-7-16,-4 12 7 0,0 0-7 0,0 0 7 16,8 3-7-16,-8-3 7 0,0 0-7 0,0 21 7 15,-1 12-7-15,1-33 7 0,0 0-7 0,-6 48 8 0,-4 13-8 16,10-61 6-16,0 0-6 0,-9 67 6 0,-3-1-6 16,12-66 5-16,0 0-5 0,-11 61 6 0,-5-6-6 15,16-55 2-15,0 0-2 0,-14 54 3 0,3 3-3 16,3 0-1674-16</inkml:trace>
  <inkml:trace contextRef="#ctx0" brushRef="#br0" timeOffset="48">13092 5894 1379 0,'0'0'0'15,"0"-7"0"-15,3-15 0 0,-3 22 44 0,0 0-44 16,5-31 44-16,8-6-44 0,-13 37 58 0,0 0-58 15,16-36 59-15,5 3-59 0,-21 33 51 0,0 0-51 16,26-33 52-16,6 2-52 0,-32 31 23 0,0 0-23 0,34-21 23 16,10 18-23-16,-44 3 16 0,0 0-16 0,35 12 16 15,-12 16-16-15,-23-28 14 0,0 0-14 0,10 36 15 16,-15-7-15-16,5-29 16 0,0 0-16 0,-18 33 17 16,-13 2-17-16,31-35 17 0,0 0-17 0,-37 36 17 15,0 1-17-15,37-37 17 0,0 0-17 0,-30 39 17 16,8 3-17-16,22-42 14 0,0 0-14 0,-14 33 15 15,9-14-15-15,5-19 7 0,0 0-7 0,4 14 7 16,4 1-7-16,-8-15 3 0,0 0-3 0,15 16 3 16,7 8-3-16,-22-24 1 0,0 0-1 0,23 28 2 0,-3 5-2 15,-20-33 0-15,0 0 0 0,16 33 0 16,-6-2 0-16,-10-31 0 0,0 0 0 0,4 24 0 0,-9-3 0 16,5-21 0-16,0 0 0 0,-15 24 0 0,-11 0 0 15,26-24 0-15,0 0 0 0,-37 21 0 0,-7-5 0 16,44-16 1-16,0 0-1 0,-46 8 1 0,2-3-1 15,44-5 1-15,0 0-1 0,-35 4 2 0,17-6-2 0,18 2 2 16,0 0-2-16,-2-10 3 0,7-11-3 16,-1 0-1408-16</inkml:trace>
  <inkml:trace contextRef="#ctx0" brushRef="#br0" timeOffset="49">14337 5356 1244 0,'0'0'0'0,"0"0"0"16,0-15 0-16,0 15-7 0,0 0 7 0,5-11-7 0,-5 11 7 15,0 0-12-15,0 0 12 0,0 16-11 0,-5 17 11 16,5-33 21-16,0 0-21 0,-4 51 21 0,-6 26-21 16,10-77 63-16,0 0-63 0,-9 90 63 0,-2 5-63 15,11-95 77-15,0 0-77 0,-15 97 77 0,-3 8-77 16,18-105 82-16,0 0-82 0,-21 101 83 0,-4 1-83 15,25-102 63-15,0 0-63 0,-23 97 64 0,5-9-64 16,18-88 32-16,0 0-32 0,-12 81 33 0,17-20-33 16,2-1-1355-16</inkml:trace>
  <inkml:trace contextRef="#ctx0" brushRef="#br0" timeOffset="50">15258 5764 1233 0,'0'0'0'0,"0"0"0"0,-7-20 0 15,7 20 48-15,0 0-48 0,-15-19 48 0,-13-6-48 16,28 25 90-16,0 0-90 0,-35-19 91 0,-9 11-91 16,44 8 63-16,0 0-63 0,-37 3 64 0,2 13-64 15,35-16 29-15,0 0-29 0,-25 24 30 0,7 4-30 16,18-28 22-16,0 0-22 0,-14 34 22 0,4 6-22 15,10-40 19-15,0 0-19 0,-8 40 19 0,5 1-19 16,3-41 15-16,0 0-15 0,3 47 16 0,12-2-16 16,-15-45 13-16,0 0-13 0,23 42 14 0,10-2-14 15,-33-40 8-15,0 0-8 0,42 31 9 0,4 2-9 0,-46-33 8 16,0 0-8-16,37 27 8 0,-16-1-8 16,-21-26 7-16,0 0-7 0,9 24 8 0,-16-1-8 0,7-23 7 0,0 0-7 15,-19 21 8-15,-13-6-8 0,32-15 7 0,0 0-7 16,-41 14 8-16,1-2-8 0,40-12 6 0,0 0-6 15,-32 11 7-15,11-10-7 0,21-1 4 0,0 0-4 16,-9-1 4-16,9 1-4 0,0 0 0 0,0 0 0 0,13-25 0 16,18-21 0-16,-1 4-1392 0</inkml:trace>
  <inkml:trace contextRef="#ctx0" brushRef="#br0" timeOffset="51">15462 5882 1323 0,'0'0'0'0,"4"24"0"16,6 37 0-16,-10-61-1 0,0 0 1 0,13 76 0 16,1 2 0-16,-14-78-2 0,0 0 2 0,9 73-1 15,-6-18 1-15,-3-55 13 0,0 0-13 0,2 57 14 0,-7 5-14 16,5-62 37-16,0 0-37 0,-9 59 37 0,0-10-37 16,9-49 48-16,0 0-48 0,-5 38 49 0,5-16-49 15,0-22 29-15,0 0-29 0,1 12 29 0,-1-12-29 16,0 0-1122-16</inkml:trace>
  <inkml:trace contextRef="#ctx0" brushRef="#br0" timeOffset="52">15420 6060 1076 0,'0'0'0'0,"0"-17"0"0,-4-35 0 0,4 52 1 16,0 0-1-16,0-57 2 0,4-2-2 0,-4 59 2 16,0 0-2-16,11-57 2 0,6 3-2 0,-17 54 23 0,0 0-23 15,25-43 24-15,7 14-24 0,-32 29 54 0,0 0-54 16,47-7 54-16,6 26-54 0,-53-19 75 15,0 0-75-15,53 36 75 0,-5 6-75 0,-48-42 66 0,0 0-66 16,26 52 67-16,-17 0-67 0,-9-52 51 0,0 0-51 16,-9 57 51-16,-17 3-51 0,26-60 39 0,0 0-39 0,-37 52 40 15,-6-7-40-15,43-45 29 0,0 0-29 16,-33 30 29-16,19-15-29 0,-4 1-1260 0</inkml:trace>
  <inkml:trace contextRef="#ctx0" brushRef="#br0" timeOffset="53">15877 5225 1446 0,'0'0'0'0,"2"8"0"0,1 15 0 16,-3-23 0-16,0 0 0 0,9 36 0 0,3 14 0 15,-12-50 0-15,0 0 0 0,20 64 0 0,6 16 0 16,-26-80 9-16,0 0-9 0,27 85 9 0,3-1-9 15,-30-84 36-15,0 0-36 0,17 77 36 0,-15-12-36 16,-2-65 34-16,0 0-34 0,-7 66 34 0,-5 5-34 16,12-71 27-16,0 0-27 0,-9 66 27 0,18-14-27 15,-2 1-1184-15</inkml:trace>
  <inkml:trace contextRef="#ctx0" brushRef="#br0" timeOffset="54">16201 5749 1188 0,'0'0'0'16,"0"9"0"-16,0 11 0 0,0-20 39 0,0 0-39 16,-1 28 39-16,-1 3-39 0,2-31 59 0,0 0-59 15,-4 33 60-15,4-5-60 0,0-28 47 0,0 0-47 0,4 26 48 16,-1-4-48-16,-3-22 16 0,0 0-16 16,9 21 17-16,5 3-17 0,0 0-1075 0</inkml:trace>
  <inkml:trace contextRef="#ctx0" brushRef="#br0" timeOffset="55">16215 5668 1255 0,'0'0'0'0,"0"0"0"15,0-25 0-15,0 25 11 0,0 0-11 0,0-15 11 16,0 6-11-16,0 9 7 0,0 0-7 0,0 0 7 16,16 0-7-16,-16 0-5 0,0 0 5 0,25 2-4 0,14 0 4 15,1-1-902-15</inkml:trace>
  <inkml:trace contextRef="#ctx0" brushRef="#br0" timeOffset="56">16568 5604 987 0,'0'0'0'0,"0"0"0"0,-14 12 0 16,14-12 8-16,0 0-8 0,-18 17 8 0,-13 21-8 0,31-38 45 16,0 0-45-16,-30 45 45 0,10-3-45 0,20-42 53 15,0 0-53-15,-9 39 54 0,11 1-54 0,-2-40 53 16,0 0-53-16,16 33 53 0,12-2-53 0,-28-31 50 0,0 0-50 15,37 30 51-15,6-11-51 0,-43-19 42 0,0 0-42 16,46 17 43-16,-4-8-43 0,-42-9 48 0,0 0-48 16,32 0 49-16,-11-6-49 0,-21 6 51 0,0 0-51 15,17-12 52-15,-1-8-52 0,-16 20 40 0,0 0-40 16,13-16 40-16,-6 0-40 0,-7 16 34 0,0 0-34 0,2-8 34 16,-2 8-34-16,0 0 27 0,0 0-27 0,-2-9 27 15,2 9-27-15,0 0 23 0,0 0-23 0,-11 2 23 16,1 13-23-16,10-15 18 0,0 0-18 0,-6 25 18 15,15 8-18-15,-9-33 13 0,0 0-13 0,28 31 13 16,22-5-13-16,-50-26 9 0,0 0-9 0,69 22 10 16,19-8-10-16,-88-14 6 0,0 0-6 0,97 10 6 15,7-10-6-15,0 0-1465 0</inkml:trace>
  <inkml:trace contextRef="#ctx0" brushRef="#br0" timeOffset="57">2471 8874 673 0,'0'0'0'0,"0"0"0"15,0 0 0-15,0 0 76 0,0 0-76 0,-23-31 77 16,11 2-77-16,12 29 180 0,0 0-180 0,-14-26 181 16,5 12-181-16,9 14 121 0,0 0-121 0,-18 0 122 0,-13 14-122 15,31-14 70-15,0 0-70 0,-52 22 71 16,-11 11-71-16,63-33 42 0,0 0-42 0,-72 43 42 0,-1 11-42 15,73-54 33-15,0 0-33 0,-61 68 33 0,20 16-33 16,41-84 25-16,0 0-25 0,-23 87 26 0,14-8-26 16,9-79 21-16,0 0-21 0,14 63 22 0,25-15-22 15,-39-48 17-15,0 0-17 0,60 35 18 0,18-7-18 16,-78-28 16-16,0 0-16 0,88 12 17 0,4-19-17 16,-92 7 14-16,0 0-14 0,98-18 14 0,10-4-14 0,-108 22 12 15,0 0-12-15,101-29 13 0,-17-6-13 0,-84 35 11 16,0 0-11-16,64-38 11 0,-22-5-11 0,-42 43 10 15,0 0-10-15,30-42 10 0,-12 2-10 0,-18 40 9 0,0 0-9 16,9-33 10-16,-13 13-10 0,4 20 9 16,0 0-9-16,-5-14 10 0,5 14-10 0,0 0 7 0,0 0-7 15,-16 3 8-15,0 21-8 0,16-24 7 0,0 0-7 16,-18 33 8-16,10 11-8 0,8-44 6 0,0 0-6 16,-4 41 6-16,-1-1-6 0,5-40 5 15,0 0-5-15,5 40 5 0,9-7-5 0,-14-33 4 0,0 0-4 0,21 27 4 16,7-8-4-16,-28-19 3 0,0 0-3 0,36 11 4 15,13-11-4-15,-49 0 3 0,0 0-3 0,51-9 3 16,2-7-3-16,-53 16 3 0,0 0-3 0,51-24 4 16,-12-5-4-16,-39 29 3 0,0 0-3 0,28-33 3 15,-19-7-3-15,-9 40 3 0,0 0-3 0,0-45 4 16,-10 0-4-16,10 45 3 0,0 0-3 0,-18-40 3 16,-5 4-3-16,23 36 3 0,0 0-3 0,-21-24 4 15,7 8-4-15,14 16 3 0,0 0-3 0,-18 0 4 0,-14 5-4 16,32-5 4-16,0 0-4 0,-31 19 4 0,-1 9-4 15,32-28 3-15,0 0-3 0,-23 30 4 0,5-6-4 16,18-24 1-16,0 0-1 0,-3 21 1 0,12-2-1 16,-9-19 0-16,0 0 0 0,12 12 0 0,11-9 0 15,-23-3-1-15,0 0 1 0,26-3-1 0,3-13 1 16,-29 16-4-16,0 0 4 0,37-21-4 0,3-6 4 16,-40 27-11-16,0 0 11 0,44-26-11 0,0 1 11 0,-44 25-7 15,0 0 7-15,46-10-6 0,4 17 6 16,-50-7-4-16,0 0 4 0,42 21-3 0,-3 8 3 0,-39-29-2 15,0 0 2-15,28 35-1 0,-14 1 1 0,-14-36-1 16,0 0 1-16,9 33 0 0,-6-9 0 0,-3-24 0 0,0 0 0 16,0 16 0-16,0-8 0 0,0-8 0 0,0 0 0 15,0 0 0-15,6 6 0 0,-6-6 0 0,0 0 0 16,9-6 1-16,8-6-1 0,-17 12 1 0,0 0-1 16,23-24 1-16,4-5-1 0,-27 29 0 0,0 0 0 15,28-35 1-15,-2-3-1 0,-26 38 0 0,0 0 0 16,27-31 0-16,1 0 0 0,-28 31 0 0,0 0 0 15,30-18 0-15,-5 18 0 0,-25 0 1 0,0 0-1 0,26 16 1 16,4 5-1-16,-30-21 2 0,0 0-2 0,23 29 3 16,-4 6-3-16,-19-35 6 0,0 0-6 0,15 36 7 15,-3-3-7-15,-12-33 6 0,0 0-6 0,9 31 7 16,14 2-7-16,-23-33 5 0,0 0-5 0,19 33 5 16,-3-5-5-16,-2-2-1543 0</inkml:trace>
  <inkml:trace contextRef="#ctx0" brushRef="#br0" timeOffset="58">4083 9034 1009 0,'0'0'0'15,"4"6"0"-15,5 10 0 0,-9-16 3 0,0 0-3 16,10 29 4-16,8 20-4 0,-18-49 0 0,0 0 0 16,12 48 0-16,-6-3 0 0,-6-45 106 0,0 0-106 15,5 40 107-15,-9-12-107 0,4-28 131 0,0 0-131 0,-1 15 131 16,1-4-131-16,0-11 100 0,0 0-100 15,1 7 100-15,-1-7-100 0,0 0 79 0,0 0-79 0,0 0 80 16,7-18-80-16,-7 18 57 0,0 0-57 0,11-19 58 16,5-12-58-16,-16 31 41 0,0 0-41 0,14-33 41 15,4-5-41-15,-18 38 33 0,0 0-33 0,14-31 34 16,3 3-34-16,-17 28 24 0,0 0-24 0,23-13 24 16,9 13-24-16,-32 0 16 0,0 0-16 0,37 17 17 15,-2 11-17-15,-35-28 13 0,0 0-13 0,32 41 14 16,-9 6-14-16,-23-47 10 0,0 0-10 0,18 47 10 15,-9-8-10-15,-9-39 3 0,0 0-3 0,14 37 3 0,5-3-3 16,-19-34 0-16,0 0 0 0,25 33 0 0,-1-9 0 16,3 1-1626-16</inkml:trace>
  <inkml:trace contextRef="#ctx0" brushRef="#br0" timeOffset="59">4651 9255 1435 0,'0'0'0'0,"0"0"0"0,14-21 0 0,-14 21 19 16,0 0-19-16,9-27 20 0,0-15-20 0,-9 42 32 0,0 0-32 15,2-40 32-15,-4 0-32 0,2 40 52 0,0 0-52 16,-3-29 53-16,-3 17-53 0,6 12 37 0,0 0-37 16,-9 12 37-16,-12 30-37 0,21-42 25 0,0 0-25 15,-19 51 26-15,1 1-26 0,18-52 27 0,0 0-27 0,-9 54 28 16,9-6-28-16,0-48 26 0,0 0-26 0,9 40 26 15,9-7-26-15,-18-33 22 0,0 0-22 0,23 24 23 16,5-8-23-16,-28-16 18 0,0 0-18 0,41 14 19 16,8-4-19-16,-49-10 10 0,0 0-10 0,55 4 10 15,1-3-10-15,-56-1 0 0,0 0 0 0,55-1 0 16,3-6 0-16,2 0-1423 0</inkml:trace>
  <inkml:trace contextRef="#ctx0" brushRef="#br0" timeOffset="60">5054 9040 1155 0,'0'0'0'0,"0"13"0"0,0 19 0 15,0-32 1-15,0 0-1 0,-4 42 2 0,4 8-2 0,0-50 0 16,0 0 0-16,9 50 0 0,3-6 0 0,-12-44 34 16,0 0-34-16,20 36 35 0,3-10-35 0,-23-26 63 0,0 0-63 15,30 19 64-15,3-10-64 0,-33-9 70 0,0 0-70 16,48 0 71-16,8-9-71 0,-56 9 61 0,0 0-61 16,57-24 62-16,-1-9-62 0,-56 33 40 0,0 0-40 15,53-49 41-15,-4-18-41 0,-49 67 18 0,0 0-18 16,43-69 19-16,-12-1-19 0,-31 70 7 0,0 0-7 15,25-64 8-15,-14 0-8 0,-11 64 3 0,0 0-3 0,5-62 3 16,-7-5-3-16,2 67 1 0,0 0-1 0,-5-58 1 16,1 31-1-16,4 27 0 0,0 0 0 0,0-9 1 15,0 25-1-15,0-16 4 0,0 0-4 0,-3 33 4 16,3 15-4-16,0-48 7 0,0 0-7 0,3 57 8 16,-3-3-8-16,0-54 14 0,0 0-14 0,0 59 14 15,6 3-14-15,-6-62 20 0,0 0-20 0,8 67 21 16,1 6-21-16,-9-73 25 0,0 0-25 0,13 64 25 15,3-3-25-15,-16-61 25 0,0 0-25 0,21 53 26 0,-4-1-26 16,6 0-1405-16</inkml:trace>
  <inkml:trace contextRef="#ctx0" brushRef="#br0" timeOffset="61">5609 9191 1390 0,'0'0'0'0,"0"0"0"0,0-17 0 16,0 17 16-16,0 0-16 0,0-23 16 0,9-6-16 15,-9 29 32-15,0 0-32 0,18-33 32 0,10 0-32 0,-28 33 59 16,0 0-59-16,35-28 60 0,15 8-60 0,-50 20 41 16,0 0-41-16,47-7 41 0,1 10-41 0,-48-3 31 0,0 0-31 15,40 24 31-15,-8 21-31 0,-32-45 31 0,0 0-31 16,27 52 32-16,-12 5-32 0,-15-57 26 0,0 0-26 16,16 52 26-16,-5-12-26 0,-11-40 22 0,0 0-22 15,14 29 23-15,4-13-23 0,-18-16 16 0,0 0-16 16,21 9 16-16,-4-14-16 0,-17 5 15 0,0 0-15 15,16-11 15-15,-3-4-15 0,-13 15 14 0,0 0-14 0,0-23 15 16,-6-5-15-16,6 28 13 0,0 0-13 0,-12-33 13 16,-7 2-13-16,19 31 12 0,0 0-12 0,-27-29 12 15,1-6-12-15,26 35 16 0,0 0-16 0,-27-29 17 16,13 17-17-16,14 12 16 0,0 0-16 0,-5-4 17 16,-4 8-17-16,9-4 15 0,0 0-15 0,-12 12 15 15,-2 16-15-15,14-28 10 0,0 0-10 0,-11 32 10 16,11-2-10-16,0-30 6 0,0 0-6 0,5 28 6 15,9-11-6-15,-14-17 2 0,0 0-2 0,18 14 3 16,0-4-3-16,-18-10 1 0,0 0-1 0,28 2 1 16,2-6-1-16,-30 4 0 0,0 0 0 0,40-19 0 0,12-8 0 15,-52 27-2-15,0 0 2 0,53-35-2 0,-4-5 2 16,-49 40-5-16,0 0 5 0,42-36-4 0,-10 5 4 16,-32 31-8-16,0 0 8 0,26-21-7 0,-11 5 7 15,-15 16-4-15,0 0 4 0,12-1-3 0,2 9 3 16,-14-8-1-16,0 0 1 0,14 21 0 0,0 7 0 15,-14-28 0-15,0 0 0 0,16 27 1 0,4-1-1 16,-20-26 3-16,0 0-3 0,21 23 3 0,2-6-3 0,-23-17 7 16,0 0-7-16,28 16 8 0,18-4-8 0,-46-12 6 15,0 0-6-15,49 5 6 0,0-7-6 0,-3 1-1578 16</inkml:trace>
  <inkml:trace contextRef="#ctx0" brushRef="#br0" timeOffset="62">7304 9262 1323 0,'0'0'0'0,"0"0"0"16,13-12 0-16,-13 12-6 0,0 0 6 0,14-28-5 0,16-36 5 15,-30 64-2-15,0 0 2 0,28-69-2 0,-2 5 2 16,-26 64 19-16,0 0-19 0,20-68 20 0,-4 3-20 16,-16 65 53-16,0 0-53 0,14-82 54 0,-5-15-54 15,-9 97 77-15,0 0-77 0,8-88 78 0,-11 15-78 16,3 73 64-16,0 0-64 0,-5-51 64 0,1 21-64 15,4 30 49-15,0 0-49 0,-5-21 50 0,1 14-50 16,4 7 41-16,0 0-41 0,-5 9 41 0,-4 24-41 16,9-33 33-16,0 0-33 0,-9 52 34 0,4 24-34 0,5-76 29 15,0 0-29-15,2 80 30 0,5 3-30 0,-7-83 24 16,0 0-24-16,10 76 25 0,12-12-25 0,-22-64 19 0,0 0-19 16,23 66 19-16,8 6-19 0,-31-72 16 0,0 0-16 15,36 68 16-15,4-13-16 0,-40-55 11 0,0 0-11 16,46 42 12-16,0-23-12 0,-46-19 11 0,0 0-11 15,40 5 12-15,5-14-12 0,-45 9 9 0,0 0-9 16,37-24 10-16,-6-11-10 0,-31 35 8 0,0 0-8 0,29-38 9 16,-5-14-9-16,-24 52 6 0,0 0-6 0,20-48 6 15,-8 6-6-15,-12 42 4 0,0 0-4 0,5-31 5 16,-3 12-5-16,-2 19 3 0,0 0-3 0,2-10 4 16,-2 10-4-16,0 0 3 0,0 0-3 0,0 0 3 15,-4 22-3-15,4-22 3 0,0 0-3 0,0 28 4 16,2 5-4-16,-2-33 2 0,0 0-2 0,9 36 2 15,7 4-2-15,-16-40 1 0,0 0-1 0,19 36 1 16,4-4-1-16,-23-32 0 0,0 0 0 0,27 20 1 0,4-8-1 16,-31-12 0-16,0 0 0 0,27 0 0 0,1-19 0 15,-28 19 0-15,0 0 0 0,23-29 0 0,-2-13 0 16,-21 42 0-16,0 0 0 0,18-43 0 0,-17 7 0 16,-1 36 0-16,0 0 0 0,-5-33 1 0,-12 5-1 15,17 28 1-15,0 0-1 0,-27-24 2 0,-10 3-2 16,37 21 3-16,0 0-3 0,-32-15 4 0,6 6-4 15,26 9 4-15,0 0-4 0,-20-3 4 0,3 6-4 16,17-3 0-16,0 0 0 0,-6 12 0 0,15 2 0 0,2 5-1674 16</inkml:trace>
  <inkml:trace contextRef="#ctx0" brushRef="#br0" timeOffset="63">8495 8668 1547 0,'0'0'0'16,"0"0"0"-16,-14-15 0 0,14 15 12 0,0 0-12 16,-18-12 12-16,4 8-12 0,14 4 26 0,0 0-26 0,-23 5 26 15,-16 18-26-15,39-23 29 0,0 0-29 0,-33 26 29 16,15 8-29-16,18-34 23 0,0 0-23 0,-7 37 24 16,11-1-24-16,-4-36 20 0,0 0-20 0,17 33 20 15,15-4-20-15,-32-29 19 0,0 0-19 0,32 32 19 16,0-5-19-16,-32-27 18 0,0 0-18 0,21 28 18 15,-7 1-18-15,-14-29 13 0,0 0-13 0,5 30 14 16,-14 8-14-16,9-38 13 0,0 0-13 0,-14 38 14 16,-3-7-14-16,17-31 12 0,0 0-12 0,-18 24 12 15,7-12-12-15,11-12 11 0,0 0-11 0,-7 9 11 0,7-9-11 16,0 0 5-16,0 0-5 0,0 0 5 0,4-21-5 16,-4 21 1-16,0 0-1 0,14-27 2 0,7-10-2 15,-21 37 0-15,0 0 0 0,28-41 0 0,8-2 0 16,-36 43-5-16,0 0 5 0,40-45-4 0,-3-4 4 15,-37 49-31-15,0 0 31 0,35-55-30 0,2-8 30 16,-37 63-51-16,0 0 51 0,36-62-51 0,-5 3 51 0,-31 59-55 16,0 0 55-16,23-46-54 0,-10 20 54 0,-13 26-13 15,0 0 13-15,2-13-12 0,-2 13 12 0,0 0-1 16,0 0 1-16,-20 13-1 0,-3 25 1 16,23-38 2-16,0 0-2 0,-17 46 2 0,11 8-2 0,6-54 22 0,0 0-22 15,7 52 22-15,14-7-22 0,-21-45 44 16,0 0-44-16,23 40 44 0,4-4-44 0,-27-36 50 0,0 0-50 15,18 33 50-15,-10-2-50 0,-8-31 37 0,0 0-37 16,-3 33 38-16,-15 3-38 0,18-36 29 0,0 0-29 16,-23 37 30-16,-3-1-30 0,26-36 19 0,0 0-19 0,-20 29 20 15,12-10-20-15,8-19 8 0,0 0-8 0,5 9 9 16,12-18-9-16,1-1-1495 0</inkml:trace>
  <inkml:trace contextRef="#ctx0" brushRef="#br0" timeOffset="64">9714 8916 964 0,'0'0'0'0,"10"-4"0"0,17 3 0 16,-27 1-2-16,0 0 2 0,39-4-1 0,6 1 1 15,-45 3-5-15,0 0 5 0,41-7-5 0,-13 5 5 0,-28 2-1 16,0 0 1-16,21-3-1 0,-6-1 1 0,-15 4-6 0,0 0 6 16,10 0-5-16,-10 0 5 0,0 0-644 15</inkml:trace>
  <inkml:trace contextRef="#ctx0" brushRef="#br0" timeOffset="65">9728 9034 863 0,'0'0'0'0,"0"0"0"16,14 10 0-16,-14-10 0 0,0 0 0 15,21 5 0-15,6-1 0 0,-27-4 0 0,0 0 0 0,33-4 1 16,4-1-1-16,-37 5-1 0,0 0 1 0,48-4-1 16,6-2 1-16,5 0-587 0</inkml:trace>
  <inkml:trace contextRef="#ctx0" brushRef="#br0" timeOffset="66">10929 8424 1591 0,'0'0'0'0,"-2"7"0"0,-5 11 0 0,7-18 66 15,0 0-66-15,-9 27 67 0,1 10-67 0,8-37 114 16,0 0-114-16,-6 48 114 0,1 11-114 0,5-59 68 0,0 0-68 15,0 59 69-15,0-4-69 0,0-55 10 0,0 0-10 16,5 49 10-16,9-8-10 0,-14-41 6 0,0 0-6 16,27 35 7-16,10-14-7 0,2-2-1532 0</inkml:trace>
  <inkml:trace contextRef="#ctx0" brushRef="#br0" timeOffset="67">11289 8655 1524 0,'0'0'0'0,"0"0"0"16,5-14 0-16,-5 14 26 0,0 0-26 0,4-12 26 16,-4 5-26-16,0 7 27 0,0 0-27 0,0 0 27 15,14-12-27-15,-14 12 0 0,0 0 0 0,23-9 1 16,17-10-1-16,-3 2-1164 0</inkml:trace>
  <inkml:trace contextRef="#ctx0" brushRef="#br0" timeOffset="68">11894 8407 1222 0,'0'0'0'16,"0"0"0"-16,-16 9 0 0,16-9 19 0,0 0-19 16,-11 7 20-16,11-7-20 0,0 0 44 0,0 0-44 15,-14 8 45-15,6 1-45 0,8-9 50 0,0 0-50 16,-13 10 50-16,8 1-50 0,5-11 44 0,0 0-44 0,-5 10 44 16,6 2-44-16,-1-12 38 0,0 0-38 0,7 12 38 15,8 0-38-15,-15-12 36 0,0 0-36 0,22 13 36 16,3-1-36-16,-25-12 34 0,0 0-34 0,34 8 34 15,3 8-34-15,-37-16 36 0,0 0-36 0,40 17 37 16,-8 6-37-16,-32-23 31 0,0 0-31 0,21 26 32 16,-10 1-32-16,-11-27 29 0,0 0-29 0,0 30 29 15,-9 4-29-15,9-34 27 0,0 0-27 0,-19 33 27 16,-17-5-27-16,36-28 21 0,0 0-21 0,-40 24 21 16,-1-7-21-16,41-17 5 0,0 0-5 0,-32 16 6 0,15-7-6 15,3-1-1482-15</inkml:trace>
  <inkml:trace contextRef="#ctx0" brushRef="#br0" timeOffset="69">11800 8391 1547 0,'0'0'0'0,"9"-5"0"0,12-7 0 0,-21 12 24 16,0 0-24-16,39-24 25 0,18-7-25 0,-57 31 43 15,0 0-43-15,65-30 44 0,7 3-44 0,-72 27 37 16,0 0-37-16,76-25 38 0,-9 5-38 0,-67 20 21 15,0 0-21-15,74-12 21 0,11 15-21 0,-85-3 15 0,0 0-15 16,86 9 15-16,-1-6-15 0,-4 1-1313 0</inkml:trace>
  <inkml:trace contextRef="#ctx0" brushRef="#br0" timeOffset="70">13809 8689 1087 0,'0'0'0'0,"0"-9"0"0,0-3 0 16,0 12 0-16,0 0 0 0,-3-27 0 0,-2-18 0 15,5 45 2-15,0 0-2 0,-13-47 2 0,-6 11-2 16,19 36 40-16,0 0-40 0,-27-28 41 0,-6 7-41 16,33 21 46-16,0 0-46 0,-35-12 46 0,-4 12-46 15,39 0 74-15,0 0-74 0,-34 9 75 0,-6 6-75 16,40-15 81-16,0 0-81 0,-41 19 81 0,-3 6-81 16,44-25 64-16,0 0-64 0,-37 27 64 0,7 6-64 0,30-33 49 15,0 0-49-15,-19 36 50 0,6 4-50 0,13-40 29 16,0 0-29-16,-1 35 30 0,6-11-30 0,-5-24 21 0,0 0-21 15,18 16 22-15,8-8-22 0,-26-8 16 16,0 0-16-16,33-1 17 0,12-15-17 0,-45 16 11 0,0 0-11 16,44-31 12-16,3-14-12 0,-47 45 7 0,0 0-7 15,48-52 8-15,-2 4-8 0,-46 48 5 0,0 0-5 16,40-49 6-16,-10-1-6 0,-30 50 8 0,0 0-8 0,22-61 8 16,-10-17-8-16,-12 78 13 0,0 0-13 0,9-77 13 15,-6 11-13-15,-3 66 16 0,0 0-16 0,-3-54 17 16,-8 16-17-16,11 38 15 0,0 0-15 0,-9-24 16 15,6 12-16-15,3 12 16 0,0 0-16 0,-9 0 16 16,-5 10-16-16,14-10 16 0,0 0-16 0,-18 24 16 16,4 18-16-16,14-42 12 0,0 0-12 0,-12 57 12 15,8 19-12-15,4-76 9 0,0 0-9 0,4 80 10 16,8-11-10-16,-12-69 6 0,0 0-6 0,19 64 6 16,11-3-6-16,-30-61 5 0,0 0-5 0,32 60 6 15,2 4-6-15,-34-64 4 0,0 0-4 0,35 54 5 16,-3-13-5-16,-32-41 1 0,0 0-1 0,35 25 2 0,-3-19-2 15,-32-6 0-15,0 0 0 0,35-12 0 0,2-15 0 16,0-1-1616-16</inkml:trace>
  <inkml:trace contextRef="#ctx0" brushRef="#br0" timeOffset="71">14279 8128 1446 0,'0'0'0'0,"0"0"0"0,3 16 0 0,-3-16 30 15,0 0-30-15,2 24 30 0,-6 13-30 0,4-37 68 0,0 0-68 16,-1 48 68-16,1 7-68 0,0-55 72 16,0 0-72-16,0 54 72 0,-7-9-72 0,7-45 52 0,0 0-52 15,-11 40 53-15,-7-4-53 0,18-36 41 0,0 0-41 16,-19 38 42-16,1 2-42 0,18-40 26 0,0 0-26 16,-12 43 27-16,7-3-27 0,5-40 16 0,0 0-16 15,9 30 16-15,17-25-16 0,-3 2-1485 0</inkml:trace>
  <inkml:trace contextRef="#ctx0" brushRef="#br0" timeOffset="72">14250 8301 1255 0,'0'0'0'0,"0"0"0"15,0-22 0-15,0 22 18 0,0 0-18 0,2-21 19 16,2-3-19-16,-4 24 27 0,0 0-27 0,7-24 28 16,12 0-28-16,-19 24 31 0,0 0-31 0,28-21 31 15,8 0-31-15,-36 21 37 0,0 0-37 0,40-17 38 16,3 10-38-16,-43 7 61 0,0 0-61 0,45-4 62 0,3 10-62 15,-48-6 61-15,0 0-61 0,34 22 62 0,-13 14-62 16,-21-36 60-16,0 0-60 0,2 42 61 0,-17 5-61 16,15-47 51-16,0 0-51 0,-22 46 52 0,-7-2-52 15,29-44 39-15,0 0-39 0,-26 39 40 0,5-11-40 16,21-28 20-16,0 0-20 0,-16 24 21 0,0-3-21 16,16-21 4-16,0 0-4 0,-9 14 4 0,7-2-4 15,2-12-1-15,0 0 1 0,6 12-1 0,6 2 1 0,-12-14-15 16,0 0 15-16,14 17-14 0,9 1 14 15,-23-18-28-15,0 0 28 0,23 26-28 0,-2 12 28 16,-21-38-21-16,0 0 21 0,18 43-20 0,-4-2 20 0,-14-41-9 0,0 0 9 16,5 44-8-16,-17-4 8 0,12-40-1 0,0 0 1 15,-20 32-1-15,-11-7 1 0,31-25 0 0,0 0 0 16,-44 13 1-16,-8-2-1 0,52-11 7 0,0 0-7 16,-63 12 7-16,-11 0-7 0,74-12 13 0,0 0-13 0,-80 9 13 15,-6-9-13-15,1 3-1422 0</inkml:trace>
  <inkml:trace contextRef="#ctx0" brushRef="#br0" timeOffset="73">10830 8473 1020 0,'0'0'0'0,"0"0"0"15,7 0 0-15,-7 0 2 0,0 0-2 0,0 0 2 16,0 0-2-16,0 0 4 0,0 0-4 0,7 0 4 15,-7 0-4-15,0 0 71 0,0 0-71 0,0 0 72 0,2 10-72 16,-2-10 86-16,0 0-86 0,2 18 87 0,1 13-87 16,-3-31 70-16,0 0-70 0,6 41 71 0,-3 16-71 15,-3-57 59-15,0 0-59 0,2 61 60 0,2 6-60 16,-4-67 46-16,0 0-46 0,3 61 46 0,2-9-46 16,-5-52 36-16,0 0-36 0,2 41 36 0,0-6-36 15,-2-35 28-15,0 0-28 0,0 29 28 0,0-8-28 0,0-21 23 16,0 0-23-16,5 19 24 0,-1-3-24 0,-4-16 20 15,0 0-20-15,5 12 20 0,-5-3-20 0,0-9 16 16,0 0-16-16,0 0 17 0,0 0-17 0,0 0 16 0,0 0-16 16,5-16 16-16,-5-5-16 0,0 21 14 0,0 0-14 15,0-27 14-15,0 2-14 0,0 25 18 0,0 0-18 16,-5-33 18-16,5-6-18 0,0 39 18 0,0 0-18 16,0-45 18-16,0-11-18 0,0 56 17 0,0 0-17 15,0-57 18-15,0-3-18 0,0 60 17 0,0 0-17 16,0-58 17-16,0 13-17 0,0 45 13 0,0 0-13 0,2-31 13 15,-2 11-13-15,0 20 10 0,0 0-10 0,0-13 10 16,3 3-10-16,-3 10 4 0,0 0-4 0,0 0 4 16,14-5-4-16,-14 5 0 0,0 0 0 0,13 0 0 15,1 3 0-15,0-3-1593 0</inkml:trace>
  <inkml:trace contextRef="#ctx0" brushRef="#br0" timeOffset="74">2711 10774 1132 0,'0'0'0'0,"0"0"0"15,0 0 0-15,0 0 59 0,0 0-59 0,0 0 60 16,0 0-60-16,0 0 120 0,0 0-120 0,-9 40 120 16,9 9-120-16,0-49 78 0,0 0-78 0,4 57 79 15,-1 16-79-15,-3-73 46 0,0 0-46 0,2 88 46 0,2 9-46 16,-4-97 32-16,0 0-32 0,1 104 32 0,6-8-32 16,-7-96 20-16,0 0-20 0,9 103 20 0,0-1-20 15,-9-102 12-15,0 0-12 0,7 91 13 0,5-18-13 16,1-4-1342-16</inkml:trace>
  <inkml:trace contextRef="#ctx0" brushRef="#br0" timeOffset="75">2648 10726 1233 0,'0'0'0'16,"0"0"0"-16,0-21 0 0,0 21 35 0,0 0-35 16,8-19 36-16,1 5-36 0,-9 14 66 0,0 0-66 0,23-5 66 15,9 5-66-15,-32 0 50 0,0 0-50 0,44 5 51 16,11 1-51-16,-55-6 32 0,0 0-32 0,67 10 32 16,10 4-32-16,-77-14 34 0,0 0-34 0,69 21 35 15,-25 6-35-15,-44-27 28 0,0 0-28 0,23 40 28 16,-23 14-28-16,0-54 26 0,0 0-26 0,-14 59 27 15,-18 3-27-15,32-62 13 0,0 0-13 0,-35 59 13 16,-11-14-13-16,46-45 3 0,0 0-3 0,-37 33 3 16,11-16-3-16,26-17 0 0,0 0 0 0,-14 10 0 15,5-5 0-15,9-5-2 0,0 0 2 0,-13 2-2 0,-1-2 2 16,14 0-6-16,0 0 6 0,-14-2-5 0,-2-1 5 16,16 3-9-16,0 0 9 0,-10-2-8 0,4-1 8 15,6 3-9-15,0 0 9 0,0 8-9 0,6 18 9 16,-6-26-4-16,0 0 4 0,17 42-4 0,8 10 4 15,-25-52-2-15,0 0 2 0,39 59-1 0,7 0 1 16,-46-59-1-16,0 0 1 0,49 48 0 0,-3-8 0 16,-46-40-4-16,0 0 4 0,44 38-4 0,-3 5 4 15,-1 0-1246-15</inkml:trace>
  <inkml:trace contextRef="#ctx0" brushRef="#br0" timeOffset="76">3371 11384 897 0,'0'0'0'0,"0"0"0"16,0 7 0-16,0-7 37 0,0 0-37 0,3 12 37 15,6 7-37-15,-9-19 64 0,0 0-64 0,18 22 64 16,10-10-64-16,-28-12 51 0,0 0-51 0,26 7 51 16,6-7-51-16,-32 0 32 0,0 0-32 0,27-3 32 15,1-6-32-15,-28 9 32 0,0 0-32 0,30-14 32 0,-7-3-32 16,-23 17 43-16,0 0-43 0,17-21 44 0,-9-5-44 16,-8 26 53-16,0 0-53 0,3-26 53 0,-8-10-53 15,5 36 52-15,0 0-52 0,-9-33 52 0,-5 5-52 16,14 28 44-16,0 0-44 0,-13-22 44 0,-1 5-44 15,14 17 36-15,0 0-36 0,-8-14 37 0,2 7-37 16,6 7 28-16,0 0-28 0,-9 0 28 0,-3 0-28 16,12 0 21-16,0 0-21 0,-23 17 21 0,-12 26-21 15,35-43 17-15,0 0-17 0,-28 54 17 0,14 7-17 16,14-61 13-16,0 0-13 0,-4 62 14 0,13-7-14 0,-9-55 10 16,0 0-10-16,14 54 11 0,9 3-11 0,-23-57 8 15,0 0-8-15,35 52 8 0,6-9-8 0,-41-43 5 16,0 0-5-16,49 31 5 0,6-13-5 0,-55-18-1 0,0 0 1 15,62 7 0-15,15-9 0 0,-5 0-1434 0</inkml:trace>
  <inkml:trace contextRef="#ctx0" brushRef="#br0" timeOffset="77">4272 11126 1155 0,'0'0'0'0,"-9"3"0"0,-14 9 0 16,23-12 64-16,0 0-64 0,-21 12 65 0,7-3-65 15,14-9 76-15,0 0-76 0,-23 19 76 0,-9 17-76 0,32-36 51 16,0 0-51-16,-31 49 51 0,13 8-51 0,18-57 27 16,0 0-27-16,-9 61 28 0,9-6-28 0,0-55 22 15,0 0-22-15,6 61 23 0,2 6-23 0,-8-67 19 0,0 0-19 16,18 66 20-16,0-4-20 0,-18-62 18 15,0 0-18-15,28 52 19 0,12-14-19 0,-40-38 15 0,0 0-15 16,50 24 16-16,4-12-16 0,-54-12 15 0,0 0-15 16,59-1 16-16,2-15-16 0,-61 16 11 0,0 0-11 15,55-29 12-15,-14-15-12 0,-41 44 10 0,0 0-10 16,37-45 11-16,-11-1-11 0,-26 46 11 0,0 0-11 16,20-38 11-16,-12-2-11 0,-8 40 10 0,0 0-10 0,4-31 11 15,-8 10-11-15,4 21 10 0,0 0-10 0,-5-14 10 16,0 7-10-16,5 7 9 0,0 0-9 0,0 0 10 15,-9-3-10-15,9 3 9 0,0 0-9 0,0 0 9 16,-18 12-9-16,18-12 7 0,0 0-7 0,-17 24 8 16,3 19-8-16,14-43 6 0,0 0-6 0,-6 49 6 15,13 6-6-15,-7-55 5 0,0 0-5 0,16 50 5 16,7-10-5-16,-23-40 3 0,0 0-3 0,32 30 3 16,0-10-3-16,-32-20 2 0,0 0-2 0,40 11 2 0,10-16-2 15,-50 5 1-15,0 0-1 0,45-20 2 0,0-16-2 16,-45 36 1-16,0 0-1 0,37-45 1 0,-11-2-1 15,-26 47 1-15,0 0-1 0,23-46 1 0,-9 4-1 16,-14 42 1-16,0 0-1 0,5-36 2 0,-6 12-2 16,1 24 2-16,0 0-2 0,-4-19 2 0,1 3-2 15,3 16 2-15,0 0-2 0,0-10 3 0,0 10-3 16,0 0 2-16,0 0-2 0,0 0 3 0,8 22-3 0,-8-22 3 16,0 0-3-16,7 30 4 0,-1 6-4 0,-6-36 3 15,0 0-3-15,9 40 3 0,-1 3-3 0,-8-43 2 16,0 0-2-16,9 41 3 0,0-1-3 0,-9-40 0 0,0 0 0 15,9 33 1-15,-4-12-1 0,0 0-1448 16</inkml:trace>
  <inkml:trace contextRef="#ctx0" brushRef="#br0" timeOffset="78">4941 11065 1334 0,'0'0'0'0,"0"0"0"16,-9 11 0-16,9-11 12 0,0 0-12 0,-5 8 12 16,5-8-12-16,0 0 24 0,0 0-24 0,-9 5 24 15,9-5-24-15,0 0 1 0,0 0-1 0,0 0 1 16,9 7-1-16,-4 2-996 0</inkml:trace>
  <inkml:trace contextRef="#ctx0" brushRef="#br0" timeOffset="79">5181 11238 1043 0,'0'0'0'16,"0"0"0"-16,-4-8 0 0,4 8 46 0,0 0-46 15,0 0 46-15,9 20-46 0,-9-20 60 0,0 0-60 16,14 32 61-16,7 21-61 0,-21-53 69 0,0 0-69 0,27 61 69 15,4-1-69-15,-31-60 54 0,0 0-54 0,32 61 55 16,-4-1-55-16,-28-60 30 0,0 0-30 0,27 54 31 16,-10 1-31-16,-17-55 42 0,0 0-42 0,11 45 43 15,-2-15-43-15,-9-30 41 0,0 0-41 0,12 15 41 16,-3-16-41-16,-9 1 38 0,0 0-38 0,9-16 38 16,0-18-38-16,-9 34 33 0,0 0-33 0,8-42 33 15,-1-1-33-15,-7 43 24 0,0 0-24 0,13-42 24 16,-4 1-24-16,-9 41 21 0,0 0-21 0,5-45 21 0,2-4-21 15,-7 49 19-15,0 0-19 0,5-43 19 0,1 7-19 16,-6 36 15-16,0 0-15 0,8-25 16 0,5 15-16 16,-13 10 13-16,0 0-13 0,16 2 14 0,8 10-14 15,-24-12 10-15,0 0-10 0,29 21 10 0,11 3-10 16,-40-24 6-16,0 0-6 0,44 24 7 0,2 0-7 16,-46-24 5-16,0 0-5 0,46 14 5 0,-6-9-5 0,-40-5 4 15,0 0-4-15,36-1 4 0,-4-8-4 0,-32 9 3 16,0 0-3-16,26-16 4 0,-3-8-4 0,-23 24 3 15,0 0-3-15,14-28 4 0,-9-1-4 0,-5 29 3 16,0 0-3-16,0-29 3 0,-1-6-3 0,1 35 4 16,0 0-4-16,-4-33 4 0,-5 7-4 0,9 26 3 0,0 0-3 15,-9-19 4-15,1 7-4 0,8 12 4 0,0 0-4 16,-6-9 4-16,6 9-4 0,0 0 2 0,0 0-2 0,-12 9 3 16,-7 27-3-16,19-36 2 0,0 0-2 0,-18 44 2 15,6 9-2-15,12-53 2 0,0 0-2 16,-6 56 2-16,6-1-2 0,0-55 1 0,0 0-1 0,9 54 2 15,3-1-2-15,-12-53 1 0,0 0-1 0,20 44 2 16,6-6-2-16,-26-38 1 0,0 0-1 0,23 27 1 16,0-13-1-16,-23-14 0 0,0 0 0 0,23-2 0 15,9-20 0-15,-32 22 0 0,0 0 0 0,35-31 0 16,0-9 0-16,-35 40 0 0,0 0 0 0,41-47 0 16,-4-5 0-16,-37 52 0 0,0 0 0 0,32-62 0 15,-9-11 0-15,-23 73 0 0,0 0 0 0,21-71 0 16,-2 18 0-16,-19 53 0 0,0 0 0 0,13-37 1 0,-5 18-1 15,-8 19 1-15,0 0-1 0,9 2 2 16,5 22-2-16,-14-24 3 0,0 0-3 0,14 37 3 0,-1 8-3 16,-13-45 8-16,0 0-8 0,19 48 8 0,1-8-8 15,-20-40 10-15,0 0-10 0,24 35 11 0,5-8-11 16,-29-27 12-16,0 0-12 0,31 23 13 0,-4-2-13 16,-27-21 12-16,0 0-12 0,23 17 12 0,0 5-12 0,0 1-1643 15</inkml:trace>
  <inkml:trace contextRef="#ctx0" brushRef="#br0" timeOffset="80">8200 10890 729 0,'0'0'0'0,"0"0"0"0,-8-24 0 0,8 24 49 16,0 0-49-16,-9-19 49 0,0 7-49 0,9 12 99 0,0 0-99 16,-14-12 100-16,-7-2-100 0,21 14 79 0,0 0-79 15,-32-12 79-15,-9 9-79 0,41 3 49 0,0 0-49 0,-44 8 49 16,-3 20-49-16,47-28 34 0,0 0-34 0,-45 36 34 15,10 1-34-15,35-37 26 0,0 0-26 0,-26 41 27 16,10 2-27-16,16-43 22 0,0 0-22 0,-4 45 22 16,8-1-22-16,-4-44 15 0,0 0-15 0,17 34 16 15,12-6-16-15,-29-28 13 0,0 0-13 0,40 24 13 16,10-1-13-16,-50-23 11 0,0 0-11 0,54 24 11 16,-4 2-11-16,-50-26 8 0,0 0-8 0,40 31 9 15,-17 7-9-15,-23-38 15 0,0 0-15 0,9 43 15 16,-18-6-15-16,9-37 18 0,0 0-18 0,-28 38 18 15,-25 1-18-15,53-39 18 0,0 0-18 0,-67 44 19 16,-14-4-19-16,81-40 20 0,0 0-20 0,-78 36 20 0,18-15-20 16,60-21 13-16,0 0-13 0,-49 12 14 0,8-12-14 15,41 0 10-15,0 0-10 0,-31-12 10 0,1-19-10 16,30 31 1-16,0 0-1 0,-20-30 1 0,17 2-1 16,-1 2-1242-16</inkml:trace>
  <inkml:trace contextRef="#ctx0" brushRef="#br0" timeOffset="81">8474 11278 908 0,'0'0'0'15,"7"-2"0"-15,12-5 0 0,-19 7 11 0,0 0-11 0,23-12 12 16,-7-3-12-16,-16 15 32 0,0 0-32 0,11-16 32 16,-3-3-32-16,-8 19 77 0,0 0-77 0,4-15 77 15,-8 1-77-15,4 14 77 0,0 0-77 0,-5-19 77 16,-4-2-77-16,9 21 63 0,0 0-63 0,-14-19 63 16,5 8-63-16,9 11 57 0,0 0-57 0,-8-12 57 15,-5 4-57-15,13 8 45 0,0 0-45 0,-9-4 46 16,1 1-46-16,8 3 33 0,0 0-33 0,-15 8 33 15,-13 17-33-15,28-25 24 0,0 0-24 0,-26 36 24 16,3 12-24-16,23-48 16 0,0 0-16 0,-9 58 17 0,13 9-17 16,-4-67 11-16,0 0-11 0,14 61 12 0,5-11-12 15,-19-50 10-15,0 0-10 0,30 40 10 0,7-9-10 16,-37-31 6-16,0 0-6 0,44 17 7 0,6-8-7 16,-50-9 0-16,0 0 0 0,45 0 1 0,1-9-1 15,-46 9-4-15,0 0 4 0,41-16-3 0,-1-6 3 16,-3-1-1314-16</inkml:trace>
  <inkml:trace contextRef="#ctx0" brushRef="#br0" timeOffset="82">8740 11209 1177 0,'0'0'0'0,"0"0"0"0,4 7 0 0,-4-7 6 0,0 0-6 16,5 7 6-16,2 1-6 0,-7-8 21 16,0 0-21-16,11 16 21 0,3 8-21 0,-14-24 51 0,0 0-51 15,17 30 51-15,4-1-51 0,-21-29 65 0,0 0-65 16,15 24 65-16,-7-6-65 0,-8-18 69 0,0 0-69 0,2 12 69 15,0 3-69-15,-2-15 65 0,0 0-65 16,5 16 65-16,0-6-65 0,-5-10 53 0,0 0-53 0,9 2 54 16,11-9-54-16,-20 7 44 0,0 0-44 0,24-16 44 15,-4-10-44-15,-20 26 27 0,0 0-27 0,17-31 27 16,1-12-27-16,-18 43 16 0,0 0-16 0,14-42 16 16,0 6-16-16,-14 36 11 0,0 0-11 0,14-28 11 15,-1 13-11-15,-13 15 7 0,0 0-7 0,17-2 8 16,12 13-8-16,-29-11 5 0,0 0-5 0,30 22 5 15,-11 14-5-15,-19-36 7 0,0 0-7 0,14 38 7 16,-2 6-7-16,-12-44 7 0,0 0-7 0,6 40 8 16,-3-8-8-16,-3-32 7 0,0 0-7 0,4 30 8 0,6-3-8 15,-10-27 4-15,0 0-4 0,15 20 5 0,11-19-5 16,-3 1-1524-16</inkml:trace>
  <inkml:trace contextRef="#ctx0" brushRef="#br0" timeOffset="83">9389 11044 1356 0,'0'0'0'0,"0"0"0"0,-5-15 0 0,5 15 14 0,0 0-14 16,-9-17 15-16,4 1-15 0,5 16 38 0,0 0-38 16,-7-16 39-16,1 8-39 0,6 8 74 0,0 0-74 15,0 0 74-15,-12 0-74 0,12 0 50 0,0 0-50 16,-11 8 51-16,-11 13-51 0,22-21 42 0,0 0-42 15,-18 24 43-15,4 1-43 0,14-25 38 0,0 0-38 16,-4 26 39-16,13 3-39 0,-9-29 32 0,0 0-32 0,18 29 33 16,8 4-33-16,-26-33 26 0,0 0-26 0,34 35 27 15,5 1-27-15,-39-36 18 0,0 0-18 0,37 37 18 16,-9 2-18-16,-28-39 14 0,0 0-14 0,21 40 15 16,-10-10-15-16,-11-30 12 0,0 0-12 0,0 26 13 15,-8-4-13-15,8-22 11 0,0 0-11 0,-15 19 11 16,-12 2-11-16,27-21 10 0,0 0-10 0,-32 17 10 15,1-8-10-15,31-9 9 0,0 0-9 0,-32 3 10 16,4-6-10-16,28 3 5 0,0 0-5 0,-18-12 6 16,13-11-6-16,-2 1-1555 0</inkml:trace>
  <inkml:trace contextRef="#ctx0" brushRef="#br0" timeOffset="84">9691 11108 1345 0,'0'0'0'0,"5"6"0"0,13 14 0 0,-18-20 10 16,0 0-10-16,19 33 11 0,-1 11-11 0,-18-44 22 15,0 0-22-15,17 48 23 0,-4 4-23 0,-13-52 42 16,0 0-42-16,10 41 43 0,-4-18-43 0,-6-23 25 0,0 0-25 16,7 16 26-16,-2-8-26 0,-5-8 21 0,0 0-21 15,9-3 22-15,-4-21-22 0,2 3-1133 0</inkml:trace>
  <inkml:trace contextRef="#ctx0" brushRef="#br0" timeOffset="85">9656 10823 1121 0,'0'0'0'0,"0"0"0"16,-6 3 0-16,6-3 17 0,0 0-17 0,0 0 18 15,0 0-18-15,0 0 1 0,0 0-1 0,0 0 1 16,23 6-1-16,-23-6-3 0,0 0 3 0,27 1-2 15,13-1 2-15,-3 0-805 0</inkml:trace>
  <inkml:trace contextRef="#ctx0" brushRef="#br0" timeOffset="86">10171 10442 1199 0,'0'0'0'0,"0"0"0"0,-9 14 0 0,9-14 0 16,0 0 0-16,-6 23 0 0,6 15 0 0,0-38 4 0,0 0-4 15,6 46 4-15,8 8-4 0,-14-54 48 16,0 0-48-16,16 64 49 0,-2 17-49 0,-14-81 56 0,0 0-56 15,18 92 57-15,-4-4-57 0,-14-88 50 0,0 0-50 16,17 90 50-16,-3-12-50 0,-14-78 35 0,0 0-35 0,9 76 35 16,0 6-35-16,-4-1-1131 0</inkml:trace>
  <inkml:trace contextRef="#ctx0" brushRef="#br0" timeOffset="87">9994 11160 1099 0,'0'0'0'0,"0"0"0"16,9-7 0-16,-9 7 39 0,0 0-39 0,18-10 40 15,10-4-40-15,-28 14 54 0,0 0-54 0,37-15 54 0,11-1-54 16,-48 16 37-16,0 0-37 0,49-12 38 0,2 7-38 16,-51 5 21-16,0 0-21 0,53-5 22 0,-2 5-22 15,-51 0 8-15,0 0-8 0,50 5 8 0,-3-2-8 16,-47-3 14-16,0 0-14 0,43 12 15 0,1 6-15 15,-44-18 17-15,0 0-17 0,37 24 17 0,-2 0-17 16,-35-24 20-16,0 0-20 0,32 24 20 0,-9 1-20 0,-23-25 7 16,0 0-7-16,19 27 8 0,2 3-8 15,2 1-1094-15</inkml:trace>
  <inkml:trace contextRef="#ctx0" brushRef="#br0" timeOffset="88">10613 10890 1110 0,'0'0'0'16,"-5"-7"0"-16,-18-13 0 0,23 20 37 16,0 0-37-16,-21-21 38 0,10 5-38 0,11 16 22 0,0 0-22 15,-8-12 23-15,2 5-23 0,6 7 0 0,0 0 0 0,0 0 0 16,9-1 0-16,2 1-863 0</inkml:trace>
  <inkml:trace contextRef="#ctx0" brushRef="#br0" timeOffset="89">10910 11126 1054 0,'0'0'0'0,"1"7"0"0,6 10 0 16,-7-17 26-16,0 0-26 0,15 22 26 0,-1 3-26 15,-14-25 66-15,0 0-66 0,19 29 66 0,4 9-66 16,-23-38 52-16,0 0-52 0,25 38 53 0,-2-5-53 16,-23-33 55-16,0 0-55 0,19 24 55 0,-5-8-55 0,-14-16 49 15,0 0-49-15,13 10 50 0,-1-4-50 0,-12-6 52 16,0 0-52-16,9-6 53 0,10-11-53 0,-19 17 47 0,0 0-47 16,19-28 48-16,8-13-48 0,-27 41 44 15,0 0-44-15,26-43 45 0,-4 3-45 16,-22 40 45-16,0 0-45 0,15-33 46 0,-7 3-46 0,-8 30 43 0,0 0-43 15,1-24 43-15,-2-3-43 0,1 27 32 0,0 0-32 16,0-26 33-16,5 7-33 0,-5 19 22 0,0 0-22 16,3-16 22-16,6 2-22 0,2 0-1536 0</inkml:trace>
  <inkml:trace contextRef="#ctx0" brushRef="#br0" timeOffset="90">11379 11086 1367 0,'0'0'0'0,"5"10"0"16,0 13 0-16,-5-23 23 0,0 0-23 0,6 26 24 16,-3-9-24-16,-3-17 51 0,0 0-51 0,0 12 51 15,-3 0-51-15,3-12 54 0,0 0-54 0,-2 11 55 0,2-11-55 16,0 0 27-16,0 0-27 0,2 8 27 0,5-6-27 16,0 0-1200-16</inkml:trace>
  <inkml:trace contextRef="#ctx0" brushRef="#br0" timeOffset="91">11358 10733 1289 0,'0'0'0'0,"0"0"0"0,-6-16 0 0,6 16 20 15,0 0-20-15,-7-13 20 0,6 2-20 0,1 11 2 16,0 0-2-16,8-9 2 0,10-3-2 0,-18 12-7 16,0 0 7-16,28-19-6 0,8-3 6 0,-3 3-930 15</inkml:trace>
  <inkml:trace contextRef="#ctx0" brushRef="#br0" timeOffset="92">11647 10463 908 0,'0'0'0'15,"3"12"0"-15,-3 16 0 0,0-28 5 0,0 0-5 0,6 40 5 16,-3 13-5-16,-3-53 12 0,0 0-12 0,7 59 12 16,2 7-12-16,-9-66 61 0,0 0-61 0,13 76 61 15,-1 9-61-15,-12-85 71 0,0 0-71 0,10 86 72 16,-1-10-72-16,-9-76 61 0,0 0-61 0,9 64 62 15,-5-6-62-15,1-3-938 0</inkml:trace>
  <inkml:trace contextRef="#ctx0" brushRef="#br0" timeOffset="93">11732 11108 1132 0,'0'0'0'0,"0"0"0"0,0 4 0 15,0-4 32-15,0 0-32 0,0 0 33 0,0 0-33 16,0 0 64-16,0 0-64 0,8 5 64 0,1-5-64 15,-9 0 52-15,0 0-52 0,11 0 53 0,1 0-53 16,-12 0 28-16,0 0-28 0,7 0 29 0,6 0-29 16,-13 0 19-16,0 0-19 0,14 0 20 0,0 0-20 0,-14 0 15 15,0 0-15-15,21 0 16 0,5-9-16 0,-26 9 11 16,0 0-11-16,32-15 11 0,5-6-11 0,-37 21 8 16,0 0-8-16,41-24 9 0,-4-4-9 0,-37 28 9 15,0 0-9-15,30-29 10 0,-11 6-10 0,-19 23 10 0,0 0-10 16,16-15 11-16,-5 10-11 0,-11 5 21 0,0 0-21 15,12 6 22-15,-1 17-22 0,-11-23 35 0,0 0-35 16,14 26 35-16,-2 0-35 0,-12-26 42 0,0 0-42 16,12 24 43-16,4-5-43 0,-16-19 40 0,0 0-40 15,18 12 40-15,0-3-40 0,-18-9 31 0,0 0-31 16,21 0 31-16,2-5-31 0,-23 5 25 0,0 0-25 16,19-11 26-16,2-4-26 0,-21 15 22 0,0 0-22 0,18-18 22 15,0-2-22-15,-18 20 17 0,0 0-17 0,19-16 18 16,0-1-18-16,-19 17 16 0,0 0-16 0,23-7 17 15,7 14-17-15,-30-7 16 0,0 0-16 0,32 17 16 16,-2 11-16-16,-30-28 18 0,0 0-18 0,32 36 18 16,-1 4-18-16,-31-40 17 0,0 0-17 0,29 57 18 15,-17 16-18-15,-12-73 29 0,0 0-29 0,7 81 29 16,-9-3-29-16,2-78 31 0,0 0-31 0,-17 80 32 16,-15 4-32-16,32-84 27 0,0 0-27 0,-46 78 27 0,-3-2-27 15,49-76 15-15,0 0-15 0,-48 64 15 0,15-20-15 16,33-44 5-16,0 0-5 0,-23 29 5 0,5-15-5 15,18-14 0-15,0 0 0 0,-18 5 0 0,4-12 0 16,14 7-10-16,0 0 10 0,-16-24-10 0,9-28 10 16,0 0-1768-16</inkml:trace>
  <inkml:trace contextRef="#ctx0" brushRef="#br0" timeOffset="94">13593 10996 1132 0,'0'0'0'0,"0"0"0"16,8 5 0-16,-8-5 0 0,0 0 0 0,11 0 0 15,1-8 0-15,-12 8-1 0,0 0 1 0,23-16-1 16,12-1 1-16,-35 17 1 0,0 0-1 0,43-21 1 15,4 5-1-15,-47 16 2 0,0 0-2 0,37-17 3 16,-14 10-3-16,-23 7 4 0,0 0-4 0,15-5 4 16,-15 5-4-16,0 0-799 0</inkml:trace>
  <inkml:trace contextRef="#ctx0" brushRef="#br0" timeOffset="95">13688 11202 1334 0,'0'0'0'0,"0"0"0"0,21 5 0 16,-21-5 35-16,0 0-35 0,28 0 35 0,15-5-35 16,-43 5 24-16,0 0-24 0,47-12 24 0,4-4-24 15,-51 16 14-15,0 0-14 0,55-26 15 0,12-17-15 16,0-2-1051-16</inkml:trace>
  <inkml:trace contextRef="#ctx0" brushRef="#br0" timeOffset="96">14799 11008 1087 0,'0'0'0'0,"0"0"0"0,26 0 0 0,-26 0 49 0,0 0-49 16,27-7 49-16,6-10-49 0,-33 17 90 15,0 0-90-15,43-24 90 0,8-4-90 0,-51 28 66 0,0 0-66 16,55-26 66-16,6 0-66 0,-61 26-1 0,0 0 1 0,64-17 0 16,-8 5 0-16,6-1-1062 0</inkml:trace>
  <inkml:trace contextRef="#ctx0" brushRef="#br0" timeOffset="97">16376 10352 807 0,'0'0'0'0,"0"0"0"0,2-7 0 0,-2 7 8 16,0 0-8-16,0 0 9 0,5-7-9 0,-5 7 22 15,0 0-22-15,-5 12 23 0,-4 20-23 0,9-32 77 0,0 0-77 16,-18 38 78-16,-5 5-78 0,23-43 103 0,0 0-103 15,-31 45 103-15,-5 3-103 0,36-48 85 0,0 0-85 16,-40 47 86-16,-1-7-86 0,41-40 64 0,0 0-64 16,-42 43 65-16,7 4-65 0,35-47 56 0,0 0-56 0,-34 50 57 15,9 5-57-15,25-55 41 0,0 0-41 0,-21 42 42 16,12-11-42-16,9-31 33 0,0 0-33 0,0 21 34 16,11-2-34-16,-11-19 27 0,0 0-27 0,21 12 27 15,14 0-27-15,-35-12 22 0,0 0-22 16,44 2 23-16,-1-4-23 0,-43 2 20 0,0 0-20 0,47-10 20 15,-1-4-20-15,-46 14 23 0,0 0-23 0,51-16 23 16,11 4-23-16,-62 12 21 0,0 0-21 0,67-12 22 16,2 0-22-16,-69 12 15 0,0 0-15 0,58-9 16 15,-26 6-16-15,-32 3 2 0,0 0-2 0,19 0 2 16,3 0-2-16,-5 3-1482 0</inkml:trace>
  <inkml:trace contextRef="#ctx0" brushRef="#br0" timeOffset="98">16265 10567 1222 0,'0'0'0'15,"0"0"0"-15,0 0 0 0,0 0 10 0,0 0-10 16,5 12 10-16,-5-2-10 0,0-10 31 0,0 0-31 16,2 25 32-16,5 16-32 0,-7-41 44 0,0 0-44 15,3 55 44-15,3 16-44 0,-6-71 32 0,0 0-32 16,7 75 33-16,0 4-33 0,-7-79 26 0,0 0-26 0,9 78 26 16,0-7-26-16,-9-71 20 0,0 0-20 0,14 61 21 15,7-4-21-15,0 0-1104 0</inkml:trace>
  <inkml:trace contextRef="#ctx0" brushRef="#br0" timeOffset="99">16820 10276 1188 0,'0'0'0'0,"0"0"0"0,0 21 0 16,0-21 20-16,0 0-20 0,0 29 20 0,2 27-20 15,-2-56 48-15,0 0-48 0,4 65 49 0,-1 15-49 0,-3-80 63 16,0 0-63-16,2 78 63 0,-4-4-63 0,2-74 44 16,0 0-44-16,-3 80 45 0,3 8-45 0,0-88 32 15,0 0-32-15,5 81 32 0,11-10-32 0,-16-71 26 16,0 0-26-16,16 52 27 0,-7-22-27 0,-1-3-1183 15</inkml:trace>
  <inkml:trace contextRef="#ctx0" brushRef="#br0" timeOffset="100">17775 10710 1076 0,'0'0'0'0,"0"0"0"16,-13-19 0-16,13 19-4 0,0 0 4 0,-14-17-4 0,-5 0 4 15,19 17-7-15,0 0 7 0,-27-14-6 0,-8 2 6 16,35 12 18-16,0 0-18 0,-37-7 18 0,0 3-18 15,37 4 56-15,0 0-56 0,-35 4 56 0,-1 3-56 16,36-7 72-16,0 0-72 0,-31 17 72 0,4-1-72 16,27-16 70-16,0 0-70 0,-23 22 71 0,4 9-71 15,19-31 48-15,0 0-48 0,-14 28 48 0,9-4-48 0,5-24 37 16,0 0-37-16,5 26 37 0,4 12-37 16,-9-38 31-16,0 0-31 0,19 33 31 0,9-16-31 0,-28-17 23 15,0 0-23-15,34 7 23 0,3-10-23 0,-37 3 16 0,0 0-16 16,37-17 16-16,-4-15-16 0,-33 32 15 0,0 0-15 15,34-39 15-15,-2-3-15 0,-32 42 13 0,0 0-13 16,30-45 13-16,-6 5-13 0,-24 40 11 0,0 0-11 16,18-48 12-16,-9-13-12 0,-9 61 16 0,0 0-16 15,0-65 16-15,-2-6-16 0,2 71 18 0,0 0-18 16,-4-66 19-16,1 10-19 0,3 56 18 0,0 0-18 16,-5-45 18-16,-8 6-18 0,13 39 16 0,0 0-16 15,-10-30 16-15,6 15-16 0,4 15 14 0,0 0-14 16,0 0 14-16,-9-4-14 0,9 4 12 0,0 0-12 0,-8 16 12 15,-3 17-12-15,11-33 12 0,0 0-12 0,-9 39 13 16,4 10-13-16,5-49 11 0,0 0-11 0,2 61 12 16,10 15-12-16,-12-76 9 0,0 0-9 0,16 83 9 15,9-11-9-15,-25-72 8 0,0 0-8 0,35 63 9 16,11-4-9-16,-46-59 8 0,0 0-8 0,46 58 9 16,-6-4-9-16,-40-54 7 0,0 0-7 0,41 43 7 0,-10-17-7 15,-31-26 4-15,0 0-4 0,34 11 5 0,8-15-5 16,-42 4 0-16,0 0 0 0,43-19 0 0,-3-17 0 15,-1-2-1582-15</inkml:trace>
  <inkml:trace contextRef="#ctx0" brushRef="#br0" timeOffset="101">18198 10221 1334 0,'0'0'0'0,"0"7"0"0,2 8 0 0,-2-15 1 0,0 0-1 15,3 30 2-15,1 11-2 0,-4-41 3 16,0 0-3-16,2 57 4 0,-2 18-4 0,0-75 36 0,0 0-36 16,-2 81 37-16,-5-15-37 0,7-66 48 0,0 0-48 15,-11 59 49-15,-3-1-49 0,14-58 51 0,0 0-51 16,-14 56 52-16,3-4-52 0,11-52 40 0,0 0-40 16,-5 38 40-16,5-19-40 0,0-19 9 0,0 0-9 0,9-4 10 15,12-13-10-15,-3-5-1227 0</inkml:trace>
  <inkml:trace contextRef="#ctx0" brushRef="#br0" timeOffset="102">18161 10241 1121 0,'0'0'0'0,"0"0"0"16,19-20 0-16,-19 20 0 0,0 0 0 0,18-25 0 15,7-6 0-15,-25 31 20 0,0 0-20 0,33-31 21 16,13 7-21-16,-46 24 42 0,0 0-42 0,44-16 42 0,-3 16-42 15,-41 0 37-15,0 0-37 0,28 16 38 0,-9 13-38 16,-19-29 60-16,0 0-60 0,6 40 61 0,-17 5-61 16,11-45 59-16,0 0-59 0,-19 45 60 0,-6 7-60 15,25-52 51-15,0 0-51 0,-25 52 52 0,1 5-52 16,24-57 40-16,0 0-40 0,-16 50 40 0,10-19-40 16,6-31 25-16,0 0-25 0,0 21 26 0,8-7-26 0,-8-14 17 15,0 0-17-15,15 14 17 0,15 7-17 16,-30-21 11-16,0 0-11 0,34 22 12 0,-1-1-12 15,-33-21 4-15,0 0-4 0,27 17 5 0,-10 2-5 0,-17-19 3 16,0 0-3-16,11 21 4 0,-4-2-4 0,-7-19 4 0,0 0-4 16,-7 21 4-16,-9 3-4 0,16-24 4 0,0 0-4 15,-32 24 5-15,-12-3-5 0,44-21 5 0,0 0-5 16,-45 16 6-16,-8-8-6 0,53-8 6 0,0 0-6 16,-43 7 6-16,20-2-6 0,0-1-1371 0</inkml:trace>
  <inkml:trace contextRef="#ctx0" brushRef="#br0" timeOffset="103">18888 10430 1166 0,'0'0'0'15,"1"17"0"-15,5 21 0 0,-6-38 17 0,0 0-17 16,3 42 17-16,-3-11-17 0,0-31 24 0,0 0-24 16,-5 30 24-16,1-6-24 0,4-24 72 0,0 0-72 0,-3 17 72 15,-2 2-72-15,5-19 71 0,0 0-71 0,-6 12 72 16,3-7-72-16,3-5 63 0,0 0-63 0,0 0 64 15,0 0-64-15,0 0 51 0,0 0-51 0,9-3 52 16,3-11-52-16,-12 14 39 0,0 0-39 0,18-24 40 16,-4-9-40-16,-14 33 32 0,0 0-32 0,16-36 33 15,1-2-33-15,-17 38 26 0,0 0-26 0,16-26 26 16,-7 14-26-16,-9 12 22 0,0 0-22 0,9-4 23 16,5 9-23-16,-14-5 19 0,0 0-19 0,16 12 20 15,0 7-20-15,-16-19 16 0,0 0-16 0,14 21 17 16,-4 0-17-16,-10-21 10 0,0 0-10 0,11 19 11 0,3-3-11 15,-14-16 7-15,0 0-7 0,16 6 8 0,2 0-8 16,-18-6 6-16,0 0-6 0,30 0 6 0,14-6-6 16,-44 6 2-16,0 0-2 0,51-12 3 0,-7-5-3 15,-44 17 1-15,0 0-1 0,40-21 2 0,-2-3-2 16,-38 24 0-16,0 0 0 0,28-21 0 0,-4 4 0 16,-24 17 0-16,0 0 0 0,23-9 0 0,-1 15 0 0,-22-6 0 15,0 0 0-15,24 15 0 0,-1 18 0 16,-23-33 0-16,0 0 0 0,18 38 1 0,-13-2-1 15,-5-36 4-15,0 0-4 0,0 30 4 0,-5-8-4 0,5-22 7 16,0 0-7-16,-6 28 7 0,6 12-7 0,0-40 11 0,0 0-11 16,6 36 12-16,-4-20-12 0,1 1-1575 0</inkml:trace>
  <inkml:trace contextRef="#ctx0" brushRef="#br0" timeOffset="104">2949 13344 1087 0,'0'0'0'0,"0"0"0"16,9-20 0-16,-9 20 45 0,0 0-45 0,2-21 46 15,-4-9-46-15,2 30 122 0,0 0-122 0,-7-32 122 16,-7-3-122-16,14 35 107 0,0 0-107 0,-20-31 107 16,-6 5-107-16,26 26 62 0,0 0-62 0,-26-19 62 15,6 10-62-15,20 9 38 0,0 0-38 0,-30 9 38 16,-21 24-38-16,51-33 26 0,0 0-26 0,-62 43 26 0,-1 5-26 15,63-48 19-15,0 0-19 0,-58 52 20 0,8 0-20 16,50-52 11-16,0 0-11 0,-32 61 12 0,18 5-12 16,14-66 10-16,0 0-10 0,0 64 10 0,21-13-10 15,-21-51 7-15,0 0-7 0,34 51 8 0,14-5-8 16,-48-46 6-16,0 0-6 0,47 51 6 0,6 4-6 16,-53-55 5-16,0 0-5 0,41 57 5 0,-18 7-5 0,-23-64 4 15,0 0-4-15,5 61 4 0,-21-11-4 0,16-50 3 16,0 0-3-16,-44 47 3 0,-20-9-3 0,64-38 2 15,0 0-2-15,-75 36 3 0,-3-1-3 0,78-35 1 0,0 0-1 16,-67 24 2-16,18-12-2 0,49-12 0 0,0 0 0 16,-46 0 0-16,-7-12 0 0,53 12-1 0,0 0 1 15,-41-28-1-15,18-5 1 0,0-3-1461 0</inkml:trace>
  <inkml:trace contextRef="#ctx0" brushRef="#br0" timeOffset="105">3351 13891 1121 0,'0'0'0'0,"0"0"0"15,-23-21 0-15,23 21 12 0,0 0-12 0,-21-19 12 16,-2-3-12-16,23 22 29 0,0 0-29 0,-26-21 29 0,6 6-29 15,20 15 47-15,0 0-47 0,-17-13 48 0,3 5-48 16,14 8 35-16,0 0-35 0,-13-2 35 0,3 7-35 16,10-5 28-16,0 0-28 0,-21 21 28 0,-11 19-28 15,32-40 24-15,0 0-24 0,-32 52 24 0,13 1-24 16,19-53 25-16,0 0-25 0,-9 51 26 0,11-10-26 16,-2-41 18-16,0 0-18 0,12 26 18 0,6-3-18 0,-18-23 15 15,0 0-15-15,19 12 15 0,2-9-15 0,-21-3 11 16,0 0-11-16,23-7 11 0,-5-12-11 0,-18 19 10 15,0 0-10-15,14-24 10 0,-3-5-10 0,-11 29 7 16,0 0-7-16,7-33 8 0,-2-4-8 0,-5 37 9 16,0 0-9-16,0-33 9 0,3 14-9 0,-3 19 10 0,0 0-10 15,6-1 10-15,4 15-10 0,-10-14 13 0,0 0-13 16,18 27 14-16,8 6-14 0,-26-33 16 0,0 0-16 16,36 35 17-16,6-6-17 0,-42-29 19 0,0 0-19 15,48 21 20-15,-6-4-20 0,-42-17 7 0,0 0-7 16,39 11 7-16,-2-10-7 0,-37-1 4 0,0 0-4 0,32-7 4 15,-4-8-4-15,2-1-1294 0</inkml:trace>
  <inkml:trace contextRef="#ctx0" brushRef="#br0" timeOffset="106">3849 13215 1379 0,'0'0'0'0,"-5"-13"0"0,-10-19 0 15,15 32 29-15,0 0-29 0,-21-45 29 0,2-2-29 16,19 47 17-16,0 0-17 0,-18-35 17 0,6 20-17 16,12 15 47-16,0 0-47 0,-11 12 48 0,-1 29-48 15,12-41 48-15,0 0-48 0,-9 63 49 0,7 11-49 16,2-74 43-16,0 0-43 0,0 80 44 0,2 4-44 16,-2-84 41-16,0 0-41 0,0 94 41 0,0 6-41 15,0-100 34-15,0 0-34 0,0 109 35 0,-5 4-35 0,5-113 27 16,0 0-27-16,-5 114 28 0,5-8-28 0,0-106 18 15,0 0-18-15,1 90 19 0,8-11-19 16,0 1-1435-16</inkml:trace>
  <inkml:trace contextRef="#ctx0" brushRef="#br0" timeOffset="107">3563 13900 1244 0,'0'0'0'0,"0"0"0"15,19-11 0-15,-19 11 14 0,0 0-14 0,22-13 14 16,9-8-14-16,-31 21 27 0,0 0-27 0,34-23 28 16,10-3-28-16,-44 26 9 0,0 0-9 0,46-24 10 15,7-2-10-15,-53 26 10 0,0 0-10 0,49-26 10 16,2 2-10-16,-51 24 14 0,0 0-14 0,44-24 15 16,-7 0-15-16,-37 24 17 0,0 0-17 0,27-25 18 15,-13 1-18-15,-14 24 21 0,0 0-21 0,4-24 21 16,-8 0-21-16,4 24 30 0,0 0-30 0,-11-21 30 15,-6-2-30-15,17 23 31 0,0 0-31 0,-18-13 32 16,9 11-32-16,9 2 27 0,0 0-27 0,-12 19 27 0,-2 24-27 16,14-43 24-16,0 0-24 0,-11 57 24 0,8-1-24 15,3-56 20-15,0 0-20 0,3 58 21 0,8 5-21 16,-11-63 19-16,0 0-19 0,21 59 19 0,7-4-19 16,-28-55 16-16,0 0-16 0,37 48 16 0,4-10-16 15,-41-38 4-15,0 0-4 0,44 30 4 0,5-13-4 16,-49-17 0-16,0 0 0 0,52 5 1 0,4-17-1 0,0-2-1303 15</inkml:trace>
  <inkml:trace contextRef="#ctx0" brushRef="#br0" timeOffset="108">4454 13035 763 0,'0'0'0'0,"0"0"0"16,0-19 0-16,0 19 48 0,0 0-48 0,-5-14 48 0,5 5-48 16,0 9 81-16,0 0-81 0,0 0 81 0,8 16-81 15,-8-16 64-15,0 0-64 0,14 36 65 0,6 28-65 16,-20-64 46-16,0 0-46 0,21 76 46 0,-2 0-46 16,-19-76 44-16,0 0-44 0,13 78 44 0,-8 7-44 15,-5-85 27-15,0 0-27 0,5 88 27 0,2-12-27 16,-7-76 20-16,0 0-20 0,6 73 21 0,3-9-21 0,-1 2-1009 15</inkml:trace>
  <inkml:trace contextRef="#ctx0" brushRef="#br0" timeOffset="109">4482 13706 1110 0,'0'0'0'15,"0"0"0"-15,16-22 0 0,-16 22 17 0,0 0-17 16,19-23 17-16,8-8-17 0,-27 31 36 0,0 0-36 15,26-31 36-15,2 5-36 0,-28 26 42 0,0 0-42 16,30-19 43-16,-5 5-43 0,-25 14 27 0,0 0-27 0,35-2 27 16,6 16-27-16,-41-14 19 0,0 0-19 0,44 24 20 15,-7 14-20-15,-37-38 24 0,0 0-24 0,35 44 25 16,-6-8-25-16,-29-36 27 0,0 0-27 0,26 28 27 16,-3-8-27-16,-23-20 26 0,0 0-26 0,26 12 27 15,-3-10-27-15,-23-2 26 0,0 0-26 0,23-10 27 16,0-14-27-16,-23 24 23 0,0 0-23 0,18-33 23 15,0-7-23-15,-18 40 20 0,0 0-20 0,17-45 21 0,-6-5-21 16,-11 50 19-16,0 0-19 0,12-49 19 16,2 11-19-16,-14 38 18 0,0 0-18 0,14-27 18 0,-1 14-18 15,-13 13 21-15,0 0-21 0,14 0 22 0,0 19-22 16,-14-19 25-16,0 0-25 0,18 39 25 0,-4 21-25 16,-14-60 27-16,0 0-27 0,17 71 28 0,-3 10-28 15,-14-81 32-15,0 0-32 0,6 94 33 0,-13 15-33 16,7-109 30-16,0 0-30 0,-22 112 30 0,-9 1-30 15,31-113 28-15,0 0-28 0,-37 114 29 0,-4 4-29 16,41-118 29-16,0 0-29 0,-49 114 29 0,-1-17-29 0,50-97 3 16,0 0-3-16,-46 86 3 0,6-9-3 0,40-77-1 15,0 0 1-15,-35 50 0 0,6-35 0 0,-1 1-1558 0</inkml:trace>
  <inkml:trace contextRef="#ctx0" brushRef="#br0" timeOffset="110">6144 13628 1087 0,'0'0'0'0,"0"0"0"0,7 0 0 15,-7 0 33-15,0 0-33 0,14 5 33 0,9 9-33 16,-23-14 63-16,0 0-63 0,23 19 63 0,0 5-63 0,-23-24 51 16,0 0-51-16,21 30 52 0,-4 6-52 0,-17-36 37 15,0 0-37-15,9 40 37 0,-9-2-37 0,0-38 32 16,0 0-32-16,-3 42 33 0,3-4-33 0,0-38 34 0,0 0-34 16,0 31 35-16,0-16-35 0,0-15 31 15,0 0-31-15,0 0 31 0,3-22-31 0,-3 22 26 0,0 0-26 16,2-26 26-16,7-10-26 0,-9 36 20 0,0 0-20 15,9-42 20-15,-1 1-20 0,-8 41 16 0,0 0-16 16,9-39 17-16,2 5-17 0,-11 34 17 0,0 0-17 0,12-26 18 16,-3 9-18-16,-9 17 19 0,0 0-19 0,14-7 19 15,4 10-19-15,-18-3 20 0,0 0-20 0,17 11 21 16,1 8-21-16,-18-19 19 0,0 0-19 0,14 20 20 16,-5-1-20-16,-9-19 19 0,0 0-19 0,5 21 19 15,1 3-19-15,-6-24 16 0,0 0-16 0,7 23 16 16,-2-4-16-16,-5-19 11 0,0 0-11 0,3 10 12 15,8-6-12-15,-11-4 9 0,0 0-9 0,9-4 9 16,3-8-9-16,-12 12 7 0,0 0-7 0,14-19 7 16,0-5-7-16,-14 24 3 0,0 0-3 0,18-30 4 0,1-2-4 15,-19 32 1-15,0 0-1 0,22-35 2 0,-3 2-2 16,-19 33 0-16,0 0 0 0,26-21 1 0,6 9-1 16,-32 12 0-16,0 0 0 0,32 2 0 0,-2 14 0 15,-30-16 2-15,0 0-2 0,23 20 2 0,-13 3-2 16,-10-23 7-16,0 0-7 0,8 24 7 0,-7 7-7 15,-1-31 12-15,0 0-12 0,0 35 12 0,0 1-12 0,0-36 15 16,0 0-15-16,9 33 15 0,12-10-15 0,-1 1-1544 16</inkml:trace>
  <inkml:trace contextRef="#ctx0" brushRef="#br0" timeOffset="111">7325 13614 919 0,'0'0'0'0,"-5"-5"0"16,-7-14 0-16,12 19 103 0,0 0-103 0,-14-22 103 15,0 3-103-15,14 19 91 0,0 0-91 0,-15-21 92 16,3 9-92-16,12 12 72 0,0 0-72 0,-14-2 72 15,-9 12-72-15,23-10 41 0,0 0-41 0,-26 26 41 16,-6 16-41-16,32-42 25 0,0 0-25 0,-27 50 26 16,4 2-26-16,23-52 19 0,0 0-19 0,-12 48 19 15,7-6-19-15,5-42 17 0,0 0-17 0,0 38 17 0,9-3-17 16,-9-35 14-16,0 0-14 0,12 26 15 0,4-13-15 16,-16-13 12-16,0 0-12 0,21 0 13 0,6-13-13 15,-27 13 13-15,0 0-13 0,24-23 13 0,-3-5-13 16,-21 28 12-16,0 0-12 0,14-29 12 0,-1 1-12 15,-13 28 11-15,0 0-11 0,9-26 11 0,-1 7-11 16,-8 19 10-16,0 0-10 0,8-17 10 0,-5 7-10 16,-3 10 8-16,0 0-8 0,9-4 8 0,3 8-8 0,-12-4 8 15,0 0-8-15,20 5 8 0,6 5-8 0,-26-10 6 16,0 0-6-16,27 9 7 0,1 1-7 0,-28-10 6 16,0 0-6-16,32 11 7 0,-4-3-7 0,-28-8 7 0,0 0-7 15,26 5 8-15,-8 1-8 0,-18-6 11 0,0 0-11 16,14-4 11-16,0-3-11 0,-14 7 13 0,0 0-13 15,16-10 13-15,3-4-13 0,-19 14 14 0,0 0-14 16,21-21 14-16,2-5-14 0,-23 26 15 0,0 0-15 0,23-33 15 16,0-6-15-16,-23 39 13 0,0 0-13 15,18-40 14-15,-7 3-14 0,-11 37 14 0,0 0-14 0,12-29 14 16,2 13-14-16,-14 16 14 0,0 0-14 0,18 6 14 16,-1 16-14-16,-17-22 14 0,0 0-14 0,18 33 15 15,1 7-15-15,-19-40 15 0,0 0-15 0,18 41 16 16,-6-4-16-16,-12-37 17 0,0 0-17 0,9 27 18 15,5 3-18-15,-14-30 21 0,0 0-21 0,18 27 22 16,5-2-22-16,-23-25 18 0,0 0-18 0,28 17 19 16,11-5-19-16,0 2-1620 0</inkml:trace>
  <inkml:trace contextRef="#ctx0" brushRef="#br0" timeOffset="112">8558 13677 1121 0,'0'0'0'16,"0"0"0"-16,-8 5 0 0,8-5 51 15,0 0-51-15,-11 0 51 0,-7 0-51 0,18 0 79 0,0 0-79 16,-35-7 80-16,-18-2-80 0,53 9 58 0,0 0-58 15,-60-7 59-15,2 6-59 0,58 1 40 0,0 0-40 16,-49 5 40-16,15 5-40 0,34-10 31 0,0 0-31 16,-30 16 31-16,4 6-31 0,26-22 25 0,0 0-25 0,-20 26 25 15,3 4-25-15,17-30 17 0,0 0-17 16,-11 26 18-16,11-2-18 0,0-24 11 0,0 0-11 0,5 22 11 16,9-3-11-16,-14-19 5 0,0 0-5 0,18 12 6 15,1-6-6-15,-19-6 1 0,0 0-1 0,22-6 2 16,1-6-2-16,-23 12 0 0,0 0 0 0,22-17 0 15,1-5 0-15,-23 22 0 0,0 0 0 0,27-25 0 16,-6-1 0-16,-21 26 0 0,0 0 0 0,19-22 0 16,1 3 0-16,-20 19 0 0,0 0 0 0,21-9 1 15,2 14-1-15,-23-5 3 0,0 0-3 0,26 21 4 0,6 21-4 16,-32-42 7-16,0 0-7 0,32 58 8 0,-4 29-8 16,-28-87 22-16,0 0-22 0,21 93 23 0,-15-6-23 15,-6-87 46-15,0 0-46 0,-9 95 46 0,-18 14-46 16,27-109 50-16,0 0-50 0,-46 111 51 0,-21-7-51 15,67-104 51-15,0 0-51 0,-68 100 52 0,4 2-52 16,64-102 43-16,0 0-43 0,-62 94 44 0,11-22-44 16,51-72 35-16,0 0-35 0,-44 51 36 0,11-27-36 15,33-24 8-15,0 0-8 0,-27-5 8 0,6-32-8 0,2 1-1665 16</inkml:trace>
  <inkml:trace contextRef="#ctx0" brushRef="#br0" timeOffset="113">9262 13734 1401 0,'0'0'0'0,"0"0"0"16,-17 8 0-16,17-8 16 0,0 0-16 0,-15 2 16 16,7-2-16-16,8 0 39 0,0 0-39 0,-9 0 40 15,-4-2-40-15,13 2 29 0,0 0-29 0,-8 0 29 16,8 0-29-16,0 0 19 0,0 0-19 0,-11 21 20 15,6 9-20-15,5-30 16 0,0 0-16 0,-9 34 17 16,5-3-17-16,4-31 14 0,0 0-14 0,0 30 14 16,0-6-14-16,0-24 8 0,0 0-8 0,0 14 8 15,4-4-8-15,-4 2-1205 0</inkml:trace>
  <inkml:trace contextRef="#ctx0" brushRef="#br0" timeOffset="114">9072 13526 1211 0,'0'0'0'0,"0"0"0"0,-2-12 0 16,2 12 15-16,0 0-15 0,-2-12 15 0,2 0-15 15,0 12 0-15,0 0 0 0,11-12 0 0,10-2 0 16,2 2-871-16</inkml:trace>
  <inkml:trace contextRef="#ctx0" brushRef="#br0" timeOffset="115">9587 13727 1379 0,'0'0'0'0,"0"8"0"16,0 15 0-16,0-23-25 0,0 0 25 0,1 28-25 15,-2-8 25-15,1-20 5 0,0 0-5 0,-7 25 5 16,-4 8-5-16,11-33 48 0,0 0-48 0,-9 31 48 15,4-9-48-15,5-22 58 0,0 0-58 0,-4 16 58 16,4-8-58-16,0-8 65 0,0 0-65 0,0 0 65 16,6-17-65-16,-6 17 54 0,0 0-54 0,9-24 55 15,5-4-55-15,-14 28 37 0,0 0-37 0,21-33 38 16,-2-3-38-16,-19 36 29 0,0 0-29 0,23-36 29 0,-2-4-29 16,-21 40 23-16,0 0-23 0,29-31 24 0,6 8-24 15,-35 23 23-15,0 0-23 0,40-10 23 0,5 11-23 16,-45-1 22-16,0 0-22 0,42 14 23 0,-7 14-23 15,-35-28 21-15,0 0-21 0,27 26 21 0,-13-2-21 16,-14-24 17-16,0 0-17 0,5 28 17 0,-5 3-17 16,0-31 13-16,0 0-13 0,4 36 13 0,6-4-13 15,-10-32 11-15,0 0-11 0,21 29 11 0,11-10-11 16,-4 2-1579-16</inkml:trace>
  <inkml:trace contextRef="#ctx0" brushRef="#br0" timeOffset="116">10811 13573 1591 0,'0'0'0'0,"0"0"0"15,5 0 0-15,-5 0-8 0,0 0 8 0,13 0-7 16,2-9 7-16,-15 9-27 0,0 0 27 0,25-9-27 15,9 3 27-15,-34 6 3 0,0 0-3 0,38-11 3 16,-1 4-3-16,-37 7 23 0,0 0-23 0,41-3 24 16,-9 1-24-16,-32 2 52 0,0 0-52 0,23 0 53 15,-11 0-53-15,2 0-1200 0</inkml:trace>
  <inkml:trace contextRef="#ctx0" brushRef="#br0" timeOffset="117">10802 13900 1446 0,'0'0'0'0,"9"0"0"0,9 0 0 16,-18 0 27-16,0 0-27 0,28-7 28 0,7-5-28 15,-35 12 53-15,0 0-53 0,51-16 54 0,20-3-54 16,-71 19 4-16,0 0-4 0,77-27 5 0,-1-13-5 0,2-2-1153 16</inkml:trace>
  <inkml:trace contextRef="#ctx0" brushRef="#br0" timeOffset="118">12704 12903 987 0,'0'0'0'0,"0"0"0"15,0 0 0-15,0 0 39 0,0 0-39 0,-36 10 40 16,8 16-40-16,28-26 81 0,0 0-81 0,-37 52 82 16,-7 30-82-16,44-82 66 0,0 0-66 0,-46 95 67 15,0-2-67-15,46-93 38 0,0 0-38 0,-39 101 39 16,13 18-39-16,26-119 25 0,0 0-25 0,-11 113 26 16,13-25-26-16,-2-88 19 0,0 0-19 0,18 74 19 15,12-13-19-15,-30-61 13 0,0 0-13 0,40 47 13 0,10-20-13 16,-50-27 11-16,0 0-11 0,49 12 11 0,2-15-11 15,-51 3 7-15,0 0-7 0,44-21 7 0,-3-10-7 16,-41 31 7-16,0 0-7 0,32-36 7 0,-13 3-7 16,-19 33 13-16,0 0-13 0,4-35 13 0,-22 2-13 15,18 33 18-15,0 0-18 0,-32-24 18 0,-8 8-18 16,40 16 24-16,0 0-24 0,-46-5 24 0,-11 14-24 16,57-9 22-16,0 0-22 0,-51 21 23 0,5 6-23 15,46-27 18-15,0 0-18 0,-31 26 19 0,9-8-19 16,3-1-1287-16</inkml:trace>
  <inkml:trace contextRef="#ctx0" brushRef="#br0" timeOffset="119">14189 13621 718 0,'0'0'0'16,"0"0"0"-16,-23 0 0 0,23 0 25 0,0 0-25 15,-23-8 25-15,-7-1-25 0,30 9 69 0,0 0-69 0,-28-4 69 16,5 13-69-16,23-9 84 0,0 0-84 0,-25 19 85 16,-5 17-85-16,30-36 57 0,0 0-57 0,-26 45 58 15,3 2-58-15,23-47 33 0,0 0-33 0,-16 49 34 16,5 3-34-16,11-52 26 0,0 0-26 0,-3 55 27 15,8-3-27-15,-5-52 17 0,0 0-17 0,11 45 18 16,-1-21-18-16,-10-24 12 0,0 0-12 0,18 12 12 16,8-5-12-16,-26-7 9 0,0 0-9 0,32-5 9 15,0-9-9-15,-32 14 6 0,0 0-6 0,31-35 7 0,-2-13-7 16,-29 48 4-16,0 0-4 0,28-59 4 0,-3-5-4 16,-25 64 3-16,0 0-3 0,19-69 4 15,-7-7-4-15,-12 76 5 0,0 0-5 0,6-85 6 0,-6-7-6 16,0 92 10-16,0 0-10 0,-6-88 11 0,-2 14-11 15,8 74 16-15,0 0-16 0,-15-64 17 0,-2 3-17 16,17 61 25-16,0 0-25 0,-18-55 25 0,4 10-25 16,14 45 37-16,0 0-37 0,-9-32 38 0,4 17-38 15,5 15 46-15,0 0-46 0,0 0 46 0,-4 22-46 16,4-22 45-16,0 0-45 0,-3 38 45 0,8 20-45 0,-5-58 37 16,0 0-37-16,11 64 37 0,3 1-37 0,-14-65 29 15,0 0-29-15,18 77 30 0,10 21-30 0,-28-98 24 16,0 0-24-16,35 104 24 0,2-11-24 0,-37-93 16 15,0 0-16-15,32 92 17 0,0 2-17 0,-32-94 12 0,0 0-12 16,31 81 12-16,5-20-12 0,-36-61 4 0,0 0-4 16,31 39 4-16,-11-27-4 0,-20-12 0 0,0 0 0 15,16-10 0-15,-1-21 0 0,1 0-1465 0</inkml:trace>
  <inkml:trace contextRef="#ctx0" brushRef="#br0" timeOffset="120">14455 13270 975 0,'0'0'0'0,"0"0"0"16,0-19 0-16,0 19 9 0,0 0-9 0,2-17 9 16,5 1-9-16,-7 16 12 0,0 0-12 0,2-9 12 15,-2 9-12-15,0 0 28 0,0 0-28 0,7 0 28 16,7 14-28-16,-14-14 33 0,0 0-33 0,12 23 33 16,2 8-33-16,-14-31 38 0,0 0-38 0,6 38 39 0,-6 10-39 15,0-48 35-15,0 0-35 0,-6 57 35 0,-1 8-35 16,7-65 29-16,0 0-29 0,-5 64 29 0,3-11-29 15,2-53 17-15,0 0-17 0,-2 47 18 0,2-18-18 16,0-29 7-16,0 0-7 0,2 21 8 0,3-2-8 16,1-3-986-16</inkml:trace>
  <inkml:trace contextRef="#ctx0" brushRef="#br0" timeOffset="121">14504 13161 617 0,'0'0'0'16,"0"0"0"-16,0-23 0 0,0 23 5 0,0 0-5 15,4-26 6-15,7-15-6 0,-11 41 13 0,0 0-13 16,10-38 14-16,8 3-14 0,-18 35 40 0,0 0-40 0,23-26 41 16,3 6-41-16,-26 20 69 0,0 0-69 0,32-14 69 15,7 3-69-15,-39 11 69 0,0 0-69 0,40-1 69 16,-3 9-69-16,-37-8 64 0,0 0-64 0,23 18 65 15,-10 4-65-15,-13-22 57 0,0 0-57 0,-7 36 57 16,-13 18-57-16,20-54 48 0,0 0-48 0,-32 62 49 16,-5-1-49-16,37-61 35 0,0 0-35 0,-31 54 35 15,6-11-35-15,25-43 25 0,0 0-25 0,-19 27 26 16,10-7-26-16,9-20 17 0,0 0-17 0,-6 12 17 16,12 0-17-16,-6-12 10 0,0 0-10 0,17 15 10 15,19 6-10-15,-36-21 6 0,0 0-6 0,40 24 6 0,6 1-6 16,-46-25 4-16,0 0-4 0,42 31 5 15,-3 10-5-15,-39-41 3 0,0 0-3 0,25 40 4 0,-15-4-4 16,-10-36 15-16,0 0-15 0,-7 35 16 0,-21 1-16 16,28-36 27-16,0 0-27 0,-46 35 27 0,-15-6-27 15,61-29 26-15,0 0-26 0,-64 28 26 0,1 0-26 16,63-28 18-16,0 0-18 0,-57 15 18 0,10-11-18 0,47-4 11 16,0 0-11-16,-41-4 11 0,6-11-11 0,-2-1-1253 15</inkml:trace>
  <inkml:trace contextRef="#ctx0" brushRef="#br0" timeOffset="122">18108 204 254 0,'0'0'28'0,"0"0"0"15,0 0 7-15,9 19 1 16,-7-10 0-16,-1 3 0 16,-1 4-5-16,0-1 1 15,2 9-6-15,-2 9 0 16,4 4-6-16,-1 4 0 16,3 2 2-16,-5 6 1 15,3 8 2-15,-1 0 1 16,3 7-26-16,-6-64 23 0,0 0-23 0,8 68 23 15,-2 1-23-15,-6-69 23 0,0 0-23 0,7 69 24 0,0 11-24 16,-7-80 28-16,0 0-28 0,9 90 29 0,0 7-29 16,-9-97 24-16,0 0-24 0,12 100 25 0,-3 2-25 15,-9-102 22-15,0 0-22 0,10 109 23 0,3 12-23 16,-13-121 16-16,0 0-16 0,14 128 16 0,3 2-16 16,-17-130 13-16,0 0-13 0,18 133 14 0,-4-3-14 15,-14-130 13-15,0 0-13 0,9 137 13 0,0 17-13 0,-9-154 17 16,0 0-17-16,5 154 18 0,-1-5-18 0,-4-149 24 15,0 0-24-15,-2 152 25 0,-3 5-25 0,5-157 28 16,0 0-28-16,-2 160 28 0,2 8-28 0,0-168 30 16,0 0-30-16,-6 179 31 0,-2 3-31 0,8-182 28 0,0 0-28 15,-11 180 29-15,-3-5-29 0,14-175 27 0,0 0-27 16,-14 173 27-16,0-3-27 0,14-170 28 0,0 0-28 16,-13 173 29-16,3 1-29 0,10-174 27 15,0 0-27-15,-9 179 27 0,0 1-27 0,9-180 23 0,0 0-23 0,-3 181 24 16,3 10-24-16,0-191 23 0,0 0-23 0,-2 187 24 15,-3-6-24-15,5-181 18 0,0 0-18 0,-7 182 19 16,1-4-19-16,6-178 17 0,0 0-17 0,-7 177 18 16,0-4-18-16,7-173 17 0,0 0-17 0,-12 169 17 15,1 6-17-15,11-175 14 0,0 0-14 0,-9 177 15 16,1 1-15-16,8-178 8 0,0 0-8 0,-8 171 8 16,3-6-8-16,5-165 5 0,0 0-5 0,-5 157 5 15,5-6-5-15,0-151 4 0,0 0-4 0,-4 143 5 16,4 3-5-16,0-146 3 0,0 0-3 0,4 142 4 15,-1-12-4-15,-3-130 3 0,0 0-3 0,6 124 3 0,3-13-3 16,-9-111 2-16,0 0-2 0,8 104 3 0,1-11-3 16,-9-93 2-16,0 0-2 0,11 92 3 0,1 1-3 15,-12-93 3-15,0 0-3 0,18 89 3 0,3-17-3 16,-21-72 3-16,0 0-3 0,25 69 4 0,3-8-4 16,-28-61 3-16,0 0-3 0,30 57 3 0,-2 7-3 15,-28-64 3-15,0 0-3 0,30 54 3 0,4-7-3 16,-34-47 2-16,0 0-2 0,38 39 3 0,3-6-3 0,-41-33 1 15,0 0-1-15,46 30 1 0,3-8-1 0,-49-22 0 16,0 0 0-16,60 17 1 0,12-10-1 0,-72-7 0 16,0 0 0-16,83 6 0 0,6-1 0 0,-89-5 0 0,0 0 0 15,86 7 0-15,13-6 0 0,-99-1 0 16,0 0 0-16,99 0 0 0,-4 0 0 0,-95 0 0 16,0 0 0-16,93 4 0 0,-10-1 0 0,-83-3-1 0,0 0 1 15,81 4 0-15,0-1 0 0,-81-3-1 0,0 0 1 0,82 5 0 16,-8 6 0-16,-74-11 0 0,0 0 0 0,70 12 0 15,-12 2 0-15,-58-14 0 0,0 0 0 0,52 15 0 16,-12-1 0-16,-40-14 0 0,0 0 0 0,37 23 1 16,4 1-1-16,-41-24 0 0,0 0 0 0,39 29 1 15,-8 11-1-15,-31-40 1 0,0 0-1 0,23 43 1 16,-2 2-1-16,-21-45 1 0,0 0-1 0,20 44 2 16,-3-3-2-16,-17-41 2 0,0 0-2 0,18 38 2 15,0 9-2-15,-18-47 4 0,0 0-4 0,16 48 4 16,-1 10-4-16,-15-58 4 0,0 0-4 0,15 60 4 15,-1 11-4-15,-14-71 3 0,0 0-3 0,12 73 4 16,-5-6-4-16,-7-67 4 0,0 0-4 0,4 63 4 0,-4-3-4 16,0-60 5-16,0 0-5 0,-2 66 6 0,-2-2-6 15,4-64 5-15,0 0-5 0,0 62 5 0,0-3-5 16,0-59 4-16,0 0-4 0,-3 52 5 0,-1-7-5 16,4-45 5-16,0 0-5 0,-7 42 5 0,-2-3-5 15,9-39 5-15,0 0-5 0,-17 38 6 0,-10 4-6 16,27-42 4-16,0 0-4 0,-37 41 5 0,-17 3-5 15,54-44 4-15,0 0-4 0,-59 41 4 0,-2-11-4 0,61-30 3 16,0 0-3-16,-64 31 4 0,-1-7-4 0,65-24 5 16,0 0-5-16,-74 19 5 0,-14 0-5 0,88-19 5 0,0 0-5 15,-94 16 6-15,-1-4-6 0,95-12 7 16,0 0-7-16,-111 14 7 0,-18 3-7 0,129-17 8 16,0 0-8-16,-134 12 8 0,-5 0-8 0,139-12 6 0,0 0-6 15,-145 14 7-15,-10 3-7 0,155-17 7 0,0 0-7 16,-166 18 7-16,-12-6-7 0,178-12 5 0,0 0-5 0,-177 12 6 15,5 3-6-15,172-15 4 0,0 0-4 0,-168 18 4 16,9 1-4-16,159-19 3 0,0 0-3 0,-155 21 3 16,3-2-3-16,152-19 2 0,0 0-2 0,-141 17 3 15,2-5-3-15,139-12 3 0,0 0-3 0,-117 9 4 16,19 1-4-16,98-10 3 0,0 0-3 0,-92 10 4 16,11-1-4-16,81-9 4 0,0 0-4 0,-78 7 4 15,6 0-4-15,72-7 5 0,0 0-5 0,-62 9 5 16,11 3-5-16,51-12 4 0,0 0-4 0,-41 14 4 15,15-2-4-15,26-12 4 0,0 0-4 0,-19 15 4 16,3 1-4-16,16-16 3 0,0 0-3 0,-11 21 3 0,4 10-3 16,7-31 1-16,0 0-1 0,-2 40 1 0,-1 8-1 15,3-48 0-15,0 0 0 0,0 59 0 0,3 12 0 16,-3-71 0-16,0 0 0 0,6 78 0 0,1-2 0 16,-7-76-1-16,0 0 1 0,7 79 0 0,0 18 0 15,-7-97-1-15,0 0 1 0,9 102-1 0,1 6 1 16,-10-108-3-16,0 0 3 0,11 114-2 0,-2 9 2 0,-9-123-4 15,0 0 4-15,8 128-3 0,3 0 3 0,-11-128-3 16,0 0 3-16,10 140-2 0,-6 16 2 0,-4-156-3 16,0 0 3-16,2 161-2 0,-2 8 2 0,0-169-2 15,0 0 2-15,-2 168-2 0,-2-7 2 0,4-161-1 0,0 0 1 16,-8 161-1-16,-1 4 1 0,9-165-2 0,0 0 2 16,-11 171-1-16,-1 4 1 0,12-175-1 0,0 0 1 15,-12 178 0-15,1 0 0 0,11-178-1 0,0 0 1 16,-14 177 0-16,-4-4 0 0,18-173-1 0,0 0 1 0,-21 171 0 15,2-8 0-15,19-163 0 0,0 0 0 16,-18 162 0-16,-1 5 0 0,19-167 0 0,0 0 0 0,-16 166 0 16,2-2 0-16,14-164 0 0,0 0 0 0,-14 158 0 15,-6-11 0-15,20-147 0 0,0 0 0 0,-17 142 0 16,1-4 0-16,16-138 0 0,0 0 0 0,-16 138 0 16,0 6 0-16,16-144 0 0,0 0 0 0,-14 130 0 15,0-12 0-15,14-118 0 0,0 0 0 0,-13 117 0 16,3 11 0-16,10-128 0 0,0 0 0 0,-9 113 0 15,2-20 0-15,7-93 0 0,0 0 0 0,-9 87 1 16,2-6-1-16,7-81 0 0,0 0 0 0,-4 71 0 0,13-14 0 16,-9-57-2-16,0 0 2 0,6 42-1 0,-3-20 1 15,1-1-1452-15</inkml:trace>
  <inkml:trace contextRef="#ctx0" brushRef="#br0" timeOffset="124">1330 2025 225 0,'0'0'0'0,"0"0"6"0,0 0-6 16,9 40 7-16,-6-2-7 0,-3-38 16 0,0 0-16 0,4 46 17 16,-2-1-17-16,-2-45 43 0,0 0-43 0,3 49 43 15,-3 3-43-15,0-52 60 0,0 0-60 0,-3 57 61 16,-3 21-61-16,6-78 46 0,0 0-46 0,0 83 47 16,0-5-47-16,0-78 47 0,0 0-47 0,4 84 48 15,-2 8-48-15,-2-92 44 0,0 0-44 0,7 90 44 16,-6 7-44-16,-1-97 42 0,0 0-42 0,6 94 42 15,1-15-42-15,-7-79 34 0,0 0-34 0,10 78 35 16,-1 7-35-16,-9-85 30 0,0 0-30 0,9 81 31 0,-4-6-31 16,-5-75 30-16,0 0-30 0,7 62 31 15,2-17-31-15,-9-45 25 0,0 0-25 0,2 40 26 0,-4-9-26 16,2-31 20-16,0 0-20 0,-9 24 20 0,1-3-20 16,-5 0-780-16</inkml:trace>
  <inkml:trace contextRef="#ctx0" brushRef="#br0" timeOffset="125">3392 1879 113 0,'0'0'0'0,"60"-7"0"0,97-6 0 16,-157 13 10-16,0 0-10 0,194-12 10 0,14-1-10 15,-208 13 26-15,0 0-26 0,208-12 27 0,4-3-27 16,-212 15 40-16,0 0-40 0,212-12 40 0,-4 3-40 15,-208 9 40-15,0 0-40 0,211-7 40 0,3-2-40 0,-214 9 40 16,0 0-40-16,215-3 40 0,2-2-40 16,-217 5 43-16,0 0-43 0,219-4 43 0,-4 1-43 0,-215 3 42 15,0 0-42-15,213-5 42 0,-1-8-42 0,-212 13 35 16,0 0-35-16,206-12 35 0,-1 0-35 0,-205 12 25 0,0 0-25 16,198-15 26-16,-8 3-26 0,-190 12 19 0,0 0-19 15,173-19 20-15,-7-2-20 0,-166 21 15 0,0 0-15 16,148-18 16-16,-4 6-16 0,-144 12 15 0,0 0-15 15,136-7 15-15,0 2-15 0,-136 5 13 0,0 0-13 16,117 0 13-16,-22 5-13 0,-95-5 10 0,0 0-10 0,91 4 10 16,-6 1-10-16,-85-5 8 0,0 0-8 0,76 7 8 15,-2 2-8-15,-74-9 9 0,0 0-9 0,64 7 9 16,-11 1-9-16,-53-8 10 0,0 0-10 0,42 12 10 16,-10 4-10-16,-32-16 11 0,0 0-11 0,26 21 12 15,-5 3-12-15,-21-24 17 0,0 0-17 0,18 24 17 16,-9 6-17-16,-9-30 19 0,0 0-19 0,5 34 20 15,-5-1-20-15,0-33 21 0,0 0-21 0,-5 40 22 16,1 1-22-16,4-41 20 0,0 0-20 0,-3 45 20 16,-3 14-20-16,6-59 24 0,0 0-24 0,-8 61 24 15,-1-1-24-15,9-60 26 0,0 0-26 0,-9 57 27 16,0-3-27-16,9-54 28 0,0 0-28 0,-11 55 29 0,-1 6-29 16,12-61 33-16,0 0-33 0,-10 64 33 0,-3 5-33 15,13-69 30-15,0 0-30 0,-14 61 31 0,-7-7-31 16,21-54 23-16,0 0-23 0,-19 48 23 0,-3-8-23 15,22-40 25-15,0 0-25 0,-17 36 26 0,1 0-26 16,16-36 16-16,0 0-16 0,-21 33 16 0,-2 7-16 16,23-40 11-16,0 0-11 0,-28 36 12 0,-8-4-12 0,36-32 8 15,0 0-8-15,-37 29 9 0,-7-1-9 0,44-28 12 16,0 0-12-16,-49 24 12 0,-6-3-12 0,55-21 17 16,0 0-17-16,-71 15 18 0,-11-6-18 0,82-9 20 0,0 0-20 15,-90 12 20-15,-6-5-20 0,96-7 18 0,0 0-18 16,-109 5 18-16,-13-1-18 0,122-4 17 0,0 0-17 15,-130 3 17-15,-6-3-17 0,136 0 18 0,0 0-18 16,-145 2 19-16,-15 1-19 0,160-3 20 0,0 0-20 0,-178 0 20 16,-20 4-20-16,198-4 17 0,0 0-17 0,-208 3 18 15,-16 2-18-15,224-5 15 0,0 0-15 0,-226 9 15 16,-7 7-15-16,233-16 11 0,0 0-11 0,-234 15 11 16,-1-3-11-16,235-12 8 0,0 0-8 0,-234 18 9 15,1 2-9-15,233-20 8 0,0 0-8 0,-242 25 8 16,-5 1-8-16,247-26 5 0,0 0-5 0,-249 32 5 15,1 5-5-15,248-37 3 0,0 0-3 0,-244 38 3 16,1 2-3-16,243-40 2 0,0 0-2 0,-237 43 3 16,8-3-3-16,229-40 2 0,0 0-2 0,-217 36 2 15,9-10-2-15,208-26 1 0,0 0-1 0,-185 21 2 0,8-2-2 16,177-19 2-16,0 0-2 0,-162 15 2 0,9-1-2 16,153-14 1-16,0 0-1 0,-136 11 2 0,34-10-2 15,102-1 0-15,0 0 0 0,-90-1 1 0,16-6-1 16,74 7-1-16,0 0 1 0,-62-9 0 0,30 2 0 15,0 2-1404-15</inkml:trace>
  <inkml:trace contextRef="#ctx0" brushRef="#br0" timeOffset="126">1443 2279 315 0,'0'0'0'0,"26"-3"0"15,50-15 0-15,-76 18 72 0,0 0-72 0,104-24 73 16,18-7-73-16,-122 31 92 0,0 0-92 0,145-40 93 0,19-8-93 16,-164 48 66-16,0 0-66 0,183-50 67 0,16-9-67 15,-199 59 44-15,0 0-44 0,203-54 45 0,-3 11-45 16,-200 43 28-16,0 0-28 0,194-33 28 0,-9 5-28 15,-185 28 18-15,0 0-18 0,174-17 18 0,-15 10-18 16,-159 7 14-16,0 0-14 0,145 7 14 0,-15 9-14 16,1 1-681-16</inkml:trace>
  <inkml:trace contextRef="#ctx1" brushRef="#br0">33801 15487 0,'0'0'0,"-38"-27"0</inkml:trace>
  <inkml:trace contextRef="#ctx1" brushRef="#br0" timeOffset="1">33566 15340 0,'0'0'0,"0"0"0,0 0 0,0 0 0,0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29:26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10967 1157 0,'0'0'0'16,"0"0"141"-16,0 0-141 0,-21 10 141 0,7 6-141 15,14-16 105-15,0 0-105 0,-6 24 106 0,3 9-106 16,3-33 68-16,0 0-68 0,0 38 68 0,0 3-68 16,0-41 52-16,0 0-52 0,3 61 53 0,-3 29-53 0,0-90 31 15,0 0-31-15,6 93 31 0,-3-5-31 0,-3-88 24 16,0 0-24-16,9 82 25 0,-4-11-25 0,-5-71 16 16,0 0-16-16,5 62 17 0,3-3-17 0,-8-59 11 0,0 0-11 15,1 50 12-15,3-12-12 0,-4-38 4 0,0 0-4 16,5 28 4-16,-1-6-4 0,-3 1-1490 0</inkml:trace>
  <inkml:trace contextRef="#ctx0" brushRef="#br0" timeOffset="329.84">601 10941 1034 0,'6'-14'0'15,"-6"14"43"-15,0 0-43 0,32-49 43 16,6 4-43-16,-38 45 26 0,0 0-26 0,46-31 26 0,5 16-26 16,-51 15 24-16,0 0-24 0,53-2 25 0,-10 11-25 15,-43-9 41-15,0 0-41 0,35 15 41 0,-14 14-41 16,-21-29 75-16,0 0-75 0,9 37 75 0,-7 3-75 15,-2-40 77-15,0 0-77 0,-9 45 77 0,-11 7-77 0,20-52 60 16,0 0-60-16,-31 50 61 0,-13-7-61 0,44-43 54 16,0 0-54-16,-41 33 55 0,13-11-55 0,28-22 21 15,0 0-21-15,-18 19 22 0,4-1-22 0,14-18 12 0,0 0-12 16,-12 14 13-16,6-6-13 0,-2 1-1369 16</inkml:trace>
  <inkml:trace contextRef="#ctx0" brushRef="#br0" timeOffset="1081.74">1393 11616 673 0,'0'0'0'0,"0"0"0"16,-7 19 0-16,7-19 25 0,0 0-25 0,-12 17 26 16,0 0-26-16,12-17 16 0,0 0-16 0,-11 31 17 15,6 25-17-15,5-56 49 0,0 0-49 0,-4 60 50 16,10-4-50-16,-6-56 46 0,0 0-46 0,8 45 47 15,5-14-47-15,-13-31 40 0,0 0-40 0,14 22 40 16,4-6-40-16,-18-16 41 0,0 0-41 0,19 10 42 16,-1-5-42-16,-18-5 37 0,0 0-37 0,12-3 38 15,-3-4-38-15,-9 7 32 0,0 0-32 0,5-12 32 0,-5-7-32 16,0 19 31-16,0 0-31 0,4-30 32 0,-3-11-32 16,-1 41 37-16,0 0-37 0,0-49 38 0,-1-6-38 15,1 55 48-15,0 0-48 0,-8-50 48 0,-2 8-48 16,10 42 56-16,0 0-56 0,-12-31 57 0,1 10-57 15,11 21 53-15,0 0-53 0,-12-13 54 0,3 2-54 16,9 11 44-16,0 0-44 0,-9-7 45 0,0 4-45 16,9 3 33-16,0 0-33 0,0 0 33 0,-9 0-33 0,9 0 24 15,0 0-24-15,-5 12 24 0,2 14-24 0,3-26 6 16,0 0-6-16,0 36 7 0,8 11-7 0,-1 0-1381 16</inkml:trace>
  <inkml:trace contextRef="#ctx0" brushRef="#br0" timeOffset="1361.06">1984 11880 1334 0,'0'0'0'0,"0"7"0"16,0 16 0-16,0-23-2 0,0 0 2 0,0 26-1 16,4-2 1-16,-4-24 6 0,0 0-6 0,0 19 6 15,-4-3-6-15,4-16 70 0,0 0-70 0,-10 19 71 0,-3 7-71 16,13-26 80-16,0 0-80 0,-17 36 80 0,3 11-80 16,14-47 73-16,0 0-73 0,-14 39 74 0,5-16-74 15,0-1-1284-15</inkml:trace>
  <inkml:trace contextRef="#ctx0" brushRef="#br0" timeOffset="87057.7">27402 6448 628 0,'0'0'0'0,"0"0"0"0,0 0 0 15,0 0 57-15,0 0-57 0,0 0 57 16,0 0-57-16,0 0 150 0,0 0-150 0,0 0 151 0,0 0-151 15,0 0 123-15,0 0-123 0,-2-19 124 0,2 19-124 16,0 0 90-16,0 0-90 0,0 0 91 0,4 19-91 16,-4-19 56-16,0 0-56 0,2 24 56 0,1 7-56 15,-3-31 48-15,0 0-48 0,4 37 48 0,1 4-48 0,-5-41 40 16,0 0-40-16,7 44 40 0,0-3-40 0,-7-41 33 0,0 0-33 16,2 36 33-16,1 4-33 0,-3-40 29 0,0 0-29 15,4 45 30-15,-1 7-30 0,-3-52 29 0,0 0-29 16,4 57 30-16,-1-3-30 0,-3-54 25 0,0 0-25 15,4 47 25-15,-1-11-25 0,-3-36 22 0,0 0-22 16,2 24 22-16,-4-6-22 0,2-18 18 0,0 0-18 16,0 15 18-16,4-3-18 0,-4-12 13 0,0 0-13 15,4 7 13-15,-4-7-13 0,0 0-1515 0</inkml:trace>
  <inkml:trace contextRef="#ctx0" brushRef="#br0" timeOffset="87523.48">27712 6566 1222 0,'0'0'0'0,"-3"8"0"0,-6 15 0 16,9-23 21-16,0 0-21 0,-9 24 22 0,2 9-22 0,7-33 70 16,0 0-70-16,-5 33 71 0,3 1-71 15,2-34 59-15,0 0-59 0,2 42 60 0,5 10-60 0,-7-52 31 16,0 0-31-16,16 50 31 0,9 0-31 16,-25-50 22-16,0 0-22 0,28 42 22 0,2-9-22 0,-30-33 21 15,0 0-21-15,24 24 21 0,-6-8-21 16,-18-16 13-16,0 0-13 0,16 3 13 0,3-3-13 0,-19 0 14 15,0 0-14-15,29-12 15 0,8-7-15 0,-37 19 21 0,0 0-21 16,35-30 22-16,-12-13-22 0,-23 43 25 0,0 0-25 16,16-45 25-16,-7 5-25 0,-9 40 31 0,0 0-31 15,1-38 31-15,-9 0-31 0,8 38 29 0,0 0-29 0,-16-38 30 16,-4 2-30-16,20 36 30 0,0 0-30 0,-19-35 31 16,1 6-31-16,18 29 28 0,0 0-28 0,-19-28 29 15,-8 11-29-15,27 17 22 0,0 0-22 0,-26-11 22 16,3 11-22-16,23 0 17 0,0 0-17 0,-19 7 18 15,1 0-18-15,18-7 6 0,0 0-6 0,-20 14 7 16,-4 7-7-16,-1 1-1554 0</inkml:trace>
  <inkml:trace contextRef="#ctx0" brushRef="#br0" timeOffset="88589.08">28817 7021 707 0,'0'0'0'0,"1"9"0"15,6 6 0-15,-7-15 19 0,0 0-19 0,8 16 20 16,-8-16-20-16,0 0 44 0,0 0-44 0,0 0 44 0,7-2-44 16,-7 2 100-16,0 0-100 0,5-10 100 0,2-6-100 15,-7 16 97-15,0 0-97 0,5-24 97 0,1-11-97 16,-6 35 82-16,0 0-82 0,8-41 83 0,1-15-83 15,-9 56 70-15,0 0-70 0,11-57 71 0,-1 3-71 16,-10 54 51-16,0 0-51 0,9-51 52 0,0-1-52 16,-9 52 42-16,0 0-42 0,7-57 43 0,-7-1-43 15,0 58 37-15,0 0-37 0,-2-60 38 0,0-1-38 0,2 61 34 16,0 0-34-16,-1-48 35 0,-5 15-35 16,6 33 28-16,0 0-28 0,-8-28 28 0,-5 8-28 15,13 20 23-15,0 0-23 0,-10-16 24 0,4 4-24 16,6 12 23-16,0 0-23 0,-7-4 23 0,-1 1-23 0,8 3 18 15,0 0-18-15,-11 7 19 0,-1 8-19 0,12-15 15 0,0 0-15 16,-15 25 16-16,3 8-16 0,12-33 13 0,0 0-13 16,-9 48 13-16,4 25-13 0,5-73 13 0,0 0-13 15,-2 72 14-15,6 1-14 0,-4-73 12 0,0 0-12 0,9 64 12 16,5-7-12-16,-14-57 11 0,0 0-11 0,17 61 11 16,3 3-11-16,-20-64 10 0,0 0-10 0,21 59 10 15,2-13-10-15,-23-46 8 0,0 0-8 0,23 28 8 16,0-7-8-16,-23-21 8 0,0 0-8 0,24 8 8 15,10-8-8-15,-34 0 6 0,0 0-6 0,39-8 7 16,5-8-7-16,-44 16 6 0,0 0-6 0,39-21 7 16,-11 6-7-16,-28 15 6 0,0 0-6 0,25-31 7 15,1-16-7-15,-26 47 7 0,0 0-7 0,23-43 7 0,-14 10-7 16,-9 33 8-16,0 0-8 0,5-23 9 16,0 9-9-16,-5 14 8 0,0 0-8 0,6-12 9 15,-5 5-9-15,-1 7 8 0,0 0-8 0,0 0 9 0,-5 9-9 16,5-9 8-16,0 0-8 0,-3 19 9 0,3 2-9 15,0-21 7-15,0 0-7 0,1 31 7 0,5 5-7 16,-6-36 6-16,0 0-6 0,8 33 6 0,3-5-6 16,-11-28 3-16,0 0-3 0,9 17 3 0,-2-5-3 15,-7-12 2-15,0 0-2 0,7 7 2 0,2 2-2 0,-9-9 1 16,0 0-1-16,9 3 1 0,-9-3-1 0,0 0 0 16,0 0 0-16,15-8 1 0,7-6-1 0,-22 14 0 15,0 0 0-15,23-29 1 0,-2-15-1 0,-21 44 0 16,0 0 0-16,14-46 1 0,-9 6-1 0,-5 40 1 0,0 0-1 15,-2-35 2-15,-8 9-2 0,10 26 2 0,0 0-2 16,-16-15 3-16,-5-1-3 0,21 16 2 16,0 0-2-16,-20-9 2 0,1 1-2 0,19 8 1 0,0 0-1 15,-14 0 2-15,5 8-2 0,9-8 1 0,0 0-1 0,-9 9 1 16,2 1-1-16,7-10 0 0,0 0 0 16,-3 9 0-16,6 0 0 0,1-1-1750 0</inkml:trace>
  <inkml:trace contextRef="#ctx0" brushRef="#br0" timeOffset="89174.92">29774 6657 1065 0,'0'0'0'0,"0"0"0"0,8-8 0 16,-8 8 32-16,0 0-32 0,0-11 32 0,-9-6-32 16,9 17 65-16,0 0-65 0,-11-15 65 0,-3 6-65 15,14 9 67-15,0 0-67 0,-16-4 68 0,-5 11-68 0,21-7 51 16,0 0-51-16,-21 14 51 0,3 5-51 0,18-19 41 16,0 0-41-16,-14 24 41 0,0-3-41 15,14-21 34-15,0 0-34 0,-11 24 34 0,4-5-34 16,7-19 20-16,0 0-20 0,-1 21 20 0,6-5-20 0,-5-16 12 15,0 0-12-15,7 12 12 0,0-3-12 0,-7-9 8 16,0 0-8-16,0 0 9 0,9 1-9 0,-9-1 6 0,0 0-6 16,7-1 6-16,7-3-6 0,-14 4 6 0,0 0-6 15,18-9 6-15,-3-3-6 0,-15 12 7 0,0 0-7 16,13-8 8-16,-4 4-8 0,-9 4 11 0,0 0-11 0,0 0 11 16,10-7-11-16,-10 7 18 0,0 0-18 0,11 12 19 15,3 23-19-15,-14-35 21 0,0 0-21 0,12 54 22 16,2 24-22-16,-14-78 28 0,0 0-28 0,11 79 28 15,-6-6-28-15,-5-73 30 0,0 0-30 0,0 67 31 16,-3 3-31-16,3-70 34 0,0 0-34 0,-9 72 34 16,-5 1-34-16,14-73 34 0,0 0-34 0,-16 69 34 15,-7-17-34-15,23-52 28 0,0 0-28 0,-25 38 28 16,2-15-28-16,23-23 26 0,0 0-26 0,-21 12 26 16,0-12-26-16,21 0 22 0,0 0-22 0,-19-7 23 15,3-5-23-15,16 12 20 0,0 0-20 0,-13-21 21 16,5-8-21-16,8 29 16 0,0 0-16 0,-6-35 17 15,4-7-17-15,2 42 12 0,0 0-12 0,6-43 13 0,6-2-13 16,-12 45 8-16,0 0-8 0,16-36 8 0,-2 8-8 16,-14 28 0-16,0 0 0 0,18-29 1 0,10-15-1 15,0 3-1733-15</inkml:trace>
  <inkml:trace contextRef="#ctx0" brushRef="#br0" timeOffset="89703.25">30499 6067 841 0,'0'0'0'0,"0"0"0"0,-15 9 0 15,15-9 37-15,0 0-37 0,-20 12 37 0,-8 4-37 16,28-16 44-16,0 0-44 0,-28 26 44 0,3 13-44 16,25-39 31-16,0 0-31 0,-21 49 31 0,1 8-31 15,20-57 47-15,0 0-47 0,-14 76 48 0,7 25-48 16,7-101 68-16,0 0-68 0,-2 98 68 0,8-3-68 15,-6-95 63-15,0 0-63 0,10 97 63 0,8 14-63 16,-18-111 51-16,0 0-51 0,23 107 51 0,0-18-51 0,-23-89 40 16,0 0-40-16,28 81 40 0,4-5-40 0,-32-76 7 0,0 0-7 15,32 66 8-15,3-14-8 0,-35-52-1 0,0 0 1 16,35 33 0-16,2-16 0 0,0 2-1154 0</inkml:trace>
  <inkml:trace contextRef="#ctx0" brushRef="#br0" timeOffset="90272.83">31203 6055 1121 0,'0'0'0'0,"0"0"0"16,-5 12 0-16,5-12-9 0,0 0 9 0,-2 14-9 15,4 9 9-15,-2-23-20 0,0 0 20 0,3 29-20 16,1 4 20-16,-4-33 11 0,0 0-11 0,3 40 12 16,1 0-12-16,-4-40 53 0,0 0-53 0,2 45 53 15,-4 3-53-15,2-48 82 0,0 0-82 0,-2 52 82 0,4 5-82 16,-2-57 68-16,0 0-68 0,4 49 69 0,-3-8-69 15,-1-41 44-15,0 0-44 0,0 31 44 0,2-12-44 16,0 2-1126-16</inkml:trace>
  <inkml:trace contextRef="#ctx0" brushRef="#br0" timeOffset="90572.01">31119 6104 953 0,'0'0'0'0,"0"0"0"0,1-23 0 0,-1 23 26 0,0 0-26 15,6-24 26-15,-1-2-26 0,-5 26 51 0,0 0-51 16,7-28 52-16,2 9-52 0,-9 19 80 0,0 0-80 16,17-14 80-16,10 2-80 0,-27 12 68 0,0 0-68 15,42-3 69-15,22 6-69 0,-64-3 54 0,0 0-54 16,63 18 54-16,-5 18-54 0,-58-36 55 0,0 0-55 15,44 43 56-15,-14 2-56 0,-30-45 44 0,0 0-44 16,13 42 45-16,-22-8-45 0,9-34 33 0,0 0-33 16,-25 30 34-16,-13-6-34 0,38-24 26 0,0 0-26 15,-48 21 27-15,-5-6-27 0,53-15 7 0,0 0-7 0,-48 12 8 16,17-3-8-16,-1 2-1326 0</inkml:trace>
  <inkml:trace contextRef="#ctx0" brushRef="#br0" timeOffset="91322.81">31674 6351 819 0,'0'0'0'15,"0"0"0"-15,4 12 0 0,-4-12 48 0,0 0-48 16,1 9 49-16,1 6-49 0,-2-15 17 0,0 0-17 0,0 28 18 15,-2 9-18-15,2-37 49 0,0 0-49 0,-1 39 49 16,-1 6-49-16,2-45 65 0,0 0-65 0,-2 40 65 16,2-10-65-16,0-30 55 0,0 0-55 0,0 24 56 15,0-3-56-15,0-21 48 0,0 0-48 0,2 15 48 16,0-6-48-16,-1-1-980 0</inkml:trace>
  <inkml:trace contextRef="#ctx0" brushRef="#br0" timeOffset="91488.83">31787 6194 1043 0,'0'0'0'0,"0"0"0"0,-7 3 0 16,7-3 0-16,0 0 0 0,-7 4 0 0,7-4 0 15,0 0 0-15,0 0 0 0,-5 5 0 0,5-5 0 0,0 0-723 16</inkml:trace>
  <inkml:trace contextRef="#ctx0" brushRef="#br0" timeOffset="95752.84">30768 6905 572 0,'0'0'0'0,"0"0"0"16,0 0 0-16,0 0 42 0,0 0-42 0,0 0 43 16,0 0-43-16,0 0 122 0,0 0-122 15,0 0 123-15,0 0-123 0,0 0 107 0,0 0-107 0,0 0 107 16,0 0-107-16,0 0 81 0,0 0-81 0,17 16 81 16,25-13-81-16,-42-3 49 0,0 0-49 15,60 2 49-15,18-1-49 0,-78-1 40 0,0 0-40 0,92-1 41 16,8-4-41-16,-100 5 39 0,0 0-39 0,117-4 39 15,13 4-39-15,-130 0 38 0,0 0-38 0,143 0 39 0,7-2-39 16,-150 2 42-16,0 0-42 0,150-1 43 0,-14-1-43 16,-136 2 38-16,0 0-38 0,127 0 39 0,-11-4-39 15,-116 4 33-15,0 0-33 0,92 0 33 0,-41-3-33 16,-51 3 35-16,0 0-35 0,32 0 35 0,-18 0-35 16,-14 0 31-16,0 0-31 0,11 0 31 0,-4 0-31 0,-7 0 17 15,0 0-17-15,0 0 17 0,8 0-17 0,-8 0 10 16,0 0-10-16,8 0 10 0,4 0-10 0,0 0-1460 15</inkml:trace>
  <inkml:trace contextRef="#ctx0" brushRef="#br0" timeOffset="96999.28">31168 7163 1166 0,'0'0'0'0,"0"0"0"0,3 5 0 0,-3-5 4 16,0 0-4-16,2 7 5 0,0 2-5 0,-2-9 16 16,0 0-16-16,0 15 16 0,0 2-16 0,0-17 66 15,0 0-66-15,0 35 67 0,0 10-67 0,0-45 66 0,0 0-66 16,0 55 67-16,2 11-67 0,-2-66 55 0,0 0-55 16,3 61 56-16,1-9-56 0,-4-52 47 0,0 0-47 15,2 45 48-15,-4-2-48 0,2-43 34 0,0 0-34 16,0 41 34-16,5-8-34 0,0 4-1251 0</inkml:trace>
  <inkml:trace contextRef="#ctx0" brushRef="#br0" timeOffset="97901.31">31584 7466 1054 0,'0'0'0'0,"0"0"0"15,4 12 0-15,-4-12 50 0,0 0-50 0,1 15 50 16,1 6-50-16,-2-21 84 0,0 0-84 0,-2 21 85 15,-5 0-85-15,7-21 68 0,0 0-68 0,-7 22 69 16,0-1-69-16,7-21 44 0,0 0-44 0,-5 21 45 0,0-2-45 16,5-19 28-16,0 0-28 0,-2 17 29 0,4-1-29 15,-2-16 23-15,0 0-23 0,2 12 23 16,-2-12-23-16,0 0 20 0,0 0-20 0,7 3 20 0,-7-3-20 16,0 0 18-16,0 0-18 0,7-9 19 15,0-3-19-15,-7 12 15 0,0 0-15 0,10-19 16 0,3-5-16 16,-13 24 13-16,0 0-13 0,12-24 14 0,2-4-14 15,-14 28 15-15,0 0-15 0,14-17 16 0,-3 1-16 16,-11 16 20-16,0 0-20 0,5-7 20 0,-5 7-20 0,0 0 21 16,0 0-21-16,14 0 22 0,18 11-22 0,-32-11 23 15,0 0-23-15,35 14 23 0,-5 5-23 0,-30-19 17 0,0 0-17 16,25 20 17-16,-6 3-17 0,-19-23 16 0,0 0-16 16,13 21 16-16,-8-6-16 0,-5-15 16 0,0 0-16 15,3 11 16-15,-3-11-16 0,0 0 15 0,0 0-15 16,6 7 16-16,-6-7-16 0,0 0 13 0,0 0-13 0,14-13 14 15,0 1-14-15,-14 12 9 0,0 0-9 0,16-20 9 16,3-3-9-16,-19 23 7 0,0 0-7 0,21-24 7 16,-1 0-7-16,-20 24 5 0,0 0-5 0,16-23 6 15,0 4-6-15,-16 19 5 0,0 0-5 0,14-19 6 16,-9 10-6-16,-5 9 3 0,0 0-3 0,9 0 4 16,8 7-4-16,-17-7 3 0,0 0-3 0,23 14 3 15,4 12-3-15,-27-26 2 0,0 0-2 0,19 30 3 16,-14-1-3-16,-5-29 1 0,0 0-1 0,0 28 1 15,-3-1-1-15,3-27 0 0,0 0 0 0,0 21 0 16,3-2 0-16,1-2-1573 0</inkml:trace>
  <inkml:trace contextRef="#ctx0" brushRef="#br0" timeOffset="98335.98">32387 6116 964 0,'0'0'0'0,"0"0"0"16,0 0 0-16,0 0 66 0,0 0-66 0,0 0 67 15,7 12-67-15,-7-12 101 0,0 0-101 0,16 21 102 16,5 15-102-16,-21-36 73 0,0 0-73 0,32 48 74 15,6 17-74-15,-38-65 38 0,0 0-38 0,50 81 38 16,13 24-38-16,-63-105 25 0,0 0-25 0,59 128 25 16,-17 18-25-16,-42-146 39 0,0 0-39 0,19 163 40 0,-33 6-40 15,14-169 36-15,0 0-36 0,-39 170 37 0,-19-16-37 16,58-154 35-16,0 0-35 0,-72 131 36 16,-15-22-36-16,3-1-1287 0</inkml:trace>
  <inkml:trace contextRef="#ctx0" brushRef="#br0" timeOffset="108827.77">27529 9324 158 0,'0'0'0'0,"0"0"0"0,0 0 0 0,0 0 4 16,0 0-4-16,0 0 5 0,0 0-5 0,0 0 10 16,0 0-10-16,0 0 11 0,0 0-11 0,0 0 8 0,0 0-8 15,0 0 8-15,0 0-8 0,0 0 7 16,0 0-7-16,0 0 7 0,0 0-7 0,0 0-104 16</inkml:trace>
  <inkml:trace contextRef="#ctx0" brushRef="#br0" timeOffset="115073.12">27501 9291 1177 0,'0'0'0'0,"0"0"0"0,0 0 0 0,0 0 55 0,0 0-55 16,0 0 55-16,0 0-55 0,0 0 119 0,0 0-119 15,-14 18 119-15,15 6-119 0,-1-24 102 0,0 0-102 16,6 35 102-16,-1 6-102 0,-5-41 59 0,0 0-59 15,7 52 60-15,4 9-60 0,-11-61 39 0,0 0-39 0,14 62 39 16,5 0-39-16,-19-62 29 0,0 0-29 16,18 59 30-16,-8-5-30 0,-10-54 19 0,0 0-19 0,11 50 20 15,0-2-20-15,-11-48 10 0,0 0-10 0,12 40 10 16,4-11-10-16,0 3-1473 0</inkml:trace>
  <inkml:trace contextRef="#ctx0" brushRef="#br0" timeOffset="115452.61">27929 9482 1289 0,'0'0'0'0,"0"0"0"0,0 7 0 15,0-7 48-15,0 0-48 0,-3 24 49 0,-6 26-49 16,9-50 88-16,0 0-88 0,-3 57 88 0,8-3-88 15,-5-54 75-15,0 0-75 0,9 48 75 0,1-3-75 16,-10-45 39-16,0 0-39 0,14 37 39 0,0-11-39 0,-14-26 30 16,0 0-30-16,15 19 31 0,-3-7-31 0,-12-12 25 15,0 0-25-15,14 8 25 0,4-2-25 0,-18-6 21 16,0 0-21-16,24-2 22 0,8-10-22 0,-32 12 17 16,0 0-17-16,30-23 17 0,-7-3-17 15,-23 26 18-15,0 0-18 0,16-29 19 0,-9-6-19 0,-7 35 24 16,0 0-24-16,-4-41 25 0,-10-9-25 0,14 50 27 0,0 0-27 15,-23-51 28-15,-5 3-28 0,28 48 27 0,0 0-27 16,-26-43 27-16,5 13-27 0,21 30 26 0,0 0-26 16,-16-24 27-16,7 12-27 0,9 12 14 0,0 0-14 0,0 0 15 15,0 0-15-15,0 0 7 0,0 0-7 0,0 0 8 16,0 0-8-16,0 0-1643 0</inkml:trace>
  <inkml:trace contextRef="#ctx0" brushRef="#br0" timeOffset="116438.81">28972 9916 1323 0,'0'0'0'0,"0"0"0"16,0-7 0-16,0 7 6 0,0 0-6 16,0-8 6-16,0-3-6 0,0 11 23 0,0 0-23 0,2-10 24 15,3-6-24-15,-5 16 74 0,0 0-74 0,9-21 74 16,7-8-74-16,-16 29 72 0,0 0-72 0,17-36 72 15,1-2-72-15,-18 38 61 0,0 0-61 0,16-47 62 16,-2-9-62-16,-14 56 53 0,0 0-53 0,10-64 54 16,-2 0-54-16,-8 64 40 0,0 0-40 0,1-64 41 15,-4 12-41-15,3 52 30 0,0 0-30 0,-7-45 31 0,1 9-31 16,6 36 24-16,0 0-24 0,-5-29 25 0,0 4-25 16,5 25 21-16,0 0-21 0,-5-22 21 0,-1 8-21 15,6 14 21-15,0 0-21 0,-5-12 22 0,0 3-22 16,5 9 15-16,0 0-15 0,0 0 16 0,-14-1-16 15,14 1 15-15,0 0-15 0,-11 10 15 0,-1 11-15 16,12-21 11-16,0 0-11 0,-14 27 12 0,1 6-12 0,13-33 10 16,0 0-10-16,-7 37 10 0,2 6-10 0,5-43 9 15,0 0-9-15,-2 47 10 0,7 12-10 0,-5-59 7 16,0 0-7-16,11 58 8 0,7 1-8 16,-18-59 6-16,0 0-6 0,23 52 6 0,-2-10-6 15,-21-42 4-15,0 0-4 0,21 31 4 0,4-10-4 0,-25-21 3 0,0 0-3 16,31 15 3-16,13-3-3 0,-44-12 2 0,0 0-2 15,43 9 2-15,-13-9-2 0,-30 0 1 0,0 0-1 16,31-5 2-16,6-9-2 0,-37 14 2 0,0 0-2 16,36-17 3-16,-12-6-3 0,-24 23 4 0,0 0-4 0,18-22 4 15,-7 1-4-15,-11 21 5 0,0 0-5 0,5-16 6 16,0 6-6-16,-5 10 5 0,0 0-5 0,0 0 5 16,0 0-5-16,0 0 5 0,0 0-5 0,7 19 6 15,2 5-6-15,-9-24 5 0,0 0-5 0,14 24 6 16,2-5-6-16,-16-19 4 0,0 0-4 0,21 18 4 15,6-4-4-15,-27-14 3 0,0 0-3 0,26 15 4 16,1-4-4-16,-27-11 2 0,0 0-2 0,24 3 2 16,-1-3-2-16,-23 0 1 0,0 0-1 0,21-2 2 15,1-1-2-15,-22 3 2 0,0 0-2 0,21-12 2 0,0-14-2 16,-21 26 2-16,0 0-2 0,14-35 3 16,-10 0-3-16,-4 35 5 0,0 0-5 0,-7-36 6 15,-8-4-6-15,15 40 7 0,0 0-7 0,-19-39 8 16,-4 2-8-16,23 37 10 0,0 0-10 0,-23-29 10 0,4 10-10 15,19 19 10-15,0 0-10 0,-18-12 10 0,0 8-10 16,18 4 6-16,0 0-6 0,-14 4 6 0,6 3-6 16,8-7 0-16,0 0 0 0,-4 8 1 0,4-8-1 0,0 0-2 15,0 0 2-15,11 12-2 0,4 7 2 0,1 0-1825 16</inkml:trace>
  <inkml:trace contextRef="#ctx0" brushRef="#br0" timeOffset="117055.75">29986 9579 1379 0,'0'0'0'0,"0"0"0"15,12-19 0-15,-12 19 2 0,0 0-2 0,8-21 2 16,-7-5-2-16,-1 26 6 0,0 0-6 0,-5-28 6 15,-7 9-6-15,12 19 31 0,0 0-31 0,-18-14 32 16,-1-1-32-16,19 15 40 0,0 0-40 0,-23-9 41 16,-2 6-41-16,25 3 60 0,0 0-60 0,-25 3 60 15,4-1-60-15,21-2 69 0,0 0-69 0,-18 7 70 0,-1 5-70 16,19-12 60-16,0 0-60 0,-19 21 60 0,3 10-60 16,16-31 41-16,0 0-41 0,-13 38 41 0,3 5-41 15,10-43 28-15,0 0-28 0,-2 40 29 0,4 0-29 16,-2-40 18-16,0 0-18 0,7 33 19 0,2-16-19 15,-9-17 12-15,0 0-12 0,10 9 13 0,-1-6-13 16,-9-3 6-16,0 0-6 0,18-3 7 0,15-8-7 16,-33 11 3-16,0 0-3 0,37-19 4 0,-5-12-4 15,-32 31 3-15,0 0-3 0,23-38 4 0,-5-7-4 0,-18 45 6 16,0 0-6-16,16-40 6 0,-4 12-6 16,-12 28 9-16,0 0-9 0,10-20 10 0,-2 8-10 15,-8 12 15-15,0 0-15 0,7 1 16 0,1 22-16 0,-8-23 19 16,0 0-19-16,9 36 19 0,4 16-19 0,-13-52 21 15,0 0-21-15,12 59 22 0,-2 8-22 0,-10-67 22 0,0 0-22 16,9 70 23-16,-3 9-23 0,-6-79 20 0,0 0-20 16,1 82 21-16,-2-1-21 0,1-81 19 0,0 0-19 15,-13 78 20-15,-10-18-20 0,23-60 16 0,0 0-16 0,-31 54 16 16,-14-6-16-16,45-48 18 0,0 0-18 0,-44 42 18 16,6-18-18-16,38-24 17 0,0 0-17 0,-34 14 17 15,8-16-17-15,26 2 7 0,0 0-7 0,-22-12 7 16,7-12-7-16,15 24 2 0,0 0-2 0,-11-29 2 15,2-6-2-15,9 35 0 0,0 0 0 0,-5-33 0 16,1 5 0-16,4 28-5 0,0 0 5 0,-3-26-5 16,-1 2 5-16,4 24-29 0,0 0 29 0,-3-28-28 15,-1-10 28-15,1 0-1791 0</inkml:trace>
  <inkml:trace contextRef="#ctx0" brushRef="#br0" timeOffset="117421.29">29528 9558 1233 0,'0'0'0'15,"0"0"0"-15,0 0 0 0,0 0-3 0,0 0 3 16,-9 5-3-16,9-5 3 0,0 0 3 0,0 0-3 16,-9 4 3-16,-2-1-3 0,11-3 26 0,0 0-26 15,-10 9 27-15,-6 6-27 0,16-15 51 0,0 0-51 16,-16 19 51-16,0 2-51 0,16-21 63 0,0 0-63 0,-14 17 63 15,0-1-63-15,14-16 59 0,0 0-59 0,-11 14 59 16,4-2-59-16,7-12 37 0,0 0-37 0,-3 10 38 16,3-10-38-16,0 0-1221 0</inkml:trace>
  <inkml:trace contextRef="#ctx0" brushRef="#br0" timeOffset="117955.12">30865 8791 1110 0,'0'0'0'0,"-8"0"0"16,-11 4 0-16,19-4 61 0,0 0-61 0,-25 8 62 16,-6 11-62-16,31-19 95 0,0 0-95 0,-34 33 95 15,1 16-95-15,33-49 64 0,0 0-64 0,-32 67 64 16,0 27-64-16,32-94 36 0,0 0-36 0,-23 97 37 0,11 3-37 15,12-100 31-15,0 0-31 0,0 106 32 16,14 6-32-16,-14-112 33 0,0 0-33 0,26 111 33 0,8-16-33 16,-34-95 33-16,0 0-33 0,42 92 33 0,9-2-33 15,-51-90 20-15,0 0-20 0,55 78 20 0,7-14-20 0,-62-64 9 16,0 0-9-16,54 48 10 0,-20-19-10 0,0 1-1349 16</inkml:trace>
  <inkml:trace contextRef="#ctx0" brushRef="#br0" timeOffset="121065.27">31022 8847 1031 0,'0'0'0'0,"0"0"0"0,0 0 0 15,0 0 52-15,0 0-52 0,-6 17 53 0,4 2-53 16,2-19 94-16,0 0-94 0,0 24 95 0,4 9-95 15,-4-33 84-15,0 0-84 0,4 43 85 0,1 11-85 16,-5-54 38-16,0 0-38 0,5 52 38 0,0-2-38 0,-5-50 18 16,0 0-18-16,4 43 19 0,-2-6-19 0,-2-37 10 15,0 0-10-15,3 27 11 0,4-6-11 0,0-4-1161 16</inkml:trace>
  <inkml:trace contextRef="#ctx0" brushRef="#br0" timeOffset="121470.13">31246 9001 964 0,'0'0'0'0,"0"0"0"15,0 0 0-15,0 0 29 0,0 0-29 0,-9 5 30 16,9-5-30-16,0 0 55 0,0 0-55 0,-4 15 55 15,6 1-55-15,-2-16 74 0,0 0-74 0,3 28 74 16,1 5-74-16,-4-33 58 0,0 0-58 0,7 36 58 16,5-7-58-16,-12-29 45 0,0 0-45 0,15 26 45 0,-3-5-45 15,-12-21 50-15,0 0-50 0,12 12 50 0,1-3-50 16,-13-9 45-16,0 0-45 0,14 5 45 16,-2-3-45-16,-12-2 43 0,0 0-43 0,14-2 43 15,7-3-43-15,-21 5 35 0,0 0-35 0,23-12 36 0,2-9-36 16,-25 21 36-16,0 0-36 0,21-24 37 0,-9-4-37 15,-12 28 40-15,0 0-40 0,6-33 41 0,-10-3-41 16,4 36 37-16,0 0-37 0,-10-37 38 0,-12 10-38 16,22 27 30-16,0 0-30 0,-26-21 30 0,-4 9-30 0,30 12 25 15,0 0-25-15,-28-7 25 0,3 10-25 0,25-3 8 16,0 0-8-16,-21 9 9 0,2 7-9 0,19-16 1 0,0 0-1 16,-16 15 2-16,2-1-2 0,-1 2-1585 0</inkml:trace>
  <inkml:trace contextRef="#ctx0" brushRef="#br0" timeOffset="121888.96">31674 8992 1211 0,'0'0'0'0,"0"0"0"15,-2 12 0-15,2-12 2 0,0 0-2 0,-5 14 2 0,0 8-2 16,5-22 3-16,0 0-3 0,0 26 3 0,5 6-3 16,-5-32 37-16,0 0-37 0,7 24 38 0,2-5-38 15,-9-19 58-15,0 0-58 0,11 14 58 0,-1-7-58 16,-10-7 60-16,0 0-60 0,9 5 61 0,-2-2-61 15,-7-3 58-15,0 0-58 0,16 4 59 0,16-4-59 16,-32 0 57-16,0 0-57 0,31 0 58 0,-9-4-58 0,-22 4 49 16,0 0-49-16,14-7 49 0,-2-3-49 0,-12 10 44 15,0 0-44-15,7-19 45 0,-7-17-45 0,0 36 39 16,0 0-39-16,-11-33 40 0,-10 2-40 16,21 31 30-16,0 0-30 0,-26-21 30 0,3 9-30 15,23 12 25-15,0 0-25 0,-21-9 25 0,1 11-25 0,20-2 13 16,0 0-13-16,-17 7 14 0,4 0-14 0,13-7 6 0,0 0-6 15,-7 8 7-15,7-8-7 0,0 0-1576 0</inkml:trace>
  <inkml:trace contextRef="#ctx0" brushRef="#br0" timeOffset="122404.15">32083 8937 1278 0,'0'0'0'0,"0"0"0"16,0 0 0-16,0 0 62 0,0 0-62 15,2 7 62-15,-2-7-62 0,0 0 66 0,0 0-66 0,16 20 67 16,2 5-67-16,-18-25 75 16,0 0-75-16,21 29 75 0,5 9-75 0,-26-38 44 0,0 0-44 15,30 42 44-15,2-10-44 0,-32-32 30 0,0 0-30 0,28 32 31 16,-5-8-31-16,-23-24 14 0,0 0-14 0,18 21 15 15,-6-6-15-15,-12-15 2 0,0 0-2 0,9 9 2 16,-2-6-2-16,0-3-1341 0</inkml:trace>
  <inkml:trace contextRef="#ctx0" brushRef="#br0" timeOffset="122624.9">32359 8957 1390 0,'0'0'0'0,"0"0"0"0,-11 4 0 16,11-4 4-16,0 0-4 0,-9 7 4 0,0-2-4 16,9-5 8-16,0 0-8 0,-10 12 8 0,-8 7-8 15,18-19 29-15,0 0-29 0,-23 24 30 0,-7 9-30 0,30-33 44 16,0 0-44-16,-32 37 45 0,1-1-45 16,31-36 54-16,0 0-54 0,-29 40 55 0,7-4-55 15,22-36 29-15,0 0-29 0,-18 28 30 0,9-6-30 0,9-22 10 16,0 0-10-16,-2 14 11 0,2-14-11 0,0 0-1254 15</inkml:trace>
  <inkml:trace contextRef="#ctx0" brushRef="#br0" timeOffset="122940.22">32535 8883 1513 0,'-4'12'0'16,"4"-12"33"-16,0 0-33 0,-12 49 33 0,1 2-33 15,11-51 9-15,0 0-9 0,-7 54 9 0,2-2-9 16,5-52 21-16,0 0-21 0,-3 45 21 0,1-9-21 16,2-36 26-16,0 0-26 0,0 28 26 0,3-7-26 15,-3-21 27-15,0 0-27 0,4 12 28 0,-1-5-28 0,1 1-1250 16</inkml:trace>
  <inkml:trace contextRef="#ctx0" brushRef="#br0" timeOffset="123286.33">32674 9020 1292 0,'0'8'0'0,"0"-8"16"0,0 0-16 16,2 26 17-16,0-1-17 0,-2-25 31 0,0 0-31 0,3 19 32 15,3-4-32-15,-6-15 22 0,0 0-22 0,7 12 22 16,2-7-22-16,-9-5 25 0,0 0-25 0,7 7 26 16,-7-7-26-16,0 0 34 0,0 0-34 0,7 2 34 15,0 0-34-15,-7-2 40 0,0 0-40 0,10 0 41 0,4-4-41 16,-14 4 41-16,0 0-41 0,18-12 42 0,1-15-42 16,-19 27 44-16,0 0-44 0,15-30 45 0,-12 4-45 15,-3 26 40-15,0 0-40 0,-5-21 40 0,-6 8-40 16,11 13 33-16,0 0-33 0,-12-7 34 0,-4 10-34 15,16-3 27-15,0 0-27 0,-18 5 27 0,1 4-27 16,17-9 14-16,0 0-14 0,-14 10 15 0,3 2-15 16,0-3-1466-16</inkml:trace>
  <inkml:trace contextRef="#ctx0" brushRef="#br0" timeOffset="123588.66">32717 8649 1216 0,'0'0'0'0,"0"0"60"0,0 0-60 0,19-8 61 16,-8 1-61-16,-11 7 26 0,0 0-26 0,0 0 27 15,8-2-27-15,-8 2 3 0,0 0-3 0,15 0 4 16,25-2-4-16,-40 2 0 0,0 0 0 0,42-1 0 16,-13-3 0-16,-1-1-988 0</inkml:trace>
  <inkml:trace contextRef="#ctx0" brushRef="#br0" timeOffset="124021.9">33182 8398 1197 0,'0'0'0'0,"0"0"28"0,0 0-28 0,-21 26 29 16,2 0-29-16,19-26 23 0,0 0-23 0,-16 33 23 15,2 5-23-15,14-38 11 0,0 0-11 16,-13 44 12-16,3 4-12 0,10-48 23 0,0 0-23 0,-5 52 24 15,6-11-24-15,-1-41 30 0,0 0-30 0,6 35 30 16,2-12-30-16,-8-23 30 0,0 0-30 0,9 15 30 16,0-6-30-16,-9-9 37 0,0 0-37 0,7 7 38 15,-7-7-38-15,0 0 35 0,0 0-35 0,11 0 36 16,-4 0-36-16,-7 0 31 0,0 0-31 0,0 0 32 16,9 0-32-16,-9 0 34 0,0 0-34 0,0 0 35 0,8 0-35 15,-8 0 28-15,0 0-28 0,6-9 28 0,-3-7-28 16,-3 16 24-16,0 0-24 0,-5-12 24 0,-11 9-24 15,16 3 13-15,0 0-13 0,-19 3 13 0,-4 6-13 16,0 0-1364-16</inkml:trace>
  <inkml:trace contextRef="#ctx0" brushRef="#br0" timeOffset="124652.35">31309 9722 785 0,'0'0'0'0,"0"0"0"0,-16 0 0 16,16 0 0-16,0 0 0 0,-14 0 0 0,3 0 0 0,11 0 0 16,0 0 0-16,-7 2 0 0,7-2 0 0,0 0 37 15,0 0-37-15,0 0 37 0,-1 9-37 0,1-9 84 16,0 0-84-16,0 0 85 0,0 0-85 0,0 0 86 15,0 0-86-15,12 7 87 0,9-2-87 0,-21-5 89 0,0 0-89 16,44 7 89-16,29-2-89 0,-73-5 74 16,0 0-74-16,91 0 75 0,12-4-75 0,-103 4 56 0,0 0-56 15,116-5 57-15,20 0-57 0,-136 5 52 0,0 0-52 16,143-3 52-16,8-8-52 0,-151 11 53 16,0 0-53-16,150-8 53 0,-16 2-53 0,-134 6 47 15,0 0-47-15,126-3 47 0,-12-1-47 0,-114 4 37 0,0 0-37 16,88-3 38-16,-36 1-38 0,-52 2 18 0,0 0-18 15,33 0 18-15,-12 0-18 0,-21 0 10 0,0 0-10 16,14-3 10-16,-1-1-10 0,-1 1-1497 0</inkml:trace>
  <inkml:trace contextRef="#ctx0" brushRef="#br0" timeOffset="125221.86">31702 10221 1188 0,'0'0'0'0,"0"0"0"15,-10 10 0-15,10-10 71 0,0 0-71 0,-9 9 72 16,4 1-72-16,5-10 94 0,0 0-94 0,-6 17 95 15,3 13-95-15,3-30 77 0,0 0-77 0,-2 36 78 0,4 13-78 16,-2-49 50-16,0 0-50 0,3 57 51 0,3 0-51 16,-6-57 36-16,0 0-36 0,5 55 37 0,-5-6-37 15,0-49 28-15,0 0-28 0,-2 38 29 0,0-9-29 16,2-29 21-16,0 0-21 0,2 24 22 0,4-3-22 16,-6-21 13-16,0 0-13 0,7 17 13 0,0-11-13 15,0 1-1422-15</inkml:trace>
  <inkml:trace contextRef="#ctx0" brushRef="#br0" timeOffset="126320.33">31963 10276 1087 0,'0'0'0'0,"0"0"0"16,7 4 0-16,-7-4 11 0,0 0-11 0,0 0 11 15,9 12-11-15,-9-12 6 0,0 0-6 0,6 10 6 16,4 4-6-16,-10-14 31 0,0 0-31 0,16 22 32 15,5 13-32-15,-21-35 38 0,0 0-38 0,25 35 39 0,-4-6-39 16,-21-29 40-16,0 0-40 0,21 29 40 0,4-1-40 16,-25-28 36-16,0 0-36 0,21 28 37 0,-5-9-37 15,-16-19 37-15,0 0-37 0,12 12 38 0,1 0-38 16,-1 0-1057-16</inkml:trace>
  <inkml:trace contextRef="#ctx0" brushRef="#br0" timeOffset="126558.02">32239 10276 1278 0,'0'0'0'0,"0"0"0"0,-15-2 0 0,15 2 47 0,0 0-47 16,-14-1 48-16,0 1-48 0,14 0 87 0,0 0-87 15,-14 5 87-15,0 5-87 0,14-10 63 0,0 0-63 16,-14 16 63-16,2 5-63 0,12-21 50 0,0 0-50 15,-15 25 50-15,0 8-50 0,15-33 46 0,0 0-46 16,-16 37 46-16,2-1-46 0,14-36 23 0,0 0-23 16,-11 35 24-16,4-4-24 0,7-31 14 0,0 0-14 15,-5 26 15-15,5-9-15 0,0 0-1396 0</inkml:trace>
  <inkml:trace contextRef="#ctx0" brushRef="#br0" timeOffset="126874.01">32484 10193 1121 0,'0'0'0'0,"0"0"0"0,-7 7 0 0,7-7 47 16,0 0-47-16,-4 9 48 0,4 6-48 0,0-15 85 16,0 0-85-16,4 19 86 0,-1 11-86 0,-3-30 61 15,0 0-61-15,2 38 61 0,-4 8-61 0,2-46 38 16,0 0-38-16,-3 44 38 0,-1 1-38 0,4-45 25 16,0 0-25-16,-2 39 25 0,4-4-25 0,-2-35 16 15,0 0-16-15,4 26 17 0,-1-9-17 0,-3-17 7 16,0 0-7-16,4 9 7 0,-4-9-7 0,0 0-1202 0</inkml:trace>
  <inkml:trace contextRef="#ctx0" brushRef="#br0" timeOffset="127203.56">32635 10389 1490 0,'-1'6'0'0,"1"-6"34"0,0 0-34 0,-6 42 34 0,5-9-34 16,1-33 11-16,0 0-11 0,5 22 11 0,4-6-11 15,-9-16 5-15,0 0-5 0,10 10 5 0,1-4-5 16,-11-6 17-16,0 0-17 0,11 3 17 16,1-3-17-16,-12 0 33 0,0 0-33 0,19 0 34 15,6-7-34-15,-25 7 40 0,0 0-40 0,25-10 41 0,-4-6-41 16,-21 16 49-16,0 0-49 0,14-24 50 0,-7-9-50 15,-7 33 46-15,0 0-46 0,-2-31 46 0,-10 7-46 16,12 24 37-16,0 0-37 0,-21-16 37 0,-4 9-37 16,25 7 32-16,0 0-32 0,-26 2 32 0,-1 3-32 0,27-5 11 15,0 0-11-15,-19 4 12 0,3-4-12 0,16 0 3 0,0 0-3 16,-9 0 3-16,9 0-3 0,0 0-1538 0</inkml:trace>
  <inkml:trace contextRef="#ctx0" brushRef="#br0" timeOffset="127537.9">32554 10068 1344 0,'0'0'0'15,"0"0"73"-15,0 0-73 0,20-1 73 0,1-6-73 16,-21 7 40-16,0 0-40 0,23-5 40 0,2-2-40 15,-25 7 10-15,0 0-10 0,22-6 10 0,-4 3-10 16,-18 3 2-16,0 0-2 0,21-5 3 0,4-4-3 0,0 2-1137 16</inkml:trace>
  <inkml:trace contextRef="#ctx0" brushRef="#br0" timeOffset="128135.68">32907 9930 1218 0,'0'0'0'16,"0"0"49"-16,0 0-49 0,0 0 49 0,4-9-49 15,-4 9 27-15,0 0-27 0,0 0 28 0,0 0-28 16,0 0 58-16,0 0-58 0,0 0 59 0,8-7-59 16,-8 7 65-16,0 0-65 0,0 0 65 0,15 7-65 0,-15-7 55 15,0 0-55-15,8 4 56 0,5 6-56 0,-13-10 58 16,0 0-58-16,12 14 58 0,-5 3-58 0,-7-17 49 16,0 0-49-16,0 18 49 0,-5-3-49 0,5-15 44 0,0 0-44 15,-7 12 45-15,1-1-45 0,6-11 33 0,0 0-33 16,-1 8 34-16,1-8-34 0,0 0 24 0,0 0-24 15,5 9 24-15,-5-9-24 0,0 0 16 0,0 0-16 16,9 10 17-16,-2-4-17 0,-7-6 11 0,0 0-11 16,9 8 12-16,3 4-12 0,-12-12 7 0,0 0-7 15,14 18 7-15,0 8-7 0,-14-26 4 0,0 0-4 16,11 24 5-16,-9-2-5 0,-2-22 3 0,0 0-3 16,-4 19 3-16,-5-3-3 0,9-16 2 0,0 0-2 15,-14 12 3-15,-3-5-3 0,17-7 1 0,0 0-1 16,-18 2 1-16,2-4-1 0,16 2 0 0,0 0 0 0,-11-5 0 15,10-7 0-15,-1 0-1620 0</inkml:trace>
  <inkml:trace contextRef="#ctx0" brushRef="#br0" timeOffset="129320.82">33286 8321 597 0,'0'0'107'0,"11"6"0"16,-4 0-35-16,-7-6 0 16,0 0-23-16,9 8 1 15,-9-8-8-15,16 18 0 16,1 2-4-16,4 5 1 16,1-5-4-16,2-1 1 15,6 9-5-15,2 5 0 16,2-2-3-16,-4 7 1 15,-4 7-3-15,-3 4 1 16,-4-1 4-16,-3-1 0 16,-2-6-3-16,2-4 1 15,2-6-2-15,1 2 1 16,1 3 0-16,1 9 1 16,-2 7-2-16,1 0 0 0,-4 5-6 15,-1-3 1-15,5-6-5 16,-3-1 0-16,-2-2-5 15,-7-2 1-15,-4 2-4 16,-4 5 1-16,0 2 1 16,0 2 1-16,-2-4-2 15,-14-5 1-15,-17-2 1 16,-4-1 0-16,5-4-4 16,9 5 1-16,2 9-1 15,3 5 0-15,2-1-3 16,2-3 0-16,2 1-1 15,1-6 0-15,1-4 0 0,-1 1 0 16,1 3 0-16,-3 4 1 16,-1 2 0-16,0 1 0 15,0-3-1-15,-2-9 1 16,-3-5 0-16,-3-3 0 16,3-1-2-16,-2 1 1 15,-2 1-1-15,-4 6 0 16,-3-2-2-16,-1 1 1 15,-8-4-1-15,0-5 1 16,0-4-2-16,6-4 1 16,1-3-1-16,32-21-2 0,0 0 2 0,-28 19-1 15,7-7 1-15,21-12-16 0,0 0 16 0,-16 6-15 16,7-6 15-16,0 0-1452 0</inkml:trace>
  <inkml:trace contextRef="#ctx0" brushRef="#br0" timeOffset="147037.19">23061 12226 1311 0,'0'0'0'0,"0"0"0"16,0 42 0-16,0-42 53 0,0 0-53 0,0 28 54 16,0-8-54-16,0-20 103 0,0 0-103 0,0 26 103 15,0 21-103-15,0-47 80 0,0 0-80 0,0 50 80 0,2 6-80 16,-2-56 37-16,0 0-37 0,3 64 38 0,3 10-38 15,-6-74 22-15,0 0-22 0,7 73 23 0,2-7-23 16,-9-66 13-16,0 0-13 0,7 64 13 0,-4 5-13 16,1 0-1388-16</inkml:trace>
  <inkml:trace contextRef="#ctx0" brushRef="#br0" timeOffset="147354.03">23033 12330 1367 0,'0'0'0'16,"0"0"0"-16,0-8 0 0,0 8 15 0,0 0-15 16,2-18 15-16,3-16-15 0,-5 34 33 0,0 0-33 0,12-42 34 15,4-6-34-15,-16 48 53 0,0 0-53 0,21-42 54 16,4 16-54-16,-25 26 55 0,0 0-55 0,34-14 56 15,11 9-56-15,-45 5 51 0,0 0-51 0,48 14 51 16,-2 26-51-16,-46-40 47 0,0 0-47 0,32 48 48 16,-17 9-48-16,-15-57 38 0,0 0-38 0,-3 61 39 15,-24-2-39-15,27-59 24 0,0 0-24 0,-40 59 25 16,-15-4-25-16,55-55 11 0,0 0-11 0,-54 52 11 16,11-7-11-16,43-45 0 0,0 0 0 0,-33 33 0 15,12-14 0-15,-1 2-1461 0</inkml:trace>
  <inkml:trace contextRef="#ctx0" brushRef="#br0" timeOffset="147824.94">23497 12986 1334 0,'0'0'0'0,"0"0"0"15,3 19 0-15,-3-19 7 0,0 0-7 0,4 24 8 16,-1 13-8-16,-3-37 11 0,0 0-11 0,2 43 12 0,-2 4-12 15,0-47 66-15,0 0-66 0,-2 46 67 0,-3-2-67 16,5-44 61-16,0 0-61 0,-3 31 61 0,4-9-61 16,-1-22 46-16,0 0-46 0,4 21 46 0,-1 9-46 15,-3-30 39-15,0 0-39 0,6 22 40 0,-3-13-40 16,2 1-1289-16</inkml:trace>
  <inkml:trace contextRef="#ctx0" brushRef="#br0" timeOffset="147997.29">23574 12675 1390 0,'0'0'0'16,"0"0"0"-16,-8 13 0 0,8-13 16 0,0 0-16 16,-8 11 16-16,8-11-16 0,0 0 17 0,0 0-17 0,0 0 18 15,0 0-18-15,0 0-1 0,0 0 1 0,0 0 0 16,0 0 0-16,0 0-1032 0</inkml:trace>
  <inkml:trace contextRef="#ctx0" brushRef="#br0" timeOffset="148628.16">24074 12547 684 0,'0'0'0'0,"0"0"0"0,0 5 0 16,0-5 21-16,0 0-21 0,0 0 21 0,0 0-21 16,0 0 66-16,0 0-66 0,0 7 67 0,0-7-67 15,0 0 58-15,0 0-58 0,7 0 59 0,10 3-59 16,-17-3 62-16,0 0-62 0,30 2 63 16,7-4-63-16,-37 2 47 0,0 0-47 0,36-3 47 0,-14-1-47 15,-22 4 37-15,0 0-37 0,16-2 38 0,-5 2-38 16,-11 0 26-16,0 0-26 0,7 2 27 0,-7-2-27 15,0 0-933-15</inkml:trace>
  <inkml:trace contextRef="#ctx0" brushRef="#br0" timeOffset="148843.2">24102 12758 1121 0,'0'0'0'0,"0"8"0"15,-2 17 0-15,2-25 22 0,0 0-22 0,-4 24 22 16,3-14-22-16,1-10 44 0,0 0-44 0,0 0 45 16,14 9-45-16,-14-9 53 0,0 0-53 0,25 3 53 15,15 1-53-15,-40-4 34 0,0 0-34 16,39 1 34-16,-4-4-34 0,-35 3 26 0,0 0-26 0,37-10 26 16,7-9-26-16,2-2-1050 0</inkml:trace>
  <inkml:trace contextRef="#ctx0" brushRef="#br0" timeOffset="165939.04">27383 5301 740 0,'0'0'0'0,"0"0"0"16,0 0 0-16,0 0 57 0,0 0-57 0,0 0 58 0,0 0-58 16,0 0 133-16,0 0-133 0,0 0 133 0,8 20-133 15,-8-20 101-15,0 0-101 0,6 16 102 0,4 13-102 16,-10-29 73-16,0 0-73 0,9 35 73 0,-4 5-73 0,-5-40 45 15,0 0-45-15,4 48 46 0,-4 15-46 0,0-63 35 16,0 0-35-16,0 64 36 0,2-11-36 0,-2-53 22 16,0 0-22-16,1 44 23 0,3-17-23 0,-4-27 17 15,0 0-17-15,0 16 17 0,0-2-17 0,0 1-1224 0</inkml:trace>
  <inkml:trace contextRef="#ctx0" brushRef="#br0" timeOffset="166193.9">27340 5257 1043 0,'0'0'0'0,"0"0"0"16,6-13 0-16,-6 13 16 0,0 0-16 0,5-13 17 16,2 1-17-16,-7 12 39 0,0 0-39 0,11-10 39 15,3-4-39-15,-14 14 27 0,0 0-27 0,15-12 28 16,8 9-28-16,-23 3 33 0,0 0-33 0,29 5 34 0,6 14-34 15,-35-19 40-15,0 0-40 0,30 27 41 16,-14 3-41-16,-16-30 38 0,0 0-38 0,3 33 38 0,-8 1-38 16,5-34 28-16,0 0-28 0,-14 33 29 0,-9-3-29 15,23-30 15-15,0 0-15 0,-28 27 16 0,-4 1-16 16,0-4-1081-16</inkml:trace>
  <inkml:trace contextRef="#ctx0" brushRef="#br0" timeOffset="166779.67">27832 5562 908 0,'0'0'0'0,"0"0"0"0,4 10 0 0,-4-10 15 0,0 0-15 16,3 16 16-16,1 12-16 0,-4-28 53 0,0 0-53 16,2 31 54-16,-4-2-54 0,2-29 65 0,0 0-65 15,-2 28 65-15,4-7-65 0,-2-21 48 0,0 0-48 16,4 15 49-16,-1-3-49 0,-3-12 35 0,0 0-35 15,2 9 35-15,-2-9-35 0,0 0 20 0,0 0-20 0,3 9 20 16,-3-9-20-16,0 0-978 0</inkml:trace>
  <inkml:trace contextRef="#ctx0" brushRef="#br0" timeOffset="166942.76">27811 5328 1054 0,'0'0'0'0,"0"0"0"16,0 0 0-16,0 0 5 0,0 0-5 0,0 0 6 16,7 0-6-16,-7 0 16 0,0 0-16 0,0 0 16 0,0 0-16 15,0 0 2-15,0 0-2 0,0 0 2 0,4 13-2 16,-1-1-766-16</inkml:trace>
  <inkml:trace contextRef="#ctx0" brushRef="#br0" timeOffset="167516.17">28614 5434 1020 0,'0'0'0'0,"0"0"0"0,0 0 0 0,0 0 10 16,0 0-10-16,0 0 11 0,0 0-11 0,0 0 55 15,0 0-55-15,5 7 56 0,-3 2-56 0,-2-9 80 16,0 0-80-16,3 12 80 0,1 5-80 0,-4-17 57 0,0 0-57 16,2 22 58-16,-4 13-58 0,2-35 46 0,0 0-46 15,-2 35 46-15,2-15-46 0,0-20 37 0,0 0-37 16,2 16 37-16,0-7-37 0,-2-9 26 0,0 0-26 15,0 0 26-15,10 12-26 0,1-4-1174 0</inkml:trace>
  <inkml:trace contextRef="#ctx0" brushRef="#br0" timeOffset="167693.6">28607 5271 863 0,'0'0'0'0,"0"0"0"16,0 0 0-16,0 0-3 0,0 0 3 0,0 0-3 16,0 0 3-16,0 0-8 0,0 0 8 0,0 0-7 0,0 0 7 15,0 0-18-15,0 0 18 0,0 0-18 0,0 0 18 16,0 0-545-16</inkml:trace>
  <inkml:trace contextRef="#ctx0" brushRef="#br0" timeOffset="168159.13">28788 5434 1043 0,'0'0'0'16,"0"0"0"-16,20 17 0 0,-20-17 2 0,0 0-2 16,14 19 2-16,-5 6-2 0,-9-25 7 0,0 0-7 0,5 24 7 15,-1 12-7-15,-4-36 43 0,0 0-43 0,3 33 44 16,1-9-44-16,-4-24 53 0,0 0-53 0,3 19 53 16,1-7-53-16,-4-12 53 0,0 0-53 0,3 9 54 15,-3-9-54-15,0 0 47 0,0 0-47 0,0 0 47 16,0 0-47-16,0 0 37 0,0 0-37 0,9-24 37 15,2-16-37-15,-11 40 26 0,0 0-26 0,10-40 26 16,-1 14-26-16,-9 26 19 0,0 0-19 0,9-21 20 16,0-1-20-16,-9 22 13 0,0 0-13 0,8-21 14 15,0 4-14-15,-8 17 13 0,0 0-13 0,3-11 14 0,-3 11-14 16,0 0 12-16,0 0-12 0,9-5 12 16,-9 5-12-16,0 0 11 0,0 0-11 0,16 2 11 15,-2 5-11-15,-14-7 8 0,0 0-8 0,19 16 9 0,1 4-9 16,-20-20 8-16,0 0-8 0,14 28 8 0,-7 10-8 15,-7-38 5-15,0 0-5 0,5 47 6 0,0-2-6 16,-5-45 3-16,0 0-3 0,7 33 4 0,-1-14-4 16,-1-4-1269-16</inkml:trace>
  <inkml:trace contextRef="#ctx0" brushRef="#br0" timeOffset="169059">29972 5495 785 0,'0'0'0'0,"0"0"0"0,-9-13 0 16,9 13-6-16,0 0 6 0,-7-8-5 0,7 8 5 0,0 0-11 15,0 0 11-15,-12-11-11 0,3 6 11 0,9 5 7 16,0 0-7-16,-12-8 7 0,-6-3-7 0,18 11 50 0,0 0-50 15,-19-2 50-15,-6 2-50 0,25 0 83 0,0 0-83 16,-23 9 83-16,4 0-83 0,19-9 90 0,0 0-90 16,-18 15 91-16,0 3-91 0,18-18 64 0,0 0-64 0,-12 24 64 15,5 10-64-15,7-34 38 0,0 0-38 0,-2 37 39 16,-1-8-39-16,3-29 26 0,0 0-26 0,0 24 27 16,5-5-27-16,-5-19 15 0,0 0-15 0,7 16 16 15,0-6-16-15,-7-10 9 0,0 0-9 0,7 7 9 16,0-7-9-16,-7 0 6 0,0 0-6 0,0 0 7 15,9 4-7-15,-9-4 5 0,0 0-5 0,0 0 5 16,9 0-5-16,-9 0 4 0,0 0-4 0,9-9 4 16,6-6-4-16,-15 15 4 0,0 0-4 0,20-32 4 15,-1-13-4-15,-19 45 4 0,0 0-4 0,14-48 5 16,-5 3-5-16,-9 45 4 0,0 0-4 0,7-35 4 16,-1 2-4-16,-6 33 7 0,0 0-7 0,3-29 7 15,-3 5-7-15,0 24 9 0,0 0-9 0,0-23 9 0,-2 1-9 16,2 22 11-16,0 0-11 0,-3-19 11 0,-1-2-11 15,4 21 12-15,0 0-12 0,-2-19 13 0,-1-5-13 16,3 24 13-16,0 0-13 0,-4-21 14 0,1 0-14 16,3 21 16-16,0 0-16 0,-2-15 17 0,0 3-17 0,2 12 17 15,0 0-17-15,-1-9 17 0,1 2-17 0,0 7 17 16,0 0-17-16,0 0 17 0,0 0-17 0,0 0 18 16,0 0-18-16,1 19 19 0,1 14-19 0,-2-33 18 0,0 0-18 15,2 36 18-15,1 4-18 0,-3-40 18 0,0 0-18 16,7 38 18-16,6 2-18 0,-13-40 17 0,0 0-17 15,16 43 17-15,5 2-17 0,-21-45 13 0,0 0-13 16,26 45 13-16,6 11-13 0,-32-56 7 0,0 0-7 16,30 48 7-16,-2-10-7 0,-28-38 2 0,0 0-2 15,21 28 3-15,-3-13-3 0,0-3-1419 0</inkml:trace>
  <inkml:trace contextRef="#ctx0" brushRef="#br0" timeOffset="169391.05">30254 5320 807 0,'0'0'0'0,"0"0"0"0,7 12 0 16,-7-12 51-16,0 0-51 0,4 14 51 0,-4 1-51 15,0-15 52-15,0 0-52 0,0 19 53 0,-2 6-53 16,2-25 67-16,0 0-67 0,-2 25 67 0,4 0-67 16,-2-25 49-16,0 0-49 0,4 24 49 0,-3-2-49 15,-1-22 39-15,0 0-39 0,0 30 40 0,0-1-40 0,0-29 30 16,0 0-30-16,0 26 31 0,0-14-31 0,0-12 20 0,0 0-20 15,0 9 21-15,0-9-21 0,0 0-1011 0</inkml:trace>
  <inkml:trace contextRef="#ctx0" brushRef="#br0" timeOffset="169903.97">30219 5356 886 0,'0'0'0'0,"0"0"0"16,16 0 0-16,-16 0 3 0,0 0-3 0,10-2 4 16,-3 1-4-16,-7 1 12 0,0 0-12 0,0 0 13 15,13-12-13-15,-13 12 44 0,0 0-44 0,9-9 45 16,1 2-45-16,-10 7 61 0,0 0-61 0,9-9 61 16,5-3-61-16,-14 12 65 0,0 0-65 0,14-12 65 15,-1 2-65-15,-13 10 63 0,0 0-63 0,14-6 63 0,3 1-63 16,-17 5 55-16,0 0-55 0,22 2 56 0,0 5-56 15,-22-7 48-15,0 0-48 0,16 9 49 0,-10 6-49 16,-6-15 35-16,0 0-35 0,-2 14 35 0,-7 5-35 16,9-19 27-16,0 0-27 0,-12 16 28 0,-4-1-28 15,16-15 23-15,0 0-23 0,-18 18 23 0,1-3-23 16,17-15 5-16,0 0-5 0,-15 16 5 0,7-4-5 0,8-12-3 16,0 0 3-16,-7 10-3 0,1 1 3 0,6-11-49 15,0 0 49-15,-3 8-48 0,3-8 48 0,0 0-97 16,0 0 97-16,0 0-97 0,-6 9 97 0,6-9-93 0,0 0 93 15,0 0-93-15,6 10 93 0,-6-10-62 16,0 0 62-16,5 9-62 0,6 0 62 0,-11-9-18 0,0 0 18 16,14 15-18-16,2 13 18 0,-16-28-1 15,0 0 1-15,14 33-1 0,-4-4 1 0,-10-29 5 16,0 0-5-16,9 28 6 0,-4-7-6 0,-5-21 28 16,0 0-28-16,0 20 28 0,-3-1-28 0,3-19 46 0,0 0-46 15,-9 12 46-15,-7 1-46 0,16-13 47 0,0 0-47 16,-19 8 47-16,-4-4-47 0,23-4 38 0,0 0-38 0,-23 0 39 15,5-6-39-15,18 6 12 0,0 0-12 0,-17-3 12 16,1-6-12-16,0 2-1053 0</inkml:trace>
  <inkml:trace contextRef="#ctx0" brushRef="#br0" timeOffset="170788.28">30584 5446 1199 0,'0'0'0'0,"0"0"0"16,12 12 0-16,-12-12 6 0,0 0-6 0,11 5 7 0,-2 2-7 15,-9-7 16-15,0 0-16 0,7 12 16 0,-4 1-16 16,-3-13 66-16,0 0-66 0,4 17 66 0,-1 9-66 16,-3-26 70-16,0 0-70 0,4 24 70 0,-2-7-70 15,-2-17 68-15,0 0-68 0,0 12 69 0,0-3-69 16,0-9 53-16,0 0-53 0,2 9 54 0,-2-9-54 16,0 0 47-16,0 0-47 0,3 10 47 0,-3-10-47 0,0 0 37 15,0 0-37-15,0 0 37 0,0 0-37 0,0 0 28 16,0 0-28-16,7-21 29 0,2-10-29 0,-9 31 24 0,0 0-24 15,9-36 24-15,-4 6-24 0,-5 30 20 0,0 0-20 16,5-19 21-16,1 2-21 0,-6 17 17 16,0 0-17-16,5-12 17 0,0 5-17 15,-5 7 14-15,0 0-14 0,0 0 14 0,11 0-14 16,-11 0 12-16,0 0-12 0,9 4 13 0,3 1-13 0,-12-5 11 16,0 0-11-16,14 10 11 0,0 2-11 0,-14-12 8 15,0 0-8-15,13 12 9 0,-5-3-9 0,-8-9 7 0,0 0-7 16,7 3 7-16,-7-3-7 0,0 0 5 0,0 0-5 0,11 2 6 15,-11-2-6-15,0 0 4 0,0 0-4 0,14-3 5 16,0-8-5-16,-14 11 3 0,0 0-3 0,16-15 4 16,5-1-4-16,-21 16 3 0,0 0-3 0,25-17 3 15,1-2-3-15,-26 19 2 0,0 0-2 0,25-16 3 16,-7 8-3-16,-18 8 3 0,0 0-3 0,17-6 3 16,10 3-3-16,-27 3 2 0,0 0-2 0,28 2 3 0,2 8-3 15,-30-10 2-15,0 0-2 0,26 16 3 0,-10 10-3 16,-16-26 2-16,0 0-2 0,9 32 2 0,-9 8-2 15,0-40 1-15,0 0-1 0,-3 40 2 0,-3-10-2 16,6-30 0-16,0 0 0 0,-7 22 1 0,2-5-1 16,-2 2-1647-16</inkml:trace>
  <inkml:trace contextRef="#ctx0" brushRef="#br0" timeOffset="172107.16">27002 6012 539 0,'0'0'0'0,"0"0"0"16,0 0 0-16,0 0 26 0,0 0-26 0,23 7 26 0,-16-7-26 15,-7 0 50-15,0 0-50 0,7 2 50 0,3 1-50 16,-10-3 75-16,0 0-75 0,14 0 75 0,6 0-75 16,-20 0 64-16,0 0-64 0,28 4 64 0,11-1-64 15,-39-3 29-15,0 0-29 0,46 5 30 0,1-1-30 16,-47-4 22-16,0 0-22 0,50 5 23 16,3 5-23-16,-53-10 23 0,0 0-23 0,52 9 23 0,-2-4-23 15,-50-5 22-15,0 0-22 0,51 4 23 0,7-1-23 16,-58-3 23-16,0 0-23 0,64 0 24 0,6-3-24 15,-70 3 34-15,0 0-34 0,80 0 34 0,-1 0-34 16,-79 0 34-16,0 0-34 0,76 0 35 0,-7 0-35 0,-69 0 34 16,0 0-34-16,70-4 34 0,10 2-34 0,-80 2 33 0,0 0-33 15,75 0 34-15,-6 0-34 0,-69 0 27 0,0 0-27 16,58 0 28-16,-15-3-28 0,-43 3 19 0,0 0-19 16,46-4 19-16,12-1-19 0,-58 5 19 0,0 0-19 0,65-7 20 15,4-1-20-15,-69 8 14 0,0 0-14 0,67-4 14 16,-4-4-14-16,-63 8 10 0,0 0-10 0,53-7 11 15,-19 5-11-15,-34 2 9 0,0 0-9 0,37 0 10 16,16-4-10-16,-53 4 7 0,0 0-7 0,49 0 7 16,-8-3-7-16,-41 3 7 0,0 0-7 0,46 0 7 15,12-3-7-15,-58 3 8 0,0 0-8 0,55-2 9 16,-18 2-9-16,-37 0 8 0,0 0-8 0,37-4 9 16,17 4-9-16,-54 0 10 0,0 0-10 0,60-3 10 15,2-2-10-15,-62 5 11 0,0 0-11 0,65-7 12 16,8 10-12-16,-73-3 11 0,0 0-11 0,67 4 11 15,-14 1-11-15,-53-5 12 0,0 0-12 0,47 3 13 0,-3-3-13 16,-44 0 10-16,0 0-10 0,55 0 10 0,12 0-10 16,-67 0 9-16,0 0-9 0,71-7 10 0,-4-1-10 15,-67 8 8-15,0 0-8 0,58-5 9 0,-19-2-9 16,-39 7 7-16,0 0-7 0,33-6 7 0,4 0-7 16,-37 6 7-16,0 0-7 0,35-6 7 0,-6 3-7 0,-29 3 7 15,0 0-7-15,31-7 7 0,15-3-7 0,-46 10 7 16,0 0-7-16,48-11 7 0,-4 6-7 0,-44 5 7 15,0 0-7-15,44-7 8 0,7 2-8 0,-51 5 6 16,0 0-6-16,43-4 7 0,-15 1-7 0,-28 3 6 16,0 0-6-16,21-2 7 0,0-1-7 0,-21 3 6 15,0 0-6-15,20 0 7 0,-8-4-7 0,-12 4 5 16,0 0-5-16,9 0 6 0,-2-3-6 0,-7 3 5 16,0 0-5-16,0 0 5 0,10-4-5 0,-10 4 0 15,0 0 0-15,9 0 1 0,3 2-1 0,1 0-1458 0</inkml:trace>
  <inkml:trace contextRef="#ctx0" brushRef="#br0" timeOffset="173144.05">27832 5320 483 0,'0'0'0'0,"0"0"0"0,0 0 0 0,0 0 10 16,0 0-10-16,0 0 10 0,7 1-10 16,-7-1 30-16,0 0-30 0,0 0 30 0,0 0-30 15,0 0 51-15,0 0-51 0,8 4 52 0,-8-4-52 0,0 0 69 0,0 0-69 16,7-4 69-16,-7 4-69 0,0 0 76 0,0 0-76 15,1-5 76-15,-1 5-76 0,0 0 70 0,0 0-70 16,0 0 71-16,-10 4-71 0,10-4 59 0,0 0-59 16,-9 5 60-16,-3 2-60 0,12-7 37 0,0 0-37 0,-13 9 38 15,3-4-38-15,10-5 29 0,0 0-29 0,-9 7 29 16,2 1-29-16,7-8 21 0,0 0-21 0,-4 5 21 16,4-5-21-16,0 0 18 0,0 0-18 0,2 11 19 15,-2-11-19-15,0 0 17 0,0 0-17 0,0 0 17 16,0 0-17-16,0 0 14 0,0 0-14 0,7 2 15 15,0-4-15-15,-7 2 13 0,0 0-13 0,11-4 13 16,-1-1-13-16,-10 5 17 0,0 0-17 0,9-3 17 0,-9 3-17 16,0 0 24-16,0 0-24 0,7-12 24 0,-10 0-24 15,3 12 27-15,0 0-27 0,-7-13 28 0,-6 5-28 16,13 8 25-16,0 0-25 0,-12 0 25 16,1 8-25-16,11-8 24 0,0 0-24 0,-7 6 25 0,2 1-25 15,5-7 17-15,0 0-17 0,-4 8 18 16,4-8-18-16,0 0 9 0,0 0-9 0,-1 7 10 0,1-7-10 15,0 0 3-15,0 0-3 0,0 0 4 0,10 5-4 16,1 0-1301-16</inkml:trace>
  <inkml:trace contextRef="#ctx0" brushRef="#br0" timeOffset="182604.94">25130 12792 1166 0,'0'0'0'15,"0"0"0"-15,0 0 0 0,0 0 65 0,0 0-65 0,23-7 66 16,-2 7-66-16,-21 0 132 0,0 0-132 0,23-1 132 16,-3-3-132-16,-20 4 81 0,0 0-81 0,19-2 82 15,2 4-82-15,-21-2 28 0,0 0-28 0,18 4 29 16,-2-3-29-16,-16-1 16 0,0 0-16 0,12 0 16 16,-3 2-16-16,-9-2 10 0,0 0-10 0,17-2 10 15,19-8-10-15,-1 0-1315 0</inkml:trace>
  <inkml:trace contextRef="#ctx0" brushRef="#br0" timeOffset="183091.29">25869 12377 1401 0,'0'0'0'0,"0"0"0"16,-7 16 0-16,7-16 7 0,0 0-7 0,-7 10 8 15,4-3-8-15,3-7 19 0,0 0-19 0,-4 7 20 16,2 1-20-16,2-8 77 0,0 0-77 0,-2 21 77 0,-3 19-77 15,5-40 76-15,0 0-76 0,-5 48 76 0,5 13-76 16,0-61 71-16,0 0-71 0,2 68 71 0,-2-6-71 16,0-62 59-16,0 0-59 0,1 57 59 15,5-5-59-15,-6-52 43 0,0 0-43 0,9 52 44 16,3 0-44-16,-12-52 28 0,0 0-28 0,12 41 29 0,1-22-29 16,-1 0-1564-16</inkml:trace>
  <inkml:trace contextRef="#ctx0" brushRef="#br0" timeOffset="183564.04">26446 12510 1177 0,'0'0'0'0,"0"0"0"16,-21 12 0-16,21-12 58 0,0 0-58 0,-21 14 59 16,-4 5-59-16,25-19 101 0,0 0-101 0,-23 28 102 15,5 8-102-15,18-36 66 0,0 0-66 0,-12 42 66 16,7 6-66-16,5-48 46 0,0 0-46 0,-2 50 47 15,4-3-47-15,-2-47 31 0,0 0-31 0,9 43 32 0,8 2-32 16,-17-45 23-16,0 0-23 0,21 38 23 0,1-10-23 16,-22-28 18-16,0 0-18 0,30 19 18 0,10-5-18 15,-40-14 14-15,0 0-14 0,44 2 15 0,0-18-15 16,-44 16 9-16,0 0-9 0,41-27 9 0,-4-10-9 16,-37 37 21-16,0 0-21 0,30-41 22 0,-11-3-22 15,-19 44 25-15,0 0-25 0,7-46 26 0,-15-6-26 0,8 52 26 16,0 0-26-16,-22-52 27 0,-9 3-27 15,31 49 26-15,0 0-26 0,-43-45 27 0,-10 18-27 0,53 27 25 16,0 0-25-16,-51-18 26 0,9 11-26 16,42 7 12-16,0 0-12 0,-32 4 13 0,14 10-13 0,18-14 0 15,0 0 0-15,-7 19 0 0,11 0 0 0,-1 2-1583 16</inkml:trace>
  <inkml:trace contextRef="#ctx0" brushRef="#br0" timeOffset="184289.37">27915 12792 919 0,'0'0'0'0,"-5"7"0"0,-13 9 0 0,18-16 0 16,0 0 0-16,-26 12 1 0,-8-7-1 0,34-5 1 0,0 0-1 15,-35 4 1-15,-2-1-1 0,37-3 43 0,0 0-43 16,-32 9 44-16,9 6-44 0,23-15 90 0,0 0-90 16,-14 18 91-16,5-3-91 0,9-15 73 0,0 0-73 15,-3 16 73-15,5 1-73 0,-2-17 61 0,0 0-61 16,5 19 62-16,2 4-62 0,-7-23 47 0,0 0-47 15,11 19 48-15,-1-9-48 0,-10-10 39 0,0 0-39 16,14 7 40-16,2-4-40 0,-16-3 30 0,0 0-30 0,27 2 30 16,4-4-30-16,-31 2 24 15,0 0-24-15,36-10 25 0,-3-9-25 0,-33 19 34 0,0 0-34 16,30-24 34-16,-7-6-34 0,-23 30 40 0,0 0-40 0,18-34 40 16,-8-8-40-16,-10 42 40 0,0 0-40 0,4-54 41 15,-4-20-41-15,0 74 35 0,0 0-35 0,-2-74 35 16,-3 13-35-16,5 61 34 0,0 0-34 0,-7-48 34 15,0 10-34-15,7 38 32 0,0 0-32 0,-7-28 33 16,-2 5-33-16,9 23 32 0,0 0-32 0,-7-13 32 0,1 2-32 16,6 11 35-16,0 0-35 0,0 0 35 0,-8-2-35 15,8 2 31-15,0 0-31 0,-2 7 32 0,0 4-32 16,2-11 28-16,0 0-28 0,2 26 29 0,1 15-29 16,-3-41 22-16,0 0-22 0,9 61 22 0,5 13-22 15,-14-74 17-15,0 0-17 0,20 80 18 0,1-11-18 16,-21-69 11-16,0 0-11 0,25 55 11 0,3-13-11 15,-28-42 4-15,0 0-4 0,35 40 5 0,7 3-5 16,-42-43 0-16,0 0 0 0,38 36 0 0,-16-15 0 16,1 0-1844-16</inkml:trace>
  <inkml:trace contextRef="#ctx0" brushRef="#br0" timeOffset="184628.55">28374 12467 1132 0,'0'0'0'0,"0"0"0"0,3 19 0 15,-3-19-1-15,0 0 1 0,4 19-1 16,1 4 1-16,-5-23-6 0,0 0 6 0,6 36-5 16,1 21 5-16,-7-57 19 0,0 0-19 0,5 64 20 0,-3-3-20 15,-2-61 42-15,0 0-42 0,1 53 42 0,1-11-42 16,-2-42 50-16,0 0-50 0,4 34 50 0,3-6-50 15,0 0-947-15</inkml:trace>
  <inkml:trace contextRef="#ctx0" brushRef="#br0" timeOffset="185093.18">28353 12405 1435 0,'0'0'0'0,"0"0"0"16,21 0 0-16,-21 0 8 0,0 0-8 16,18-2 9-16,-3 0-9 0,-15 2 31 0,0 0-31 15,23-8 32-15,9-3-32 0,-32 11 49 0,0 0-49 16,32-8 49-16,-9 6-49 0,-23 2 56 0,0 0-56 16,21 5 56-16,2 7-56 0,-23-12 59 0,0 0-59 0,19 12 60 15,-6 5-60-15,-13-17 30 0,0 0-30 0,1 26 30 16,-11 13-30-16,10-39 18 0,0 0-18 0,-18 41 19 15,-3-3-19-15,21-38 12 0,0 0-12 0,-21 36 13 16,3 3-13-16,18-39 0 0,0 0 0 0,-14 31 1 16,4-17-1-16,10-14-3 0,0 0 3 0,-8 10-2 0,8-10 2 15,0 0-10-15,0 0 10 0,-1 7-10 0,1-7 10 16,0 0-15-16,0 0 15 0,0 0-14 0,7 7 14 16,-7-7-13-16,0 0 13 0,7 7-12 0,10 5 12 15,-17-12-6-15,0 0 6 0,27 19-6 0,5 3 6 16,-32-22-1-16,0 0 1 0,31 26 0 0,-2 0 0 15,-29-26 2-15,0 0-2 0,23 26 2 0,-9 5-2 16,-14-31 9-16,0 0-9 0,0 32 10 0,-21 0-10 0,21-32 20 16,0 0-20-16,-32 32 21 0,-4-8-21 0,36-24 24 15,0 0-24-15,-33 19 24 0,3-9-24 16,30-10 30-16,0 0-30 0,-25 2 30 0,8-9-30 16,17 7 15-16,0 0-15 0,-6-14 15 0,13-7-15 0,0 1-1498 15</inkml:trace>
  <inkml:trace contextRef="#ctx0" brushRef="#br0" timeOffset="185858.81">28917 12730 1334 0,'0'0'0'0,"4"12"0"0,5 18 0 0,-9-30 66 0,0 0-66 16,10 31 67-16,-1-14-67 0,-9-17 113 0,0 0-113 15,7 16 113-15,-3 1-113 0,-4-17 79 0,0 0-79 16,0 22 79-16,-6 1-79 0,6-23 44 0,0 0-44 16,-9 19 44-16,1-5-44 0,8-14 30 0,0 0-30 0,-6 7 30 15,6-7-30-15,0 0 27 16,0 0-27-16,0 0 27 0,0 0-27 0,0 0 25 0,0 0-25 16,0-14 25-16,9 2-25 0,-9 12 22 0,0 0-22 0,12-14 22 15,6-3-22-15,-18 17 18 0,0 0-18 0,18-18 18 16,-1 6-18-16,-17 12 17 0,0 0-17 0,18-7 17 15,5 4-17-15,-23 3 16 0,0 0-16 0,26 1 17 16,3 5-17-16,-29-6 16 0,0 0-16 0,31 12 16 16,6 7-16-16,-37-19 14 0,0 0-14 0,32 17 14 0,-14-6-14 15,-18-11 16-15,0 0-16 0,9 5 17 0,-9-5-17 16,0 0 12-16,0 0-12 0,7 8 13 0,-7-8-13 16,0 0 8-16,0 0-8 0,9-1 8 0,5-3-8 15,-14 4 4-15,0 0-4 0,21-10 4 0,5-9-4 16,-26 19 1-16,0 0-1 0,27-23 2 0,-4 1-2 15,-23 22 0-15,0 0 0 0,21-21 0 0,-4 2 0 16,-17 19 0-16,0 0 0 0,13-17 0 0,-6 8 0 16,-7 9 0-16,0 0 0 0,14 3 0 0,16 11 0 15,-30-14 0-15,0 0 0 0,35 21 0 0,-3 3 0 16,-32-24 0-16,0 0 0 0,26 30 0 0,-10-1 0 16,-16-29-1-16,0 0 1 0,9 35 0 0,-5 5 0 0,-4-40-1 15,0 0 1-15,1 31-1 0,3-19 1 0,-1 0-1734 16</inkml:trace>
  <inkml:trace contextRef="#ctx0" brushRef="#br0" timeOffset="197556.9">23490 12702 572 0,'0'0'0'0,"0"0"0"0,0 0 0 15,0 0 46-15,0 0-46 0,0 0 46 0,10 21-46 16,-10-21 131-16,0 0-131 0,0 0 131 0,0 9-131 16,0-9 104-16,0 0-104 0,0 0 105 0,0 0-105 15,0 0 72-15,0 0-72 0,0 0 72 0,0 7-72 16,0-7 48-16,0 0-48 0,0 0 49 0,0 0-49 16,0 0 34-16,0 0-34 0,0 0 35 0,4 7-35 0,-4-7 26 15,0 0-26-15,0 0 27 0,0 0-27 0,0 0 24 16,0 0-24-16,0 0 25 0,9 5-25 0,-9-5 26 0,0 0-26 15,0 0 26-15,7-7-26 0,-7 7 28 0,0 0-28 16,7-7 29-16,0-2-29 0,-7 9 29 0,0 0-29 16,5-10 30-16,-3-1-30 0,-2 11 28 0,0 0-28 15,0-6 29-15,0 6-29 0,0 0 27 0,0 0-27 16,-5-9 27-16,5 9-27 0,0 0 23 0,0 0-23 16,-13 5 23-16,6 0-23 0,7-5 21 0,0 0-21 0,-3 9 21 15,-1 1-21-15,4-10 15 0,0 0-15 16,-2 9 15-16,1-2-15 0,1-7 12 0,0 0-12 0,0 0 13 15,-4 9-13-15,4-9 9 0,0 0-9 0,0 0 10 16,0 0-10-16,0 0 7 0,0 0-7 0,0 0 8 16,0 0-8-16,0 0 4 0,0 0-4 0,11 0 5 15,-3-7-5-15,3 0-1449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9:06:23.7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29993 7009 796 0,'0'0'0'0,"0"0"0"0,0 0 0 16,0 0 40-16,0 0-40 0,0 0 41 0,0 0-41 15,0 0 94-15,0 0-94 0,18 12 94 0,-18-12-94 16,0 0 91-16,0 0-91 0,2 12 92 0,-1 0-92 16,-1-12 75-16,0 0-75 0,6 16 76 0,2 8-76 15,-8-24 49-15,0 0-49 0,6 24 49 0,-3-1-49 16,-3-23 42-16,0 0-42 0,4 19 42 0,-2-2-42 15,-2-17 34-15,0 0-34 0,0 19 34 0,0-3-34 16,0-16 29-16,0 0-29 0,1 8 30 0,3 1-30 16,-4-9 18-16,0 0-18 0,0 0 18 0,0 0-18 0,0 0 4 15,0 0-4-15,0 0 4 0,0 0-4 0,0 0-1254 16</inkml:trace>
  <inkml:trace contextRef="#ctx0" brushRef="#br0" timeOffset="360.9">30155 7049 875 0,'0'0'0'0,"0"0"0"16,11 17 0-16,-11-17 7 0,0 0-7 0,5 15 8 15,-3 1-8-15,-2-16 16 0,0 0-16 0,2 21 16 16,1-4-16-16,-3-17 35 0,0 0-35 0,4 19 36 15,-1-7-36-15,-3-12 34 0,0 0-34 0,6 9 34 16,-1-2-34-16,-5-7 36 0,0 0-36 0,0 0 37 16,9 10-37-16,-9-10 35 0,0 0-35 0,0 0 36 15,9 7-36-15,-9-7 34 0,0 0-34 0,0 0 35 0,12-7-35 16,-12 7 33-16,0 0-33 0,7-10 33 0,0-4-33 16,-7 14 38-16,0 0-38 0,5-17 39 0,-5-4-39 15,0 21 39-15,0 0-39 0,-1-23 40 0,-3 10-40 16,4 13 43-16,0 0-43 0,-3-13 44 0,3 13-44 15,0 0 39-15,0 0-39 0,-9-3 39 0,-2 12-39 0,11-9 33 16,0 0-33-16,-14 12 34 0,0 0-34 0,14-12 20 16,0 0-20-16,-12 10 20 0,-1-5-20 0,1 1-1266 0</inkml:trace>
  <inkml:trace contextRef="#ctx0" brushRef="#br0" timeOffset="5298.28">32187 7263 1043 0,'0'0'0'15,"0"0"0"-15,0 0 0 0,0 0 8 0,0 0-8 16,0 0 8-16,0 0-8 0,0 0 40 0,0 0-40 16,0 0 41-16,0 0-41 0,0 0 47 0,0 0-47 15,0 0 47-15,0 0-47 0,0 0 30 0,0 0-30 16,0 0 30-16,-5 24-30 0,5-24 22 0,0 0-22 0,2 28 22 16,-2 7-22-16,0-35 17 0,0 0-17 0,0 36 18 15,0-1-18-15,0-35 16 0,0 0-16 0,3 27 16 16,1 3-16-16,-4-30 17 0,0 0-17 0,2 24 18 15,-2-5-18-15,0-19 13 0,0 0-13 0,2 21 14 0,1-6-14 16,-3-15 12-16,0 0-12 0,2 18 12 0,-2-6-12 16,0-12 11-16,0 0-11 0,0 8 11 0,0 3-11 15,0-11 10-15,0 0-10 0,2 8 10 0,-2-8-10 16,0 0 9-16,0 0-9 0,3 9 10 0,-3-9-10 16,0 0 9-16,0 0-9 0,0 0 9 0,9-7-9 15,-9 7 8-15,0 0-8 0,0 0 9 0,10-8-9 0,-10 8 10 16,0 0-10-16,11-9 10 0,1 0-10 0,-12 9 11 15,0 0-11-15,15-12 12 0,-1-3-12 16,-14 15 11-16,0 0-11 0,14-18 11 0,-4 6-11 16,-10 12 12-16,0 0-12 0,9-10 12 0,-2 1-12 0,-7 9 17 15,0 0-17-15,7-9 17 0,0-1-17 0,-7 10 19 16,0 0-19-16,7-10 20 0,0 6-20 0,-7 4 24 0,0 0-24 16,7-3 24-16,1 3-24 0,-8 0 20 0,0 0-20 15,7 3 20-15,1 1-20 0,-8-4 16 0,0 0-16 16,11 8 17-16,0 4-17 0,-11-12 14 0,0 0-14 15,10 13 14-15,-1-1-14 0,-9-12 12 0,0 0-12 0,9 12 12 16,-2-9-12-16,-7-3 9 0,0 0-9 0,0 0 10 16,0 0-10-16,0 0 8 0,0 0-8 0,9 5 9 15,-9-5-9-15,0 0 8 0,0 0-8 0,7 4 8 16,-7-4-8-16,0 0 9 0,0 0-9 0,7 2 10 16,-7-2-10-16,0 0 11 0,0 0-11 0,7-11 11 15,-5-1-11-15,-2 12 12 0,0 0-12 0,0-15 13 16,-2-8-13-16,2 23 12 0,0 0-12 0,-2-26 12 0,2-2-12 15,0 28 14-15,0 0-14 0,0-39 15 16,-3-6-15-16,3 45 21 0,0 0-21 0,-4-42 22 16,4 11-22-16,0 31 25 0,0 0-25 0,2-24 26 0,-4-1-26 15,2 25 24-15,0 0-24 0,-2-19 24 0,1 6-24 16,1 13 21-16,0 0-21 0,0-11 22 0,1 3-22 16,-1 8 15-16,0 0-15 0,2-9 16 0,-2 0-16 15,0 9 8-15,0 0-8 0,2-7 9 0,-2 7-9 16,0 0-1685-16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09:07:57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3099 902 1216 0,'-9'20'0'0,"9"-20"99"0,0 0-99 0,-23 64 99 0,-3 25-99 15,26-89 73-15,0 0-73 0,-27 90 74 16,8 3-74-16,19-93 40 0,0 0-40 0,-18 92 40 0,10 1-40 15,8-93 29-15,0 0-29 0,-6 80 30 0,1-30-30 16,5-50 26-16,0 0-26 0,0 28 26 0,2-20-26 16,-2-8 20-16,0 0-20 0,9-17 20 0,3-26-20 15,-12 43 18-15,0 0-18 0,14-61 18 0,9-8-18 16,-23 69 15-16,0 0-15 0,23-81 16 0,-2-23-16 0,-21 104 17 16,0 0-17-16,20-109 17 0,2 10-17 0,-22 99 18 15,0 0-18-15,27-85 19 0,-1 14-19 0,-26 71 18 16,0 0-18-16,27-50 19 0,-4 19-19 0,-23 31 16 15,0 0-16-15,28-9 16 0,-7 22-16 0,-21-13 12 0,0 0-12 16,23 27 12-16,-5 15-12 0,-18-42 10 16,0 0-10-16,10 57 11 0,3 19-11 0,-13-76 5 0,0 0-5 15,8 80 6-15,7 1-6 0,-15-81 3 0,0 0-3 16,14 81 3-16,-2 4-3 0,-12-85 2 0,0 0-2 16,19 81 3-16,3-10-3 0,-22-71 1 0,0 0-1 15,19 54 1-15,-7-26-1 0,-12-28-1 0,0 0 1 0,6 12 0 16,-6-12 0-16,0 0-1491 0</inkml:trace>
  <inkml:trace contextRef="#ctx0" brushRef="#br0" timeOffset="145.96">3145 1435 1356 0,'0'0'0'0,"0"0"0"16,0 0 0-16,0 0 9 0,0 0-9 0,0 0 10 0,18 0-10 15,-18 0 13-15,0 0-13 0,21-7 13 16,11-5-13-16,-32 12 16 0,0 0-16 0,42-14 17 0,13-5-17 15,-55 19 7-15,0 0-7 0,61-33 8 0,6-23-8 16,2-1-1027-16</inkml:trace>
  <inkml:trace contextRef="#ctx0" brushRef="#br0" timeOffset="367.08">3780 793 1298 0,'-4'15'0'0,"4"-15"52"0,0 0-52 16,-8 54 53-16,-3 19-53 0,11-73 34 15,0 0-34-15,-9 84 35 0,6 13-35 0,3-97 28 0,0 0-28 16,3 101 29-16,3 1-29 0,-6-102 19 0,0 0-19 16,8 88 20-16,6-8-20 0,-14-80 16 0,0 0-16 15,18 53 16-15,2-29-16 0,1 1-1140 0</inkml:trace>
  <inkml:trace contextRef="#ctx0" brushRef="#br0" timeOffset="566.41">4124 777 1305 0,'0'12'0'0,"0"-12"44"0,0 0-44 0,-5 56 45 0,1 9-45 15,4-65 18-15,0 0-18 0,-5 73 19 0,1 12-19 16,4-85 28-16,0 0-28 0,0 88 29 0,4-3-29 16,-4-85 32-16,0 0-32 0,9 85 32 0,5-8-32 15,-14-77 33-15,0 0-33 0,23 65 34 0,8-33-34 16,1 0-1155-16</inkml:trace>
  <inkml:trace contextRef="#ctx0" brushRef="#br0" timeOffset="823.94">4399 1147 1279 0,'-3'25'0'0,"3"-25"46"0,0 0-46 16,-6 62 46-16,12-7-46 0,-6-55 31 0,0 0-31 16,17 42 31-16,10-15-31 0,-27-27 13 0,0 0-13 15,35 16 14-15,2-12-14 0,-37-4 16 0,0 0-16 0,35-11 17 16,-1-6-17-16,-34 17 22 0,0 0-22 15,26-24 23-15,-13-13-23 0,-13 37 32 0,0 0-32 0,5-36 32 16,-9 0-32-16,4 36 31 0,0 0-31 0,-5-40 31 16,-9 3-31-16,14 37 29 0,0 0-29 0,-18-29 29 15,1 17-29-15,17 12 22 0,0 0-22 0,-20 0 23 16,-4 21-23-16,1-4-1266 0</inkml:trace>
  <inkml:trace contextRef="#ctx0" brushRef="#br0" timeOffset="1365.99">5046 995 1203 0,'0'0'0'0,"0"0"98"0,0 0-98 16,-15 28 99-16,8 29-99 0,7-57 65 0,0 0-65 15,3 57 65-15,6-2-65 0,-9-55 34 0,0 0-34 16,14 49 34-16,4-13-34 0,-18-36 33 0,0 0-33 0,19 24 34 15,11-6-34-15,-30-18 28 0,0 0-28 0,35 7 29 16,8-11-29-16,-43 4 24 0,0 0-24 0,44-15 25 16,2-11-25-16,-46 26 22 0,0 0-22 0,31-32 22 15,-9 5-22-15,-22 27 17 0,0 0-17 0,14-21 18 16,-9 0-18-16,-5 21 16 0,0 0-16 0,3-8 17 16,-3 8-17-16,0 0 10 0,0 0-10 0,9 20 11 15,0 8-11-15,-9-28 8 0,0 0-8 0,11 33 8 16,10 3-8-16,-21-36 6 0,0 0-6 0,23 30 6 0,9-8-6 15,-32-22 5-15,0 0-5 0,40 9 5 0,1-4-5 16,-41-5 3-16,0 0-3 0,37-9 3 16,-11-8-3-16,-26 17 3 0,0 0-3 0,18-28 3 0,-9-8-3 15,-9 36 4-15,0 0-4 0,-4-43 5 0,-8-7-5 16,12 50 5-16,0 0-5 0,-11-47 6 0,-3 21-6 16,14 26 7-16,0 0-7 0,-12-24 8 0,-11-4-8 15,23 28 3-15,0 0-3 0,-18-28 4 0,13 4-4 16,1 3-1437-16</inkml:trace>
  <inkml:trace contextRef="#ctx0" brushRef="#br0" timeOffset="2486.48">6061 1031 1260 0,'-23'19'0'0,"23"-19"57"0,0 0-57 0,-50 54 58 15,12 1-58-15,38-55 60 0,0 0-60 0,-25 54 61 16,13-11-61-16,12-43 36 0,0 0-36 0,0 33 37 15,3-3-37-15,-3-30 26 0,0 0-26 0,11 19 27 0,5-11-27 16,-16-8 20-16,0 0-20 0,19 4 21 0,2-11-21 16,-21 7 18-16,0 0-18 0,20-9 19 0,-1-12-19 15,-19 21 15-15,0 0-15 0,16-24 16 0,-7-3-16 16,-9 27 11-16,0 0-11 0,5-25 11 0,-5 5-11 16,0 20 10-16,0 0-10 0,0-19 10 0,0 5-10 15,0 14 9-15,0 0-9 0,0 0 10 0,0 0-10 16,0 0 9-16,0 0-9 0,18 26 9 0,4 5-9 0,-22-31 8 15,0 0-8-15,32 40 9 0,9-4-9 16,-41-36 7-16,0 0-7 0,44 29 7 0,-2 3-7 0,-42-32 5 16,0 0-5-16,46 20 5 0,-2-16-5 0,-44-4 4 15,0 0-4-15,37-11 5 0,-1-13-5 0,-36 24 4 0,0 0-4 16,35-36 4-16,-3-21-4 0,-32 57 3 0,0 0-3 16,33-66 4-16,6-14-4 0,-39 80 6 0,0 0-6 15,28-78 6-15,-10 6-6 0,-18 72 11 0,0 0-11 16,5-73 11-16,-16-3-11 0,11 76 15 0,0 0-15 15,-14-69 15-15,-3 20-15 0,17 49 16 0,0 0-16 0,-13-31 17 16,5 14-17-16,8 17 17 0,0 0-17 0,-15 0 17 16,-13 14-17-16,28-14 16 0,0 0-16 0,-26 31 17 15,12 21-17-15,14-52 13 0,0 0-13 0,-9 57 13 16,9 7-13-16,0-64 11 0,0 0-11 0,9 73 11 16,10 11-11-16,-19-84 8 0,0 0-8 0,26 82 9 15,15-4-9-15,-41-78 7 0,0 0-7 0,49 64 7 16,3-19-7-16,-52-45 8 0,0 0-8 0,47 24 8 15,-6-17-8-15,-41-7 9 0,0 0-9 0,32-9 10 16,-4-13-10-16,-28 22 11 0,0 0-11 0,23-26 11 0,-15-2-11 16,-8 28 14-16,0 0-14 0,-3-31 15 0,-8-7-15 15,11 38 15-15,0 0-15 0,-14-37 16 0,5 25-16 16,9 12 16-16,0 0-16 0,-8 0 16 0,2 14-16 16,6-14 12-16,0 0-12 0,0 19 12 0,6 5-12 15,-6-24 8-15,0 0-8 0,8 18 8 0,7-8-8 16,-15-10 6-16,0 0-6 0,22 0 6 0,1-10-6 0,-23 10 4 15,0 0-4-15,27-26 5 0,1-14-5 0,-28 40 4 16,0 0-4-16,30-49 4 0,2-2-4 0,-32 51 3 16,0 0-3-16,28-54 3 0,-7 2-3 0,-21 52 3 15,0 0-3-15,9-61 4 0,-12-11-4 0,3 72 4 16,0 0-4-16,-9-64 4 0,0 22-4 0,9 42 4 0,0 0-4 16,-11-28 5-16,8 16-5 0,3 12 5 0,0 0-5 15,-14-7 6-15,-18 11-6 0,32-4 4 0,0 0-4 16,-27 19 4-16,13 29-4 0,14-48 1 0,0 0-1 15,-3 57 2-15,8 4-2 0,-5-61 0 0,0 0 0 0,16 61 1 16,7 4-1-16,-23-65 0 0,0 0 0 16,40 71 0-16,15 2 0 0,-55-73 0 0,0 0 0 0,67 62 0 15,11-18 0-15,-78-44 0 0,0 0 0 0,72 20 0 16,-14-16 0-16,-58-4 0 0,0 0 0 0,50-16 0 16,-13-11 0-16,-37 27 0 0,0 0 0 0,26-39 0 15,-20-9 0-15,-6 48 1 0,0 0-1 0,-4-36 1 16,2 17-1-16,2 19 2 0,0 0-2 0,-14-12 2 15,-19 6-2-15,33 6 3 0,0 0-3 0,-34 12 4 0,11 25-4 16,23-37 4-16,0 0-4 0,-12 48 4 16,12 9-4-16,0-57 3 0,0 0-3 0,21 57 4 0,16-12-4 15,-37-45 3-15,0 0-3 0,64 37 3 0,25-13-3 16,-89-24 0-16,0 0 0 0,99 19 0 0,5-10 0 16,-104-9-8-16,0 0 8 0,106-4-7 0,5-22 7 15,2 2-1746-15</inkml:trace>
  <inkml:trace contextRef="#ctx0" brushRef="#br0" timeOffset="3182.69">9361 1577 1188 0,'0'0'0'0,"5"-13"0"16,6-16 0-16,-11 29 22 0,0 0-22 0,16-40 23 15,3-8-23-15,-19 48 24 0,0 0-24 0,23-56 24 16,4-13-24-16,-27 69 64 0,0 0-64 0,28-81 65 15,-4-13-65-15,-24 94 63 0,0 0-63 0,20-91 63 16,-11 6-63-16,-9 85 59 0,0 0-59 0,3-81 59 0,-6-1-59 16,3 82 45-16,0 0-45 0,-6-67 46 15,3 34-46-15,3 33 34 0,0 0-34 0,-9-12 34 0,-10 20-34 16,19-8 24-16,0 0-24 0,-23 28 24 0,10 20-24 16,13-48 18-16,0 0-18 0,-14 61 19 15,5 5-19-15,9-66 14 0,0 0-14 0,-5 76 15 0,5 4-15 16,0-80 11-16,0 0-11 0,11 77 11 0,10-4-11 15,-21-73 9-15,0 0-9 0,25 68 10 0,10-15-10 16,-35-53 7-16,0 0-7 0,40 40 8 0,4-16-8 0,-44-24 6 16,0 0-6-16,52 9 6 0,15-18-6 0,-67 9 7 15,0 0-7-15,68-27 8 0,-4-10-8 0,-64 37 9 16,0 0-9-16,53-48 9 0,-21-9-9 0,-32 57 10 16,0 0-10-16,17-64 11 0,-17 3-11 0,0 61 12 0,0 0-12 15,-5-45 12-15,-2 21-12 0,7 24 11 0,0 0-11 16,-9-4 12-16,-7 23-12 0,16-19 13 0,0 0-13 15,-12 37 13-15,3 20-13 0,9-57 10 0,0 0-10 16,-5 60 10-16,5 1-10 0,0-61 8 0,0 0-8 0,5 52 8 16,4-11-8-16,-9-41 6 0,0 0-6 0,21 37 7 15,9-16-7-15,-30-21 3 0,0 0-3 0,39 3 3 16,-2-12-3-16,-37 9 1 0,0 0-1 0,39-24 2 16,-2-7-2-16,-37 31 1 0,0 0-1 0,23-36 2 15,-15-13-2-15,-8 49 3 0,0 0-3 0,-3-53 3 16,-15 1-3-16,18 52 5 0,0 0-5 0,-23-45 5 15,-1 14-5-15,24 31 6 0,0 0-6 0,-21-21 6 16,6 9-6-16,15 12 1 0,0 0-1 0,-14 0 1 16,5 7-1-16,9-7 0 0,0 0 0 0,2 12 0 15,16 5 0-15,0-1-1600 0</inkml:trace>
  <inkml:trace contextRef="#ctx0" brushRef="#br0" timeOffset="3486.19">10730 931 1524 0,'-27'7'0'0,"27"-7"23"15,0 0-23-15,-69 21 24 0,13 6-24 0,56-27 6 16,0 0-6-16,-37 30 7 0,19 1-7 0,18-31 17 0,0 0-17 16,0 36 17-16,16 9-17 0,-16-45 26 0,0 0-26 15,28 45 26-15,13 4-26 0,-41-49 31 0,0 0-31 16,44 52 31-16,-2-7-31 0,-42-45 40 0,0 0-40 15,30 39 40-15,-21-6-40 0,-9-33 32 0,0 0-32 16,-9 28 32-16,-17-4-32 0,26-24 31 0,0 0-31 0,-39 21 32 16,-8 2-32-16,47-23 23 0,0 0-23 15,-41 13 24-15,16-6-24 0,25-7 14 0,0 0-14 0,-10 0 15 16,4-7-15-16,6 7 5 0,0 0-5 0,15-17 5 16,18-11-5-16,-33 28 0 0,0 0 0 0,49-45 0 15,18-12 0-15,0-2-1459 0</inkml:trace>
  <inkml:trace contextRef="#ctx0" brushRef="#br0" timeOffset="3715.36">11010 967 1384 0,'-10'0'0'0,"10"0"12"0,0 0-12 0,-36 11 13 0,1 6-13 16,35-17-1-16,0 0 1 0,-14 28 0 16,14 12 0-16,0-40 9 0,0 0-9 0,18 41 9 0,8 11-9 15,-26-52 34-15,0 0-34 0,37 57 35 0,4-5-35 16,-41-52 55-16,0 0-55 0,42 48 56 0,-9-11-56 15,-33-37 68-15,0 0-68 0,20 33 68 0,-24-6-68 16,4-27 55-16,0 0-55 0,-23 30 55 0,-22-2-55 16,45-28 44-16,0 0-44 0,-55 24 45 0,0-5-45 0,55-19 38 15,0 0-38-15,-49 14 39 0,8-7-39 0,41-7 6 16,0 0-6-16,-30 5 6 0,20-7-6 0,1-1-1463 16</inkml:trace>
  <inkml:trace contextRef="#ctx0" brushRef="#br0" timeOffset="3944.6">12014 1326 1584 0,'16'0'0'0,"-16"0"96"0,0 0-96 0,54 0 97 16,5-7-97-16,-59 7 52 0,0 0-52 0,51-9 53 15,-5 0-53-15,-46 9-3 0,0 0 3 0,42-15-3 16,-3-2 3-16,1-3-1347 0</inkml:trace>
  <inkml:trace contextRef="#ctx0" brushRef="#br0" timeOffset="4079.84">12097 1471 1166 0,'0'0'0'0,"7"3"0"0,14 3 0 0,-21-6 54 15,0 0-54-15,32 3 54 0,17-10-54 0,-49 7 6 16,0 0-6-16,60-8 6 0,16 4-6 0,2-1-905 16</inkml:trace>
  <inkml:trace contextRef="#ctx0" brushRef="#br0" timeOffset="4683.88">13772 1326 1211 0,'0'0'0'0,"0"0"0"16,0 0 0-16,0 0-3 0,0 0 3 0,37 17-2 15,-5-19 2-15,-32 2 8 0,0 0-8 0,44-3 8 16,7 3-8-16,-51 0 20 0,0 0-20 0,64 0 20 15,7 0-20-15,-71 0 53 0,0 0-53 0,77 3 54 16,4-1-54-16,-81-2 72 0,0 0-72 0,73 0 72 16,-15 3-72-16,-58-3 62 0,0 0-62 0,55-3 63 15,-6-11-63-15,6-5-1169 0</inkml:trace>
  <inkml:trace contextRef="#ctx0" brushRef="#br0" timeOffset="4966.35">14871 780 1236 0,'0'0'0'0,"0"0"76"16,0 0-76-16,14 21 76 0,-1 10-76 0,-13-31 77 0,0 0-77 15,10 38 78-15,-3 18-78 0,-7-56 57 0,0 0-57 16,6 69 58-16,1 16-58 0,-7-85 47 0,0 0-47 16,7 88 48-16,-2-7-48 0,-5-81 41 0,0 0-41 15,7 73 41-15,2-16-41 0,-9-57 34 0,0 0-34 0,18 44 34 16,10-15-34-16,-28-29 27 0,0 0-27 16,40 16 27-16,10-13-27 0,-4 0-1408 0</inkml:trace>
  <inkml:trace contextRef="#ctx0" brushRef="#br0" timeOffset="5266.88">15349 954 1442 0,'0'0'0'0,"0"0"53"0,0 0-53 0,-10 38 54 0,3 14-54 16,7-52 27-16,0 0-27 0,3 55 28 0,6-1-28 15,-9-54 42-15,0 0-42 0,23 55 42 0,9-14-42 16,-32-41 44-16,0 0-44 0,40 33 45 0,10-14-45 16,-50-19 44-16,0 0-44 0,58 6 44 0,5-15-44 15,-63 9 44-15,0 0-44 0,57-24 44 0,-17-21-44 16,-40 45 45-16,0 0-45 0,22-57 46 0,-28 1-46 16,6 56 28-16,0 0-28 0,-30-53 29 0,-19 1-29 0,49 52 26 15,0 0-26-15,-57-37 26 0,1 13-26 0,56 24 16 16,0 0-16-16,-49-9 16 0,8 15-16 0,41-6 6 15,0 0-6-15,-30 20 7 0,14 15-7 0,0-2-1589 16</inkml:trace>
  <inkml:trace contextRef="#ctx0" brushRef="#br0" timeOffset="10902.11">16441 1189 746 0,'0'0'0'0,"0"0"89"0,0 0-89 0,20 19 89 16,10-10-89-16,-30-9 108 0,0 0-108 0,37 0 108 15,3-4-108-15,-40 4 87 0,0 0-87 0,44-3 87 16,4-6-87-16,-48 9 73 0,0 0-73 0,49-12 74 15,4 3-74-15,-53 9 37 0,0 0-37 0,60-15 37 16,20-6-37-16,-80 21 34 0,0 0-34 0,82-21 34 16,-4 6-34-16,-78 15 29 0,0 0-29 0,67-13 29 15,-14 5-29-15,-53 8 21 0,0 0-21 0,42-7 22 16,-8 2-22-16,-34 5 19 0,0 0-19 0,25-4 20 16,-13 4-20-16,-12 0 18 0,0 0-18 0,0 0 18 0,0 0-18 15,0 0 15-15,0 0-15 0,0 0 16 0,-16 9-16 16,16-9 13-16,0 0-13 0,-11 12 14 0,6-5-14 15,5-7 11-15,0 0-11 0,0 9 12 0,0-9-12 16,0 0-1335-16</inkml:trace>
  <inkml:trace contextRef="#ctx0" brushRef="#br0" timeOffset="13900.34">18325 580 645 0,'0'0'0'0,"0"0"110"0,0 0-110 15,-44-5 111-15,12 8-111 0,32-3 89 0,0 0-89 16,-26 12 90-16,1 9-90 0,25-21 58 0,0 0-58 15,-28 33 59-15,3 10-59 0,25-43 49 0,0 0-49 0,-23 57 49 16,2 9-49-16,21-66 40 0,0 0-40 0,-16 71 41 16,2 2-41-16,14-73 36 0,0 0-36 0,-7 74 37 15,5 2-37-15,2-76 31 0,0 0-31 0,6 76 32 16,8 2-32-16,-14-78 25 0,0 0-25 0,19 68 26 16,2-16-26-16,-21-52 22 0,0 0-22 0,27 41 23 15,-1-5-23-15,-26-36 18 0,0 0-18 0,25 28 18 16,-1-7-18-16,-24-21 14 0,0 0-14 0,27 15 15 15,6-6-15-15,-33-9 6 0,0 0-6 0,36 4 7 16,-4-4-7-16,-1 0-1179 0</inkml:trace>
  <inkml:trace contextRef="#ctx0" brushRef="#br0" timeOffset="19934.27">18606 1007 633 0,'0'0'0'0,"0"0"113"0,0 0-113 16,0 0 114-16,0 0-114 0,0 0 105 0,0 0-105 15,35-8 106-15,-7 4-106 0,-28 4 80 0,0 0-80 16,41-9 80-16,13 1-80 0,-54 8 67 0,0 0-67 15,58-11 68-15,-3-1-68 0,-55 12 33 0,0 0-33 16,48-8 34-16,-8-1-34 0,-40 9 29 0,0 0-29 0,27-3 29 16,-11-1-29-16,-16 4 21 0,0 0-21 0,0 0 22 15,3 16-22-15,-3-4-1091 0</inkml:trace>
  <inkml:trace contextRef="#ctx0" brushRef="#br0" timeOffset="20734.68">19844 668 526 0,'0'0'0'15,"0"0"133"-15,0 0-133 0,10-9 133 0,-3 6-133 16,-7 3 89-16,0 0-89 0,0 0 89 0,-1 24-89 15,1-24 69-15,0 0-69 0,-13 31 69 0,-6 7-69 0,19-38 51 16,0 0-51-16,-32 44 52 0,-14 4-52 16,46-48 38-16,0 0-38 0,-51 52 38 0,-4-7-38 0,55-45 32 15,0 0-32-15,-51 41 32 0,7-6-32 0,44-35 28 16,0 0-28-16,-37 30 28 0,7-6-28 0,30-24 24 16,0 0-24-16,-21 21 24 0,9 1-24 0,12-22 18 0,0 0-18 15,-4 21 19-15,8-6-19 0,-4-15 15 0,0 0-15 16,12 6 16-16,13-3-16 0,-25-3 13 0,0 0-13 15,38 0 13-15,19-9-13 0,-57 9 11 0,0 0-11 16,69-10 12-16,7-2-12 0,-76 12 10 0,0 0-10 16,79-12 11-16,-5 0-11 0,-74 12 11 0,0 0-11 15,72-9 12-15,-1-3-12 0,-71 12 12 0,0 0-12 0,63-12 13 16,-20 3-13-16,-43 9 4 0,0 0-4 0,33-7 4 16,-13 5-4-16,-20 2-1 0,0 0 1 0,10 0 0 15,-10 0 0-15,0 0-1176 0</inkml:trace>
  <inkml:trace contextRef="#ctx0" brushRef="#br0" timeOffset="20999.93">19747 931 864 0,'0'0'0'0,"0"0"18"16,0 0-18-16,14 23 19 0,-5-6-19 0,-9-17 21 15,0 0-21-15,3 28 21 0,-5 8-21 0,2-36 16 16,0 0-16-16,-1 45 17 0,-5 10-17 0,6-55 24 16,0 0-24-16,-1 63 24 0,-1-8-24 0,2-55 24 0,0 0-24 15,2 48 25-15,6-8-25 0,-8-40 20 0,0 0-20 16,13 30 21-16,-3-6-21 0,1 4-776 0</inkml:trace>
  <inkml:trace contextRef="#ctx0" brushRef="#br0" timeOffset="21270.59">20578 813 1003 0,'0'0'0'0,"0"0"14"0,0 0-14 0,-8 40 15 0,0 0-15 16,8-40 36-16,0 0-36 0,-7 45 36 0,3 0-36 15,4-45 34-15,0 0-34 0,-2 48 35 0,1 4-35 16,1-52 32-16,0 0-32 0,1 49 33 0,6-13-33 15,-7-36 28-15,0 0-28 0,7 28 29 0,-1-14-29 16,-1-2-912-16</inkml:trace>
  <inkml:trace contextRef="#ctx0" brushRef="#br0" timeOffset="21516.44">20856 578 1228 0,'25'14'0'0,"-25"-14"47"0,0 0-47 0,62 48 47 16,12 35-47-16,-74-83 15 0,0 0-15 0,61 99 15 16,-20 1-15-16,-41-100 25 0,0 0-25 0,11 109 26 15,-34 13-26-15,23-122 30 0,0 0-30 0,-55 129 30 16,-30 20-30-16,85-149 31 0,0 0-31 0,-95 133 32 15,3-36-32-15,2 0-1085 0</inkml:trace>
  <inkml:trace contextRef="#ctx0" brushRef="#br0" timeOffset="22244.66">22597 1063 796 0,'0'0'0'0,"0"0"32"0,0 0-32 0,0 0 33 15,27 5-33-15,-27-5 49 0,0 0-49 0,21 0 49 16,9-5-49-16,-30 5 36 0,0 0-36 0,35-11 37 16,4 3-37-16,-39 8 23 0,0 0-23 0,35-9 24 15,-8 0-24-15,-27 9 6 0,0 0-6 0,21 0 7 16,-4 2-7-16,1 1-759 0</inkml:trace>
  <inkml:trace contextRef="#ctx0" brushRef="#br0" timeOffset="22396.18">22682 1282 846 0,'0'0'0'16,"0"0"21"-16,0 0-21 0,42 0 22 0,16-8-22 15,-58 8 4-15,0 0-4 0,62-16 5 0,-5 2-5 16,1-1-614-16</inkml:trace>
  <inkml:trace contextRef="#ctx0" brushRef="#br0" timeOffset="22783.14">23842 1056 1235 0,'0'0'0'0,"0"0"9"0,0 0-9 0,11-6 9 16,12-6-9-16,-23 12-3 0,0 0 3 0,35-7-2 0,13-1 2 15,-48 8-17-15,0 0 17 0,65-9-17 0,22-6 17 16,-87 15-1-16,0 0 1 0,91-16 0 0,-4 7 0 15,-87 9 4-15,0 0-4 0,86-3 5 0,-10-6-5 16,2 2-857-16</inkml:trace>
  <inkml:trace contextRef="#ctx0" brushRef="#br0" timeOffset="22996.46">24737 656 932 0,'0'0'0'0,"0"0"14"0,0 0-14 15,2 28 15-15,-1 13-15 0,-1-41 48 0,0 0-48 16,0 47 49-16,0 10-49 0,0-57 47 0,0 0-47 0,2 52 48 16,-2-11-48-16,0-41 44 0,0 0-44 0,0 44 44 15,0 1-44-15,0-45 34 0,0 0-34 0,5 48 35 16,6 1-35-16,0 2-923 0</inkml:trace>
  <inkml:trace contextRef="#ctx0" brushRef="#br0" timeOffset="23299.79">25210 825 1155 0,'-8'20'0'15,"8"-20"51"-15,0 0-51 0,-21 62 51 0,5-2-51 16,16-60 42-16,0 0-42 0,-10 56 43 0,10-4-43 16,0-52 21-16,0 0-21 0,10 41 22 0,6-10-22 15,-16-31 24-15,0 0-24 0,20 21 24 0,-3-17-24 16,-17-4 23-16,0 0-23 0,29-13 24 0,11-18-24 16,-40 31 19-16,0 0-19 0,44-39 20 0,-9 2-20 0,-35 37 18 15,0 0-18-15,23-33 19 0,-12 0-19 0,-11 33 29 16,0 0-29-16,-9-32 29 0,-16-8-29 15,25 40 33-15,0 0-33 0,-30-37 34 0,1 17-34 0,29 20 26 0,0 0-26 16,-29-4 26-16,8 13-26 0,21-9 21 0,0 0-21 16,-21 21 21-16,2 1-21 0,-1 2-1272 0</inkml:trace>
  <inkml:trace contextRef="#ctx0" brushRef="#br0" timeOffset="23699.45">25959 1044 708 0,'0'0'0'16,"0"0"40"-16,0 0-40 0,-5-9 40 0,7 0-40 0,-2 9 39 16,0 0-39-16,16-3 40 0,17-1-40 0,-33 4 25 15,0 0-25-15,46-5 26 0,7-2-26 0,-53 7 52 16,0 0-52-16,62-12 52 0,8 3-52 0,-70 9 62 15,0 0-62-15,76-8 63 0,0 8-63 0,-76 0 73 16,0 0-73-16,70 0 74 0,-11 0-74 0,-59 0 62 0,0 0-62 16,44-4 62-16,-18 4-62 0,-26 0 22 0,0 0-22 15,14-3 23-15,-5-1-23 0,0 3-1038 0</inkml:trace>
  <inkml:trace contextRef="#ctx0" brushRef="#br0" timeOffset="23896.71">26291 777 997 0,'0'0'0'0,"0"0"54"0,0 0-54 0,-13 9 54 16,3 13-54-16,10-22 40 0,0 0-40 0,-4 33 40 15,4 12-40-15,0-45 40 0,0 0-40 0,2 49 40 16,2 2-40-16,-4-51 34 0,0 0-34 0,1 52 35 15,-1 5-35-15,0-57 31 0,0 0-31 0,4 54 31 0,5-2-31 16,0-4-987-16</inkml:trace>
  <inkml:trace contextRef="#ctx0" brushRef="#br0" timeOffset="24367">27529 684 1110 0,'0'0'0'0,"0"0"93"0,0 0-93 0,0 0 93 16,-18 5-93-16,18-5 54 0,0 0-54 0,-15 12 55 16,-5 7-55-16,20-19 49 0,0 0-49 0,-23 28 50 15,-9 4-50-15,32-32 39 0,0 0-39 0,-37 37 40 16,-5-1-40-16,42-36 32 0,0 0-32 0,-44 40 33 16,7-7-33-16,37-33 27 0,0 0-27 0,-32 29 27 15,9-6-27-15,23-23 23 0,0 0-23 0,-19 17 23 16,8-1-23-16,11-16 18 0,0 0-18 0,0 8 18 15,9-1-18-15,-9-7 15 0,0 0-15 0,18 5 15 16,8-5-15-16,-26 0 12 0,0 0-12 0,39-3 13 0,21-6-13 16,-60 9 8-16,0 0-8 0,65-8 8 0,2 4-8 15,-67 4 7-15,0 0-7 0,69 0 8 0,2-5-8 16,-71 5 6-16,0 0-6 0,70-7 6 0,2 4-6 16,-72 3 1-16,0 0-1 0,62 0 2 0,-18 3-2 15,-44-3 0-15,0 0 0 0,32 4 0 0,-14-8 0 16,-2 4-1354-16</inkml:trace>
  <inkml:trace contextRef="#ctx0" brushRef="#br0" timeOffset="24618.66">27547 780 1116 0,'0'0'0'0,"0"0"27"0,0 0-27 0,0 40 27 15,1 2-27-15,-1-42 27 0,0 0-27 0,-1 48 28 16,-6 8-28-16,7-56 14 0,0 0-14 0,-7 57 14 16,3 9-14-16,4-66 11 0,0 0-11 0,-2 64 11 15,-3 3-11-15,5-67 8 0,0 0-8 0,0 61 8 16,11-11-8-16,1 2-909 0</inkml:trace>
  <inkml:trace contextRef="#ctx0" brushRef="#br0" timeOffset="24867.07">28303 620 1387 0,'0'0'0'0,"0"0"55"16,0 0-55-16,13 45 55 0,-6 19-55 0,-7-64 30 15,0 0-30-15,3 69 31 0,-6-9-31 0,3-60 27 0,0 0-27 16,-4 64 28-16,1 0-28 0,3-64 23 16,0 0-23-16,-4 70 23 0,1 2-23 0,3-72 23 0,0 0-23 15,0 56 23-15,3-30-23 0,1 1-1219 0</inkml:trace>
  <inkml:trace contextRef="#ctx0" brushRef="#br0" timeOffset="25263.39">29226 966 903 0,'0'0'0'0,"0"0"44"0,0 0-44 16,32-7 44-16,3-2-44 0,-35 9 22 0,0 0-22 16,40-3 22-16,3-3-22 0,-43 6 20 0,0 0-20 15,42-3 21-15,-5 0-21 0,-37 3 21 0,0 0-21 16,35 0 22-16,-1 0-22 0,-34 0 20 0,0 0-20 15,32 3 20-15,-13 2-20 0,1 2-810 0</inkml:trace>
  <inkml:trace contextRef="#ctx0" brushRef="#br0" timeOffset="25444.39">29265 1180 1092 0,'0'0'0'0,"0"0"12"0,0 0-12 0,31 9 13 0,12-6-13 16,-43-3 3-16,0 0-3 0,53-3 4 0,14-2-4 15,-67 5-7-15,0 0 7 0,65-7-7 0,-5-2 7 16,0 2-773-16</inkml:trace>
  <inkml:trace contextRef="#ctx0" brushRef="#br0" timeOffset="26585.62">30676 737 638 0,'19'-5'0'0,"-19"5"78"15,0 0-78-15,51-16 79 0,13-1-79 0,-64 17 70 16,0 0-70-16,55-7 71 0,-15 7-71 0,-40 0 50 16,0 0-50-16,28 12 51 0,-12 13-51 0,-16-25 44 0,0 0-44 15,4 36 44-15,-13 0-44 0,9-36 35 0,0 0-35 16,-18 37 35-16,-6-6-35 0,24-31 30 0,0 0-30 15,-25 26 31-15,5-2-31 0,20-24 16 0,0 0-16 16,-14 22 17-16,4-4-17 0,10-18 7 0,0 0-7 16,-4 12 7-16,8 0-7 0,-4-12 1 0,0 0-1 15,10 7 1-15,8-5-1 0,-18-2 0 0,0 0 0 16,21 3 0-16,4 4 0 0,-25-7-2 0,0 0 2 16,26 12-1-16,4 0 1 0,-30-12-5 0,0 0 5 0,29 24-4 15,-8 6 4-15,-21-30-1 0,0 0 1 0,14 33-1 16,-9 1 1-16,-5-34 1 0,0 0-1 0,-5 30 1 15,-13 3-1-15,18-33 5 0,0 0-5 0,-28 31 6 16,-11-10-6-16,39-21 11 0,0 0-11 0,-44 19 12 16,0-6-12-16,44-13 14 0,0 0-14 0,-41 13 15 0,3-10-15 15,38-3 13-15,0 0-13 0,-34-3 14 16,9-3-14-16,25 6 5 0,0 0-5 0,-19-7 6 0,5-6-6 16,0-3-986-16</inkml:trace>
  <inkml:trace contextRef="#ctx0" brushRef="#br0" timeOffset="26869.17">31436 723 1210 0,'0'0'0'0,"0"0"58"0,0 0-58 16,5 14 58-16,-3 14-58 0,-2-28 53 0,0 0-53 15,-2 36 53-15,-3 9-53 0,5-45 33 0,0 0-33 16,-5 47 34-16,1-2-34 0,4-45 30 0,0 0-30 16,-3 45 30-16,-1 10-30 0,4-55 22 0,0 0-22 0,0 54 23 15,4-6-23-15,-4-48 18 0,0 0-18 0,7 37 18 16,3-18-18-16,1-2-1170 0</inkml:trace>
  <inkml:trace contextRef="#ctx0" brushRef="#br0" timeOffset="27784.12">32470 1035 626 0,'0'0'0'0,"0"0"38"0,0 0-38 16,-21-21 39-16,1 9-39 0,20 12 18 0,0 0-18 15,-21-3 18-15,-9-1-18 0,30 4 31 0,0 0-31 0,-34 7 32 16,1 5-32-16,33-12 42 0,0 0-42 0,-35 17 42 15,-2 8-42-15,37-25 42 0,0 0-42 16,-36 27 43-16,10 10-43 0,26-37 37 0,0 0-37 0,-20 39 37 16,10-6-37-16,10-33 26 0,0 0-26 0,-2 28 27 15,6-11-27-15,-4-17 18 0,0 0-18 0,8 12 18 16,5-3-18-16,-13-9 14 0,0 0-14 0,10 4 15 0,-10-4-15 16,0 0 13-16,0 0-13 0,23-13 14 0,14-11-14 15,-37 24 14-15,0 0-14 0,41-33 14 0,-9 6-14 16,-32 27 13-16,0 0-13 0,26-30 13 0,-1-4-13 15,-25 34 19-15,0 0-19 0,21-38 20 0,-2-11-20 16,-19 49 23-16,0 0-23 0,15-52 24 0,-5 7-24 16,-10 45 24-16,0 0-24 0,7-47 25 0,-2 2-25 15,-5 45 25-15,0 0-25 0,4-45 26 0,-4 9-26 0,0 36 20 16,0 0-20-16,-2-33 20 0,-3 11-20 0,5 22 16 16,0 0-16-16,-7-14 17 0,0 7-17 0,7 7 13 15,0 0-13-15,-7 0 14 0,0 7-14 0,7-7 10 0,0 0-10 16,-6 17 11-16,-1 11-11 0,7-28 11 0,0 0-11 15,-3 40 11-15,1 5-11 0,2-45 7 0,0 0-7 16,2 48 7-16,5 4-7 0,-7-52 6 0,0 0-6 16,9 54 6-16,3-2-6 0,-12-52 6 0,0 0-6 15,14 45 6-15,0-6-6 0,-14-39 4 0,0 0-4 16,16 28 5-16,0-11-5 0,-16-17 6 0,0 0-6 16,12 9 6-16,-3-5-6 0,-9-4 8 0,0 0-8 0,16-13 8 15,18-14-8-15,-34 27 8 0,0 0-8 16,35-30 9-16,-7 3-9 0,-28 27 8 0,0 0-8 0,25-30 9 15,1-10-9-15,-26 40 10 0,0 0-10 0,23-43 10 16,-5-2-10-16,-18 45 11 0,0 0-11 0,12-41 12 16,-5 4-12-16,-7 37 11 0,0 0-11 0,4-31 11 15,-4 10-11-15,0 21 9 0,0 0-9 0,0-12 9 0,0 12-9 16,0 0 6-16,0 0-6 0,-2 12 6 16,-5 13-6-16,7-25 3 0,0 0-3 0,-11 36 4 0,-1 4-4 15,12-40 1-15,0 0-1 0,-14 45 2 0,3-4-2 16,11-41 0-16,0 0 0 0,-12 44 0 0,-2 4 0 15,14-48 0-15,0 0 0 0,-18 52 0 0,2 2 0 16,16-54-2-16,0 0 2 0,-9 45-1 0,11-23 1 16,0-1-1278-16</inkml:trace>
  <inkml:trace contextRef="#ctx0" brushRef="#br0" timeOffset="28251.96">32725 732 919 0,'0'0'0'0,"0"0"41"0,0 0-41 16,23-9 41-16,-7 2-41 0,-16 7 9 0,0 0-9 15,18-5 10-15,8 2-10 0,-26 3 18 0,0 0-18 0,30 0 19 16,-3 5-19-16,-27-5 25 0,0 0-25 0,21 12 26 15,-7 11-26-15,-14-23 26 0,0 0-26 0,4 26 26 16,-11 8-26-16,7-34 25 0,0 0-25 0,-15 37 25 16,-9-1-25-16,24-36 27 0,0 0-27 0,-28 33 27 15,-1-12-27-15,29-21 18 0,0 0-18 0,-24 15 19 16,4-3-19-16,20-12 15 0,0 0-15 0,-14 9 16 0,3-2-16 16,11-7 11-16,0 0-11 0,-5 8 12 0,5-8-12 15,0 0 11-15,0 0-11 0,0 0 12 0,0 0-12 16,0 0 10-16,0 0-10 0,13 6 11 0,-5 4-11 15,-8-10 13-15,0 0-13 0,13 17 14 0,3 4-14 16,-16-21 8-16,0 0-8 0,14 28 8 0,-5 3-8 16,-9-31 8-16,0 0-8 0,7 33 9 0,-6-9-9 15,-1-24 8-15,0 0-8 0,-5 24 9 0,-9-3-9 16,14-21 8-16,0 0-8 0,-25 24 9 0,-8-5-9 0,33-19 7 16,0 0-7-16,-36 14 7 0,8-2-7 0,28-12 1 15,0 0-1-15,-26 7 1 0,3 2-1 0,23-9 0 16,0 0 0-16,-16 7 1 0,16-7-1 0,0 0-1073 0</inkml:trace>
  <inkml:trace contextRef="#ctx0" brushRef="#br0" timeOffset="42501.78">7244 4472 1087 0,'0'0'0'0,"0"0"0"16,0-7 0-16,0 7 109 0,0 0-109 0,4-16 110 15,6-13-110-15,-10 29 95 0,0 0-95 0,18-40 96 0,10-17-96 16,-28 57 70-16,0 0-70 0,34-64 71 16,6-14-71-16,-40 78 39 0,0 0-39 0,43-83 40 0,1-4-40 15,-44 87 22-15,0 0-22 0,37-91 22 0,-16-11-22 16,-21 102 23-16,0 0-23 0,11-97 23 0,-17 21-23 16,6 76 25-16,0 0-25 0,-14-70 26 0,-3 13-26 15,17 57 22-15,0 0-22 0,-15-43 23 0,7 22-23 0,8 21 25 16,0 0-25-16,-13 0 26 0,-6 21-26 15,19-21 23-15,0 0-23 0,-18 40 23 0,4 17-23 0,14-57 20 16,0 0-20-16,-9 76 21 0,0 17-21 0,9-93 17 16,0 0-17-16,0 97 17 0,9-7-17 0,-9-90 14 0,0 0-14 15,23 89 15-15,4-5-15 0,-27-84 10 16,0 0-10-16,33 77 11 0,11-13-11 0,-44-64 2 0,0 0-2 16,46 41 3-16,9-22-3 0,-55-19 0 0,0 0 0 15,53-3 0-15,-4-22 0 0,-49 25-24 16,0 0 24-16,46-36-23 0,-2-12 23 0,2-1-1503 0</inkml:trace>
  <inkml:trace contextRef="#ctx0" brushRef="#br0" timeOffset="42767.82">7895 3932 1132 0,'0'0'0'0,"0"0"0"16,-9 12 0-16,9-12 0 0,0 0 0 0,-5 16 0 15,-4 4 0-15,9-20 3 0,0 0-3 0,-5 25 3 16,-4 2-3-16,9-27 32 0,0 0-32 0,-9 28 32 16,9 1-32-16,0-29 56 0,0 0-56 0,4 31 57 15,1-1-57-15,-5-30 69 0,0 0-69 0,9 28 70 16,5-1-70-16,-14-27 62 0,0 0-62 0,18 21 62 15,5-9-62-15,-23-12 52 0,0 0-52 0,28-7 53 16,5-14-53-16,-33 21 42 0,0 0-42 0,32-29 43 0,-9-2-43 16,-23 31 34-16,0 0-34 0,16-33 35 0,-13 9-35 15,-3 24 30-15,0 0-30 0,-14-24 31 0,-21-13-31 16,35 37 25-16,0 0-25 0,-37-33 25 0,0 11-25 16,37 22 24-16,0 0-24 0,-32-14 24 0,11 7-24 15,21 7 11-15,0 0-11 0,-12 4 12 0,10 4-12 16,2-8 8-16,0 0-8 0,11 12 8 0,19 0-8 15,1-3-1467-15</inkml:trace>
  <inkml:trace contextRef="#ctx0" brushRef="#br0" timeOffset="43068.14">8474 3717 1289 0,'0'0'0'15,"0"0"0"-15,-7 4 0 0,7-4 27 0,0 0-27 16,-18 14 28-16,-14 17-28 0,32-31 45 0,0 0-45 0,-30 33 46 16,16-2-46-16,14-31 31 0,0 0-31 0,4 29 32 15,10-1-32-15,-14-28 13 0,0 0-13 0,23 28 14 16,5 4-14-16,-28-32 8 0,0 0-8 0,35 33 8 16,-5 4-8-16,-30-37 7 0,0 0-7 0,28 31 7 15,-10 5-7-15,-18-36 11 0,0 0-11 0,9 33 11 16,-9 3-11-16,0-36 18 0,0 0-18 0,-7 37 19 15,-4-4-19-15,11-33 24 0,0 0-24 0,-17 27 24 16,-6-9-24-16,23-18 21 0,0 0-21 0,-14 6 21 16,5-2-21-16,9-4 24 0,0 0-24 0,-9-4 24 0,0-8-24 15,9 12 19-15,0 0-19 0,-9-24 20 0,4-9-20 16,-2-3-1284-16</inkml:trace>
  <inkml:trace contextRef="#ctx0" brushRef="#br0" timeOffset="43350.68">8721 3710 1412 0,'0'0'0'0,"0"0"0"0,-14 4 0 0,14-4 14 16,0 0-14-16,-9 15 15 0,-4 13-15 0,13-28 24 0,0 0-24 16,-1 38 24-16,6 11-24 0,-5-49 92 15,0 0-92-15,9 51 92 0,8 1-92 0,-17-52 77 0,0 0-77 16,18 45 77-16,5-8-77 0,-23-37 63 0,0 0-63 15,19 31 63-15,-6 5-63 0,-13-36 51 0,0 0-51 16,1 38 51-16,-11 6-51 0,10-44 39 0,0 0-39 16,-18 45 40-16,-5 0-40 0,23-45 29 0,0 0-29 0,-23 43 29 15,6-10-29-15,17-33 11 0,0 0-11 0,-18 24 12 16,6-15-12-16,12-9 5 0,0 0-5 0,-6-6 6 16,10-18-6-16,-4 0-1610 0</inkml:trace>
  <inkml:trace contextRef="#ctx0" brushRef="#br0" timeOffset="43729.71">9860 3863 1155 0,'0'0'0'15,"0"0"0"-15,2 17 0 0,-2-17 57 0,0 0-57 16,9 15 57-16,5-8-57 0,-14-7 55 0,0 0-55 0,23 6 56 16,-4-10-56-16,-19 4 60 0,0 0-60 0,27-5 60 15,3-4-60-15,-30 9 49 0,0 0-49 0,31-12 49 16,1 5-49-16,-32 7 42 0,0 0-42 0,23-8 42 16,-9 4-42-16,-14 4 35 0,0 0-35 0,9 0 35 15,-7 7-35-15,1 2-1254 0</inkml:trace>
  <inkml:trace contextRef="#ctx0" brushRef="#br0" timeOffset="43879.86">9763 4162 1356 0,'0'0'0'0,"0"0"0"0,9 7 0 16,-9-7 25-16,0 0-25 0,16 5 26 0,14-8-26 16,-30 3 52-16,0 0-52 0,37-6 53 0,12-2-53 15,-49 8 51-15,0 0-51 0,58-12 52 0,9 0-52 16,-67 12 40-16,0 0-40 0,78-16 41 0,16-3-41 15,3 2-1212-15</inkml:trace>
  <inkml:trace contextRef="#ctx0" brushRef="#br0" timeOffset="48516.94">11725 3241 796 0,'0'0'0'16,"0"0"0"-16,7-20 0 0,-7 20 47 15,0 0-47-15,5-19 47 0,-5 8-47 0,0 11 81 16,0 0-81-16,-5-10 82 0,-4-4-82 0,9 14 86 0,0 0-86 0,-23-12 87 16,-21 5-87-16,44 7 53 0,0 0-53 0,-58 3 54 15,-6 18-54-15,64-21 25 0,0 0-25 0,-63 36 26 16,-1 16-26-16,64-52 14 0,0 0-14 0,-58 61 15 16,8 8-15-16,50-69 17 0,0 0-17 0,-35 66 17 15,19-7-17-15,16-59 18 0,0 0-18 0,6 50 18 16,13 2-18-16,-19-52 18 0,0 0-18 0,32 52 18 15,7 5-18-15,-39-57 18 0,0 0-18 0,42 57 18 0,11 4-18 16,-53-61 15-16,0 0-15 0,55 60 16 0,-10-1-16 16,-45-59 17-16,0 0-17 0,22 54 17 0,-44-9-17 15,22-45 17-15,0 0-17 0,-42 55 17 0,-25 9-17 16,67-64 16-16,0 0-16 0,-81 57 17 0,-18-8-17 16,99-49 13-16,0 0-13 0,-99 39 13 0,8-14-13 15,91-25 7-15,0 0-7 0,-71 12 7 0,32-16-7 16,39 4 3-16,0 0-3 0,-17-24 3 0,17-31-3 15,0 4-1240-15</inkml:trace>
  <inkml:trace contextRef="#ctx0" brushRef="#br0" timeOffset="49049.57">11894 3871 1524 0,'0'0'0'0,"0"0"0"16,0 9 0-16,0-9-6 0,0 0 6 0,-2 19-5 15,-3 14 5-15,5-33-9 0,0 0 9 0,-5 48-8 16,5 8 8-16,0-56 4 0,0 0-4 0,3 65 5 0,4 12-5 16,-7-77 24-16,0 0-24 0,9 76 25 0,3-11-25 15,-12-65 47-15,0 0-47 0,9 56 48 0,-5-15-48 16,-4-41 33-16,0 0-33 0,0 32 34 0,-4-15-34 16,4-17 9-16,0 0-9 0,0 8 9 0,0-8-9 15,0 0 0-15,0 0 0 0,0-13 0 0,-9-31 0 16,9 44-10-16,0 0 10 0,-10-60-9 0,-1-18 9 15,11 78-34-15,0 0 34 0,-10-80-34 0,-1-4 34 0,11 84-31 16,0 0 31-16,-9-85-31 0,2 3 31 0,7 82-18 16,0 0 18-16,4-72-18 0,6 11 18 0,-10 61-10 15,0 0 10-15,27-48-9 0,11 8 9 0,-38 40-2 16,0 0 2-16,50-24-2 0,5 15 2 0,-55 9 1 16,0 0-1-16,54 5 2 0,-8 14-2 0,-46-19 13 0,0 0-13 15,35 28 14-15,-12 10-14 0,-23-38 37 0,0 0-37 16,2 52 38-16,-16 3-38 0,14-55 47 0,0 0-47 15,-28 57 48-15,-13-8-48 0,41-49 43 0,0 0-43 0,-49 40 43 16,-1-7-43-16,50-33 22 0,0 0-22 0,-37 20 23 16,23-16-23-16,-3 1-1333 0</inkml:trace>
  <inkml:trace contextRef="#ctx0" brushRef="#br0" timeOffset="49267.15">12568 3108 1367 0,'0'0'0'0,"0"12"0"0,0 16 0 15,0-28 0-15,0 0 0 0,3 52 1 0,8 24-1 16,-11-76 0-16,0 0 0 0,12 90 0 0,-1 10 0 16,-11-100 19-16,0 0-19 0,12 102 19 0,-3-1-19 15,-9-101 26-15,0 0-26 0,5 100 27 0,-5-3-27 16,0-97 31-16,0 0-31 0,9 94 31 0,5-13-31 15,4 0-1081-15</inkml:trace>
  <inkml:trace contextRef="#ctx0" brushRef="#br0" timeOffset="49418.87">12928 3774 1233 0,'0'0'0'0,"1"9"0"0,3 19 0 0,-4-28 2 0,0 0-2 16,0 36 2-16,0 7-2 0,0-43 22 0,0 0-22 15,-9 42 22-15,0-6-22 0,9-36 23 0,0 0-23 16,-7 31 24-16,5-10-24 0,2-21 11 0,0 0-11 16,6 21 11-16,8-2-11 0,2 2-953 0</inkml:trace>
  <inkml:trace contextRef="#ctx0" brushRef="#br0" timeOffset="49540.2">12831 3516 1065 0,'0'0'0'0,"0"0"0"15,-23-1 0-15,23 1 17 0,0 0-17 0,-18 0 18 16,9 0-18-16,9 0 4 0,0 0-4 0,0 8 4 16,7 13-4-16,0 2-771 0</inkml:trace>
  <inkml:trace contextRef="#ctx0" brushRef="#br0" timeOffset="49918.01">13358 3523 1110 0,'0'0'0'0,"-5"7"0"0,-8 11 0 16,13-18 0-16,0 0 0 0,-19 33 1 0,-6 18-1 0,25-51 22 15,0 0-22-15,-19 70 23 0,8 9-23 0,11-79 73 16,0 0-73-16,6 78 74 0,9-9-74 0,-15-69 68 16,0 0-68-16,34 61 68 0,12-14-68 0,-46-47 57 0,0 0-57 15,54 33 58-15,6-13-58 0,-60-20 47 0,0 0-47 16,59 4 47-16,-14-13-47 0,-45 9 40 0,0 0-40 15,41-19 40-15,1-10-40 0,-42 29 36 0,0 0-36 16,37-37 36-16,-8-2-36 0,-29 39 28 0,0 0-28 16,17-45 29-16,-13-2-29 0,-4 47 21 0,0 0-21 0,-5-38 22 15,-3 19-22-15,8 19 17 0,0 0-17 16,-14 0 17-16,-17 20-17 0,31-20 12 0,0 0-12 0,-27 35 12 16,13 14-12-16,14-49 10 0,0 0-10 0,-5 53 11 15,10-1-11-15,-5-52 9 0,0 0-9 0,14 49 10 16,18 2-10-16,-32-51 7 0,0 0-7 0,55 45 8 15,29-12-8-15,-84-33 6 0,0 0-6 0,92 19 7 16,-2-10-7-16,-90-9 5 0,0 0-5 0,88-7 5 16,-1-17-5-16,3 0-1467 0</inkml:trace>
  <inkml:trace contextRef="#ctx0" brushRef="#br0" timeOffset="50651">15413 4290 1211 0,'0'0'0'16,"5"-16"0"-16,8-23 0 0,-13 39 73 0,0 0-73 0,14-57 74 15,7-4-74-15,-21 61 96 0,0 0-96 0,19-69 97 16,4-11-97-16,-23 80 65 0,0 0-65 0,23-90 66 16,2-14-66-16,-25 104 36 0,0 0-36 0,16-109 37 15,-13 4-37-15,-3 105 23 0,0 0-23 0,-5-97 23 16,-13 5-23-16,18 92 17 0,0 0-17 0,-19-69 18 15,6 29-18-15,13 40 12 0,0 0-12 0,-14-22 13 16,-12 15-13-16,26 7 12 0,0 0-12 0,-23 19 13 16,9 31-13-16,14-50 13 0,0 0-13 0,-9 67 13 0,7 11-13 15,2-78 12-15,0 0-12 0,2 80 12 16,5-7-12-16,-7-73 9 0,0 0-9 0,11 72 10 0,5 3-10 16,-16-75 6-16,0 0-6 0,21 71 6 15,10-2-6-15,-31-69 7 0,0 0-7 0,46 52 7 0,18-11-7 16,-64-41 8-16,0 0-8 0,69 25 9 0,1-10-9 15,-70-15 8-15,0 0-8 0,67-3 9 0,-2-18-9 16,-65 21 7-16,0 0-7 0,59-33 8 0,-13-10-8 16,-46 43 7-16,0 0-7 0,31-49 8 0,-18-4-8 0,-13 53 7 15,0 0-7-15,3-40 8 0,-8 19-8 0,5 21 5 16,0 0-5-16,-11 2 5 0,-5 22-5 0,16-24 4 16,0 0-4-16,-15 47 4 0,4 13-4 0,11-60 4 15,0 0-4-15,-5 66 5 0,-1-11-5 0,6-55 2 0,0 0-2 16,6 45 3-16,4-5-3 0,-10-40 1 0,0 0-1 15,21 33 2-15,11-17-2 0,-32-16 2 0,0 0-2 16,41 0 2-16,5-16-2 0,-46 16 1 0,0 0-1 16,44-33 1-16,-11-7-1 0,-33 40 2 0,0 0-2 15,21-48 2-15,-19-7-2 0,-2 55 5 0,0 0-5 0,-14-58 5 16,-19-7-5-16,33 65 7 0,0 0-7 0,-50-59 7 16,-22 17-7-16,72 42 10 0,0 0-10 0,-71-24 10 15,6 15-10-15,65 9 8 0,0 0-8 0,-53 6 9 16,14 9-9-16,39-15 4 0,0 0-4 0,-19 24 5 15,22 4-5-15,-3-28 0 0,0 0 0 0,27 24 0 16,29-15 0-16,1 3-1572 0</inkml:trace>
  <inkml:trace contextRef="#ctx0" brushRef="#br0" timeOffset="50933.01">16588 3420 1446 0,'0'0'0'0,"-16"10"0"0,-23 11 0 15,39-21 12-15,0 0-12 0,-46 27 12 0,0 11-12 16,46-38 32-16,0 0-32 0,-35 39 32 0,3 2-32 16,32-41 27-16,0 0-27 0,-23 36 28 0,7 4-28 0,16-40 28 15,0 0-28-15,-1 38 29 0,6 6-29 16,-5-44 28-16,0 0-28 0,21 41 28 0,11 2-28 0,-32-43 27 16,0 0-27-16,37 40 27 0,7 2-27 0,-44-42 24 15,0 0-24-15,41 43 24 0,-10-1-24 0,-31-42 24 16,0 0-24-16,23 27 24 0,-19-6-24 0,-4-21 21 0,0 0-21 15,-9 19 22-15,-12-5-22 0,21-14 19 0,0 0-19 16,-21 10 20-16,5-5-20 0,16-5 14 0,0 0-14 16,-9-5 14-16,9 5-14 0,0 0-1412 0</inkml:trace>
  <inkml:trace contextRef="#ctx0" brushRef="#br0" timeOffset="51167.83">16953 3399 1446 0,'0'0'0'0,"-9"7"0"16,-14 10 0-16,23-17 18 0,0 0-18 0,-23 28 18 16,4 1-18-16,19-29 28 0,0 0-28 0,-9 36 28 15,14 3-28-15,-5-39 25 0,0 0-25 0,12 41 25 16,17-1-25-16,-29-40 25 0,0 0-25 0,31 45 26 16,10 3-26-16,-41-48 28 0,0 0-28 0,34 57 29 15,-4 4-29-15,-30-61 33 0,0 0-33 0,10 61 34 0,-17-9-34 16,7-52 34-16,0 0-34 0,-25 45 34 0,-15-6-34 15,40-39 23-15,0 0-23 0,-46 37 24 0,0-13-24 16,46-24 6-16,0 0-6 0,-41 17 7 0,19-6-7 16,-1-3-1359-16</inkml:trace>
  <inkml:trace contextRef="#ctx0" brushRef="#br0" timeOffset="51452.85">17769 3980 1054 0,'0'0'0'0,"13"0"0"16,24-5 0-16,-37 5 28 0,0 0-28 0,54-7 29 15,28-10-29-15,-82 17 43 0,0 0-43 0,98-23 44 16,8-3-44-16,-106 26 70 0,0 0-70 0,113-24 70 16,-2 0-70-16,-111 24 48 0,0 0-48 0,92-16 48 15,-21 8-48-15,-71 8 37 0,0 0-37 0,49-7 37 16,-24 7-37-16,-1-4-1071 0</inkml:trace>
  <inkml:trace contextRef="#ctx0" brushRef="#br0" timeOffset="51635.07">18015 3551 1278 0,'0'0'0'0,"0"0"0"0,0 0 0 15,0 0 26-15,0 0-26 0,0 21 27 0,12 3-27 0,-12-24 55 16,0 0-55-16,21 45 55 0,7 23-55 16,-28-68 68-16,0 0-68 0,36 72 68 0,4 6-68 0,-40-78 38 15,0 0-38-15,50 80 39 0,4-2-39 0,-54-78 29 16,0 0-29-16,50 67 29 0,-13-1-29 0,-4-2-1224 0</inkml:trace>
  <inkml:trace contextRef="#ctx0" brushRef="#br0" timeOffset="52399.54">20204 3503 807 0,'0'0'0'0,"-9"-4"0"0,-16-8 0 0,25 12 8 16,0 0-8-16,-35-9 9 0,-11 9-9 0,46 0 20 15,0 0-20-15,-44 13 21 0,3 14-21 0,41-27 58 16,0 0-58-16,-31 42 58 0,4 10-58 0,27-52 91 0,0 0-91 16,-14 65 92-16,5 12-92 0,9-77 72 0,0 0-72 15,2 72 73-15,10-3-73 0,-12-69 51 0,0 0-51 16,21 56 52-16,8-15-52 0,-29-41 40 0,0 0-40 16,44 28 41-16,14-12-41 0,-58-16 32 0,0 0-32 0,70 5 33 15,10-9-33-15,-80 4 25 0,0 0-25 0,72-13 26 16,-5-15-26-16,-67 28 20 0,0 0-20 0,58-40 20 15,-5-8-20-15,-53 48 22 0,0 0-22 0,36-54 23 16,-22 2-23-16,-14 52 23 0,0 0-23 0,-2-40 23 16,-10 7-23-16,12 33 23 0,0 0-23 0,-16-15 24 15,0 11-24-15,16 4 21 0,0 0-21 0,-16 19 22 16,7 18-22-16,9-37 15 0,0 0-15 0,-3 45 16 16,6 3-16-16,-3-48 13 0,0 0-13 0,9 49 13 15,5-13-13-15,-14-36 10 0,0 0-10 0,23 28 10 16,14-13-10-16,-37-15 6 0,0 0-6 0,44 9 6 15,4-9-6-15,-48 0 5 0,0 0-5 0,44-16 5 0,-7-13-5 16,-37 29 3-16,0 0-3 0,30-36 3 0,-16-11-3 16,-14 47 5-16,0 0-5 0,4-45 5 0,-17-4-5 15,13 49 7-15,0 0-7 0,-33-41 7 0,-20 13-7 16,53 28 7-16,0 0-7 0,-55-19 8 0,0 14-8 16,55 5 11-16,0 0-11 0,-44 0 11 0,14 3-11 0,30-3 5 15,0 0-5-15,-19 6 6 0,10-3-6 0,9-3 0 16,0 0 0-16,0 0 1 0,12-3-1 0,-12 3-3 15,0 0 3-15,25-6-2 0,17-9 2 0,3 3-1443 0</inkml:trace>
  <inkml:trace contextRef="#ctx0" brushRef="#br0" timeOffset="52668.24">20803 3620 1199 0,'0'0'0'15,"9"6"0"-15,18 9 0 0,-27-15 6 16,0 0-6-16,38 19 7 0,12 5-7 0,-50-24 10 0,0 0-10 16,47 33 11-16,-6 9-11 0,-41-42 45 0,0 0-45 0,26 47 46 15,-11 1-46-15,-15-48 54 0,0 0-54 0,5 45 54 16,-12-16-54-16,7-29 52 0,0 0-52 0,-6 23 53 15,5-11-53-15,1-12 53 0,0 0-53 0,0 0 54 16,14-24-54-16,-14 24 44 0,0 0-44 0,9-40 44 16,3-17-44-16,-12 57 36 0,0 0-36 0,11-64 36 15,-3 3-36-15,-8 61 30 0,0 0-30 0,9-52 31 16,0 19-31-16,-9 33 27 0,0 0-27 0,14-24 28 16,6 3-28-16,-20 21 21 0,0 0-21 0,30-6 22 15,7 12-22-15,-37-6 19 0,0 0-19 0,40 21 19 0,-3 16-19 16,-37-37 16-16,0 0-16 0,34 45 16 0,-4 15-16 15,-30-60 13-15,0 0-13 0,26 57 14 0,-3 2-14 16,-23-59 11-16,0 0-11 0,21 54 12 0,-7-14-12 16,0-1-1503-16</inkml:trace>
  <inkml:trace contextRef="#ctx0" brushRef="#br0" timeOffset="53016.64">21581 3608 1491 0,'0'0'0'0,"0"0"0"0,16 12 0 16,-16-12 17-16,0 0-17 0,16 12 18 0,0 13-18 0,-16-25 34 0,0 0-34 16,16 27 34-16,0 3-34 0,-16-30 66 0,0 0-66 15,14 36 67-15,-7 7-67 0,-7-43 49 0,0 0-49 16,7 38 49-16,-4-6-49 0,-3-32 41 0,0 0-41 16,-1 20 41-16,-5-8-41 0,6-12 36 0,0 0-36 15,-5 7 36-15,5-7-36 0,0 0 25 0,0 0-25 16,-5-10 26-16,5-19-26 0,0 29 19 0,0 0-19 0,3-44 20 15,4-6-20-15,-7 50 15 0,0 0-15 0,13-52 16 16,-5 21-16-16,-8 31 9 0,0 0-9 0,13-24 10 16,10 0-10-16,-23 24 8 0,0 0-8 0,31-18 9 15,6 6-9-15,-37 12 7 0,0 0-7 0,41 0 7 16,-4 16-7-16,-37-16 5 0,0 0-5 0,35 21 6 16,-6 11-6-16,-29-32 2 0,0 0-2 0,23 40 3 15,-2 9-3-15,-21-49 1 0,0 0-1 0,17 45 2 16,-1 0-2-16,-16-45-8 0,0 0 8 0,18 36-7 0,-4-12 7 15,2 0-1556-15</inkml:trace>
  <inkml:trace contextRef="#ctx0" brushRef="#br0" timeOffset="53266.97">22216 3781 1166 0,'0'0'0'0,"7"-7"0"0,13-13 0 16,-20 20 0-16,0 0 0 0,30-28 0 0,12 4 0 15,-42 24 5-15,0 0-5 0,41-25 6 0,-10 5-6 16,-31 20 16-16,0 0-16 0,29-16 17 0,-15 7-17 0,-14 9 23 15,0 0-23-15,5-15 24 0,-10-9-24 0,5 24 28 0,0 0-28 16,-23-18 28-16,-23 11-28 0,46 7 53 16,0 0-53-16,-48 13 53 0,2 18-53 0,46-31 49 0,0 0-49 15,-35 48 50-15,14 18-50 0,21-66 50 0,0 0-50 16,-5 69 50-16,15 2-50 0,-10-71 52 0,0 0-52 16,39 54 53-16,30-18-53 0,-69-36 40 0,0 0-40 15,86 19 41-15,17-17-41 0,-103-2 31 0,0 0-31 0,112-5 31 16,17-14-31-16,-129 19 16 0,0 0-16 15,122-26 17-15,-9-18-17 0,0 3-1365 0</inkml:trace>
  <inkml:trace contextRef="#ctx0" brushRef="#br0" timeOffset="53734.77">23139 3539 908 0,'0'0'0'0,"-9"9"0"0,-14 15 0 16,23-24 4-16,0 0-4 0,-27 40 4 0,3 10-4 15,24-50 7-15,0 0-7 0,-16 55 8 0,7 6-8 0,9-61 58 16,0 0-58-16,5 57 58 0,15-14-58 15,-20-43 55-15,0 0-55 0,37 33 55 0,14-9-55 0,-51-24 47 16,0 0-47-16,67 5 48 0,18-10-48 0,-85 5 60 0,0 0-60 16,88-24 61-16,-7-12-61 0,-81 36 54 0,0 0-54 15,74-49 54-15,-5-11-54 0,-69 60 47 0,0 0-47 16,55-70 48-16,-20 3-48 0,-35 67 32 0,0 0-32 16,19-85 33-16,-10-15-33 0,-9 100 25 0,0 0-25 15,0-102 26-15,-9 13-26 0,9 89 19 0,0 0-19 16,-14-69 20-16,-3 24-20 0,17 45 13 0,0 0-13 0,-13-24 14 15,6 24-14-15,7 0 13 0,0 0-13 0,-5 21 14 16,3 12-14-16,2-33 10 0,0 0-10 0,4 55 11 16,6 21-11-16,-10-76 9 0,0 0-9 0,16 87 10 15,7-2-10-15,-23-85 9 0,0 0-9 0,21 79 9 16,-3 2-9-16,-18-81 11 0,0 0-11 0,16 82 12 16,0 6-12-16,-16-88 7 0,0 0-7 0,15 81 7 15,-2-20-7-15,-1 0-1350 0</inkml:trace>
  <inkml:trace contextRef="#ctx0" brushRef="#br0" timeOffset="54251.32">23546 3710 1031 0,'0'0'0'0,"0"-5"0"0,-2-16 0 15,2 21 20-15,0 0-20 0,0-22 20 0,6 8-20 16,-6 14 19-16,0 0-19 0,24-22 20 0,29-11-20 16,-53 33 21-16,0 0-21 0,62-30 21 0,5 6-21 15,-67 24 28-15,0 0-28 0,65-12 28 0,-8 14-28 16,-57-2 21-16,0 0-21 0,47 13 21 0,-8 17-21 0,-39-30 35 15,0 0-35-15,32 40 36 0,-9 1-36 0,-23-41 36 16,0 0-36-16,21 49 36 0,-5 6-36 0,-16-55 32 16,0 0-32-16,18 45 32 0,4-9-32 0,-22-36 24 15,0 0-24-15,32 16 24 0,11-14-24 0,-43-2 19 16,0 0-19-16,44-14 19 0,3-17-19 0,-47 31 11 0,0 0-11 16,37-37 12-16,-16 4-12 0,-21 33 21 0,0 0-21 15,6-39 22-15,-17-15-22 0,11 54 27 0,0 0-27 16,-28-52 28-16,-16 0-28 0,44 52 30 0,0 0-30 0,-51-29 31 15,-4 17-31-15,55 12 22 0,0 0-22 16,-49 3 22-16,10 18-22 0,39-21 15 0,0 0-15 0,-32 24 16 16,7 9-16-16,25-33 11 0,0 0-11 0,-15 33 11 15,11-2-11-15,4-31 9 0,0 0-9 0,7 24 10 16,9 0-10-16,-16-24 7 0,0 0-7 0,28 14 8 16,13-7-8-16,-41-7 7 0,0 0-7 0,54-3 7 15,19-9-7-15,-73 12 6 0,0 0-6 0,74-25 6 16,-5 1-6-16,-69 24 5 0,0 0-5 0,56-33 5 15,-14 0-5-15,-42 33 5 0,0 0-5 0,30-39 5 0,-16-6-5 16,-14 45 6-16,0 0-6 0,11-40 7 16,-9 19-7-16,-2 21 10 0,0 0-10 0,0 0 10 0,2 21-10 15,-2-21 10-15,0 0-10 0,5 29 11 0,7 8-11 16,-12-37 7-16,0 0-7 0,21 34 8 0,13 3-8 16,-34-37 7-16,0 0-7 0,40 29 7 0,8-5-7 15,-48-24 3-15,0 0-3 0,53 24 4 0,2 4-4 16,1-4-1434-16</inkml:trace>
  <inkml:trace contextRef="#ctx0" brushRef="#br0" timeOffset="54918.4">25714 3793 1233 0,'0'0'0'0,"0"0"0"16,9 2 0-16,-9-2 41 0,0 0-41 0,16-9 42 16,8-20-42-16,-24 29 99 0,0 0-99 0,34-43 99 15,10-9-99-15,-44 52 54 0,0 0-54 0,48-57 54 16,1-7-54-16,-49 64 51 0,0 0-51 0,44-73 51 15,-12-12-51-15,-32 85 46 0,0 0-46 0,25-86 47 16,-6-6-47-16,-19 92 40 0,0 0-40 0,11-90 40 16,-6 5-40-16,-5 85 34 0,0 0-34 0,3-69 35 0,-3 33-35 15,0 36 20-15,0 0-20 0,-7-7 20 0,-7 34-20 16,14-27 14-16,0 0-14 0,-19 49 14 0,1 11-14 16,18-60 8-16,0 0-8 0,-14 66 9 0,2 7-9 15,12-73 4-15,0 0-4 0,-9 79 4 0,5 6-4 16,4-85 2-16,0 0-2 0,7 85 3 0,11-11-3 15,-18-74 3-15,0 0-3 0,28 59 3 0,9-14-3 0,-37-45 3 16,0 0-3-16,50 30 4 0,4-20-4 0,-54-10-2 16,0 0 2-16,57-3-1 0,3-13 1 0,-60 16-14 15,0 0 14-15,51-21-13 0,-14 1 13 0,-37 20-55 16,0 0 55-16,30-35-54 0,-5-14 54 0,-25 49-68 16,0 0 68-16,17-44-67 0,-8 19 67 0,-9 25-61 0,0 0 61 15,0 0-60-15,-9 19 60 0,9-19-33 0,0 0 33 16,-10 28-32-16,-1 5 32 0,11-33-21 0,0 0 21 15,-5 29-21-15,7-4 21 0,-2-25-5 0,0 0 5 0,5 20-5 16,4-1 5-16,-9-19-1 0,0 0 1 0,12 12 0 16,2-3 0-16,-14-9 0 0,0 0 0 0,25 0 1 15,15-12-1-15,-40 12 7 0,0 0-7 0,41-17 7 16,-13 1-7-16,-28 16 21 0,0 0-21 0,20-28 22 16,1-17-22-16,-21 45 33 0,0 0-33 0,14-53 34 15,-14 6-34-15,0 47 38 0,0 0-38 0,-12-33 39 16,-10 12-39-16,22 21 26 0,0 0-26 0,-26 0 27 15,-4 18-27-15,30-18 18 0,0 0-18 0,-28 24 18 16,5 4-18-16,23-28 9 0,0 0-9 0,-7 27 10 16,21 1-10-16,0 1-1346 0</inkml:trace>
  <inkml:trace contextRef="#ctx0" brushRef="#br0" timeOffset="55202.7">27171 3233 1367 0,'0'0'0'0,"-7"3"0"0,-14 1 0 0,21-4 0 16,0 0 0-16,-30 12 0 0,-11 8 0 0,41-20 0 16,0 0 0-16,-35 26 1 0,10 11-1 0,25-37 19 15,0 0-19-15,-12 43 19 0,12-3-19 0,0-40 29 16,0 0-29-16,10 40 29 0,8-4-29 0,-18-36 36 0,0 0-36 16,21 35 37-16,-1-1-37 0,-20-34 41 0,0 0-41 15,16 37 42-15,-4-5-42 0,-12-32 38 0,0 0-38 16,9 28 38-16,-8-4-38 0,-1-24 32 0,0 0-32 15,-5 21 33-15,-4-9-33 0,9-12 26 0,0 0-26 16,-12 5 27-16,12-5-27 0,0 0 18 0,0 0-18 0,-9-1 19 16,11-6-19-16,-2 7 13 0,0 0-13 0,12-18 13 15,17-18-13-15,-29 36 3 0,0 0-3 0,44-40 4 16,26-12-4-16,1 4-1353 0</inkml:trace>
  <inkml:trace contextRef="#ctx0" brushRef="#br0" timeOffset="55385.06">27402 3191 1289 0,'0'0'0'0,"-7"11"0"16,-9 11 0-16,16-22 12 0,0 0-12 0,-14 36 12 16,10 13-12-16,4-49 25 0,0 0-25 0,9 57 26 0,11 4-26 15,-20-61 42-15,0 0-42 0,28 60 43 0,4-8-43 16,-32-52 46-16,0 0-46 0,26 48 46 0,-12-9-46 16,-14-39 53-16,0 0-53 0,7 36 53 0,-10-5-53 15,3-31 49-15,0 0-49 0,-13 33 49 0,-6-2-49 16,19-31 31-16,0 0-31 0,-18 24 31 0,10-12-31 15,-1 1-1296-15</inkml:trace>
  <inkml:trace contextRef="#ctx0" brushRef="#br0" timeOffset="55605.21">28108 3572 1423 0,'0'0'0'16,"0"0"0"-16,15 0 0 0,-15 0-1 0,0 0 1 16,29-9-1-16,20 1 1 0,-49 8 0 0,0 0 0 15,62-11 0-15,7-3 0 0,-69 14-1 0,0 0 1 0,60-15 0 16,-22 4 0-16,-38 11 0 0,0 0 0 0,29-8 1 16,-5 3-1-16,-24 5 6 0,0 0-6 0,21-9 6 15,-1 2-6-15,-1 0-1015 0</inkml:trace>
  <inkml:trace contextRef="#ctx0" brushRef="#br0" timeOffset="55770.71">28310 3248 1323 0,'0'0'0'0,"0"12"0"0,0 16 0 16,0-28 29-16,0 0-29 0,2 42 29 0,3 11-29 15,-5-53 66-15,0 0-66 0,9 59 67 0,4-2-67 16,-13-57 58-16,0 0-58 0,14 52 59 0,0-3-59 15,-14-49 24-15,0 0-24 0,10 53 25 0,-4 8-25 16,-1 3-1200-16</inkml:trace>
  <inkml:trace contextRef="#ctx0" brushRef="#br0" timeOffset="58933.35">29706 3006 326 0,'0'0'0'0,"0"0"0"16,10-45 0-16,-10 45 65 0,0 0-65 0,11-47 65 15,-2-6-65-15,-9 53 119 0,0 0-119 0,3-56 120 16,-8 6-120-16,5 50 126 0,0 0-126 0,-12-47 126 0,-8 9-126 15,20 38 88-15,0 0-88 0,-25-31 88 0,-3 14-88 16,28 17 47-16,0 0-47 0,-35 0 48 0,-11 21-48 16,46-21 37-16,0 0-37 0,-48 36 38 0,3 9-38 15,45-45 31-15,0 0-31 0,-39 64 31 0,12 9-31 16,27-73 24-16,0 0-24 0,-12 84 25 0,10 1-25 16,2-85 21-16,0 0-21 0,9 88 22 0,7 6-22 15,-16-94 17-15,0 0-17 0,23 97 18 0,7 0-18 16,-30-97 14-16,0 0-14 0,28 97 15 0,-3-13-15 0,-25-84 16 15,0 0-16-15,16 82 17 0,-13-1-17 0,-3-81 1 0,0 0-1 16,-5 68 2-16,-9-11-2 0,14-57-2 0,0 0 2 16,-20 40-2-16,-3-16 2 0,-1 0-1098 15</inkml:trace>
  <inkml:trace contextRef="#ctx0" brushRef="#br0" timeOffset="59168.7">29303 3690 628 0,'0'0'0'0,"0"0"0"16,8-16 0-16,-8 16 2 0,0 0-2 0,7-9 3 15,-7 9-3-15,0 0 1 0,0 0-1 0,17-17 2 16,13-2-2-16,-30 19 20 0,0 0-20 0,39-24 21 16,2 0-21-16,-41 24 35 0,0 0-35 0,47-25 35 15,11 1-35-15,-58 24 28 0,0 0-28 0,62-26 29 16,-9 2-29-16,-53 24 24 0,0 0-24 0,41-19 24 16,-15 7-24-16,-26 12 23 0,0 0-23 0,28 3 23 15,8 15-23-15,-36-18 25 0,0 0-25 0,31 32 25 16,-11 12-25-16,-20-44 24 0,0 0-24 0,10 45 25 15,-6 0-25-15,-4-45 27 0,0 0-27 0,3 39 28 16,6-2-28-16,-9-37 26 0,0 0-26 0,13 27 27 0,-1 1-27 16,0-4-769-16</inkml:trace>
  <inkml:trace contextRef="#ctx0" brushRef="#br0" timeOffset="59284.33">29930 3184 729 0,'0'0'0'0,"0"0"0"0,-20-15 0 0,20 15-1 16,0 0 1-16,-16-14 0 0,4 2 0 0,0 0-486 16</inkml:trace>
  <inkml:trace contextRef="#ctx0" brushRef="#br0" timeOffset="59700.16">30141 2772 987 0,'0'0'0'0,"0"0"0"16,-7 12 0-16,7-12-9 0,0 0 9 0,-9 40-8 16,-3 42 8-16,12-82-6 0,0 0 6 0,-9 91-6 15,6-13 6-15,3-78 17 0,0 0-17 0,-2 82 18 16,-2 6-18-16,4-88 64 0,0 0-64 0,-3 88 64 16,-1-3-64-16,4-85 86 0,0 0-86 0,0 74 86 15,4-18-86-15,-4-56 72 0,0 0-72 0,5 41 72 16,2-13-72-16,-7-28 56 0,0 0-56 0,7 15 57 0,0-9-57 15,-7-6 47-15,0 0-47 0,0 0 48 16,9-6-48-16,-9 6 40 0,0 0-40 0,7-12 40 0,9-3-40 16,-16 15 33-16,0 0-33 0,18-18 34 0,-2 6-34 15,-16 12 24-15,0 0-24 0,28-3 25 0,21 12-25 16,-49-9 19-16,0 0-19 0,51 15 19 0,-12 6-19 16,-39-21 13-16,0 0-13 0,25 24 14 0,-16 4-14 15,-9-28 11-15,0 0-11 0,-7 24 11 0,-16 0-11 16,23-24 10-16,0 0-10 0,-32 21 10 0,-1 10-10 0,33-31 8 15,0 0-8-15,-39 21 8 0,-2-12-8 16,41-9 6-16,0 0-6 0,-37-6 7 0,5-9-7 0,32 15 5 16,0 0-5-16,-19-24 5 0,14-4-5 0,5 28 2 15,0 0-2-15,10-30 3 0,17-6-3 0,-1-4-1434 16</inkml:trace>
  <inkml:trace contextRef="#ctx0" brushRef="#br0" timeOffset="60100.27">30544 3468 1087 0,'0'0'0'0,"0"0"0"16,15 19 0-16,-15-19 30 0,0 0-30 0,14 12 31 16,-3-3-31-16,-11-9 46 0,0 0-46 0,7 3 46 15,-7-3-46-15,0 0 36 0,0 0-36 0,11-3 37 16,-11 3-37-16,0 0 28 0,0 0-28 0,12-5 28 16,0-20-28-16,-12 25 26 0,0 0-26 0,9-27 27 15,-9-6-27-15,0 33 31 0,0 0-31 0,-5-24 31 16,-6 5-31-16,11 19 29 0,0 0-29 0,-16-6 30 15,-1 15-30-15,17-9 28 0,0 0-28 0,-16 19 28 16,5 11-28-16,11-30 24 0,0 0-24 0,-3 36 24 0,1-3-24 16,2-33 18-16,0 0-18 0,4 33 19 0,8-9-19 15,-12-24 15-15,0 0-15 0,16 22 16 0,0-8-16 16,-16-14 11-16,0 0-11 0,14 11 12 0,-2-6-12 16,-12-5 11-16,0 0-11 0,16 0 12 0,2-4-12 15,-18 4 14-15,0 0-14 0,23-8 14 0,3-10-14 16,-26 18 15-16,0 0-15 0,28-20 15 0,-1 1-15 0,-27 19 13 15,0 0-13-15,21-18 14 0,-7 4-14 0,-14 14 14 16,0 0-14-16,11-8 15 0,-3 4-15 0,-8 4 18 16,0 0-18-16,13 11 19 0,6 13-19 0,-19-24 18 15,0 0-18-15,27 26 19 0,8 2-19 0,-35-28 16 0,0 0-16 16,40 20 16-16,5-1-16 0,-45-19 7 0,0 0-7 16,49 18 8-16,6 1-8 0,1-4-1437 0</inkml:trace>
  <inkml:trace contextRef="#ctx0" brushRef="#br0" timeOffset="60800.07">31485 3690 1132 0,'0'0'0'0,"0"0"0"0,15-16 0 16,-15 16 22-16,0 0-22 0,21-26 23 0,18-29-23 15,-39 55 42-15,0 0-42 0,40-75 43 0,-8-13-43 16,-32 88 38-16,0 0-38 0,26-93 38 0,-3 4-38 15,-23 89 37-15,0 0-37 0,16-97 38 0,-9-6-38 16,-7 103 33-16,0 0-33 0,4-99 34 0,-4 23-34 0,0 76 30 16,0 0-30-16,-4-52 31 0,-6 28-31 0,10 24 25 15,0 0-25-15,-15-4 26 0,0 23-26 0,15-19 18 16,0 0-18-16,-15 45 18 0,5 23-18 0,10-68 13 16,0 0-13-16,-9 81 13 0,4-3-13 0,5-78 7 0,0 0-7 15,-6 83 8-15,3-2-8 0,3-81 6 0,0 0-6 16,0 82 6-16,0 6-6 0,0-88 5 0,0 0-5 15,3 74 6-15,5-15-6 0,-8-59 3 0,0 0-3 0,10 45 4 16,2-17-4-16,-12-28 4 0,0 0-4 0,13 12 4 16,-1-7-4-16,-12-5 3 0,0 0-3 0,28-12 4 15,24-12-4-15,-52 24 1 0,0 0-1 0,51-30 2 16,-18 3-2-16,-33 27 0 0,0 0 0 0,23-33 1 16,-3-23-1-16,-20 56 0 0,0 0 0 0,12-48 0 15,-3 19 0-15,-9 29 0 0,0 0 0 0,5-7 0 16,-5 26 0-16,0-19 0 0,0 0 0 0,0 29 0 15,4 14 0-15,-4-43 0 0,0 0 0 0,5 42 0 16,2-6 0-16,-7-36 0 0,0 0 0 0,12 31 0 16,8-5 0-16,-20-26 0 0,0 0 0 0,19 19 0 15,-5-10 0-15,-14-9 0 0,0 0 0 0,11 3 0 0,-11-3 0 16,0 0 0-16,0 0 0 0,12-15 1 0,-1-9-1 16,-11 24 1-16,0 0-1 0,5-33 2 0,-9-9-2 15,4 42 4-15,0 0-4 0,-10-40 5 0,-8 1-5 16,18 39 12-16,0 0-12 0,-21-33 12 0,-2 9-12 15,23 24 18-15,0 0-18 0,-23-13 19 0,4 13-19 16,19 0 21-16,0 0-21 0,-13 9 22 0,13 7-22 16,0-16 8-16,0 0-8 0,11 12 8 0,8 0-8 0,1-3-1329 15</inkml:trace>
  <inkml:trace contextRef="#ctx0" brushRef="#br0" timeOffset="61083.62">32274 3184 1356 0,'0'0'0'0,"0"0"0"16,-21 0 0-16,21 0-2 0,0 0 2 0,-21 0-1 16,-4 12 1-16,25-12-8 0,0 0 8 0,-27 19-7 15,-1 7 7-15,28-26-1 0,0 0 1 0,-23 33-1 16,7 5 1-16,16-38 4 0,0 0-4 0,-3 42 4 16,12-9-4-16,-9-33 25 0,0 0-25 0,19 31 26 15,6-2-26-15,-25-29 43 0,0 0-43 0,30 31 44 16,3 2-44-16,-33-33 47 0,0 0-47 0,23 31 47 15,-23 2-47-15,0-33 35 0,0 0-35 0,-16 25 35 16,-10-5-35-16,26-20 28 0,0 0-28 0,-34 18 28 16,-1-8-28-16,35-10 20 0,0 0-20 0,-32 5 21 0,11-5-21 15,21 0 8-15,0 0-8 0,-9-8 8 0,9-1-8 16,0 9 0-16,0 0 0 0,18-16 1 0,23-8-1 16,-3 0-1260-16</inkml:trace>
  <inkml:trace contextRef="#ctx0" brushRef="#br0" timeOffset="61369.02">32505 3163 1233 0,'0'0'0'0,"0"0"0"0,0-8 0 0,0 8 16 15,0 0-16-15,0-7 16 0,0-2-16 0,0 9 37 16,0 0-37-16,0 0 37 0,-5 12-37 0,5-12 55 0,0 0-55 16,1 21 56-16,8 3-56 0,-9-24 37 15,0 0-37-15,11 33 38 0,-1 16-38 0,-10-49 28 0,0 0-28 16,13 55 29-16,3 2-29 0,-16-57 22 0,0 0-22 15,21 57 22-15,2-5-22 0,-23-52 17 0,0 0-17 0,19 40 18 16,-8-4-18-16,-11-36 20 0,0 0-20 0,-2 26 20 16,-14-7-20-16,16-19 21 0,0 0-21 15,-26 12 22-15,-11-3-22 0,37-9 22 0,0 0-22 0,-45 0 23 16,-2-5-23-16,47 5 13 0,0 0-13 0,-50-4 13 16,1 1-13-16,49 3 6 0,0 0-6 0,-55 0 7 15,-8 3-7-15,-1-3-1311 0</inkml:trace>
  <inkml:trace contextRef="#ctx0" brushRef="#br0" timeOffset="62045.63">9149 6827 1043 0,'0'0'0'0,"0"0"0"0,0 0 0 0,0 0 49 15,0 0-49-15,23 12 49 0,4-15-49 0,-27 3 88 0,0 0-88 16,31-7 89-16,15-4-89 0,-46 11 91 0,0 0-91 15,53-12 92-15,2 0-92 0,-55 12 0 0,0 0 0 16,49-7 0-16,-8 7 0 0,-41 0-4 0,0 0 4 16,32 0-4-16,-18 7 4 0,3 2-1060 0</inkml:trace>
  <inkml:trace contextRef="#ctx0" brushRef="#br0" timeOffset="62164.67">9267 7042 953 0,'0'0'0'0,"0"0"0"16,18 17 0-16,-18-17 3 0,0 0-3 0,18 14 4 15,8-4-4-15,-26-10 8 0,0 0-8 0,37 7 8 16,9-10-8-16,-46 3 0 0,0 0 0 0,62-9 0 16,12-3 0-16,2-4-672 0</inkml:trace>
  <inkml:trace contextRef="#ctx0" brushRef="#br0" timeOffset="87851.83">11014 6055 942 0,'0'0'0'16,"0"0"0"-16,-32 42 0 0,32-42 46 0,0 0-46 16,-32 40 46-16,-7 8-46 0,39-48 111 0,0 0-111 15,-45 57 111-15,-10 23-111 0,55-80 84 0,0 0-84 0,-53 98 84 16,11 24-84-16,42-122 49 0,0 0-49 0,-41 140 49 15,11 10-49-15,30-150 37 0,0 0-37 0,-11 161 37 16,26-3-37-16,-15-158 25 0,0 0-25 0,35 138 26 16,25-18-26-16,-60-120 21 0,0 0-21 0,76 100 22 15,10-17-22-15,-86-83 7 0,0 0-7 0,99 80 7 16,14-8-7-16,-113-72-1 0,0 0 1 0,113 69-1 16,-16-11 1-16,1 0-1217 0</inkml:trace>
  <inkml:trace contextRef="#ctx0" brushRef="#br0" timeOffset="90035.05">11931 6145 583 0,'0'0'0'0,"0"0"0"16,0 0 0-16,0 0 34 0,0 0-34 0,0 0 34 15,0 0-34-15,0 0 113 0,0 0-113 0,-21 12 113 16,10-3-113-16,11-9 115 0,0 0-115 0,-17 19 116 16,-5 5-116-16,22-24 69 0,0 0-69 0,-19 28 70 0,1 5-70 15,18-33 52-15,0 0-52 0,-19 36 53 0,1 9-53 16,18-45 36-16,0 0-36 0,-14 56 36 0,2 18-36 16,12-74 27-16,0 0-27 0,-5 83 28 0,5-5-28 15,0-78 25-15,0 0-25 0,5 78 26 0,7 8-26 16,-12-86 21-16,0 0-21 0,14 87 22 0,6-8-22 15,-20-79 20-15,0 0-20 0,21 63 20 0,-2-20-20 16,-19-43 18-16,0 0-18 0,18 31 19 0,0-10-19 0,-18-21 17 16,0 0-17-16,14 12 18 0,3-12-18 0,-17 0 19 15,0 0-19-15,18-9 19 0,8-10-19 0,-26 19 20 16,0 0-20-16,23-29 21 0,-3-2-21 0,-20 31 21 0,0 0-21 16,5-37 22-16,-16 5-22 0,11 32 22 0,0 0-22 15,-26-25 23-15,-16 6-23 0,42 19 21 0,0 0-21 16,-50-8 21-16,-8 8-21 0,58 0 7 0,0 0-7 15,-55 12 7-15,6 12-7 0,49-24 0 0,0 0 0 0,-41 36 1 16,13 4-1-16,2 2-1372 0</inkml:trace>
  <inkml:trace contextRef="#ctx0" brushRef="#br0" timeOffset="90518.37">12506 6372 1031 0,'0'0'0'16,"16"19"0"-16,16 14 0 0,-32-33 2 0,0 0-2 0,40 40 3 15,10-1-3-15,-50-39 33 0,0 0-33 0,54 45 34 16,10-5-34-16,-64-40 28 0,0 0-28 0,60 38 28 16,-6-5-28-16,-54-33 56 0,0 0-56 0,50 28 57 15,-10-4-57-15,-40-24 53 0,0 0-53 0,32 16 54 16,-9-9-54-16,-23-7 24 0,0 0-24 0,16 1 25 15,-6-1-25-15,3 0-1011 0</inkml:trace>
  <inkml:trace contextRef="#ctx0" brushRef="#br0" timeOffset="90704.25">12836 6242 1065 0,'0'0'0'0,"0"0"0"0,0 0 0 16,0 0 34-16,0 0-34 0,-5 9 35 0,5-9-35 15,0 0 72-15,0 0-72 0,-15 19 72 0,1 5-72 16,14-24 71-16,0 0-71 0,-23 45 71 0,-12 12-71 0,35-57 64 16,0 0-64-16,-37 69 64 0,-4 4-64 15,41-73 40-15,0 0-40 0,-35 74 41 0,3-3-41 0,32-71 23 16,0 0-23-16,-22 68 24 0,7-2-24 0,0 1-1197 16</inkml:trace>
  <inkml:trace contextRef="#ctx0" brushRef="#br0" timeOffset="91337.34">13660 6185 707 0,'0'0'0'15,"-4"9"0"-15,-14 10 0 0,18-19 79 0,0 0-79 16,-17 24 79-16,-1 5-79 0,18-29 88 0,0 0-88 15,-10 44 89-15,6 14-89 0,4-58 45 0,0 0-45 16,4 71 46-16,-1 2-46 0,-3-73 34 0,0 0-34 16,14 69 34-16,6-13-34 0,-20-56 24 0,0 0-24 0,30 45 25 15,8-18-25-15,-38-27 25 0,0 0-25 0,48 18 25 16,1-13-25-16,-49-5 25 0,0 0-25 0,50-2 25 16,1-10-25-16,-51 12 24 0,0 0-24 0,46-24 25 15,-7-13-25-15,-39 37 22 0,0 0-22 0,24-48 22 16,-8-16-22-16,-16 64 33 0,0 0-33 0,4-68 33 15,-13 3-33-15,9 65 36 0,0 0-36 0,-25-57 36 16,-17 8-36-16,42 49 35 0,0 0-35 0,-53-40 36 16,-7 13-36-16,60 27 31 0,0 0-31 0,-58-14 32 15,8 10-32-15,50 4 21 0,0 0-21 0,-37 9 22 16,11 15-22-16,26-24 13 0,0 0-13 0,-20 28 13 0,17 8-13 16,-1-3-1278-16</inkml:trace>
  <inkml:trace contextRef="#ctx0" brushRef="#br0" timeOffset="91654.23">14483 6502 1211 0,'0'0'0'16,"-1"7"0"-16,-5 10 0 0,6-17 21 0,0 0-21 15,-3 22 21-15,3-8-21 0,0-14 43 0,0 0-43 16,3 11 44-16,-3-11-44 0,0 0 56 0,0 0-56 16,11 8 56-16,-1-8-56 0,-10 0 34 0,0 0-34 15,13 0 35-15,-1-7-35 0,-12 7 26 0,0 0-26 0,14-10 27 16,-5-4-27-16,-9 14 28 0,0 0-28 0,5-14 28 16,-5 4-28-16,0 10 24 0,0 0-24 0,-1-9 24 15,-6 4-24-15,7 5 25 0,0 0-25 0,-9-7 26 16,-2 4-26-16,11 3 23 0,0 0-23 0,-12-2 23 15,6 2-23-15,6 0 21 0,0 0-21 0,0 0 21 16,-5 12-21-16,2-3-1303 0</inkml:trace>
  <inkml:trace contextRef="#ctx0" brushRef="#br0" timeOffset="92102.33">15118 6097 1334 0,'0'0'0'0,"-5"7"0"0,-2 7 0 0,7-14 1 0,0 0-1 15,-11 19 2-15,3-2-2 0,8-17 43 16,0 0-43-16,-9 22 44 0,2 4-44 0,7-26 64 0,0 0-64 16,0 28 64-16,3-4-64 0,-3-24 39 0,0 0-39 15,7 19 39-15,4-7-39 0,-11-12 33 0,0 0-33 16,10 13 34-16,8-1-34 0,-18-12 27 0,0 0-27 0,21 5 27 16,2-5-27-16,-23 0 20 0,0 0-20 0,27-5 20 15,6 1-20-15,-33 4 16 0,0 0-16 0,39 4 17 16,2 1-17-16,-41-5 13 0,0 0-13 0,40 15 14 15,-6 10-14-15,-34-25 13 0,0 0-13 0,30 29 14 16,-13 11-14-16,-17-40 18 0,0 0-18 0,9 43 18 16,-12 2-18-16,3-45 18 0,0 0-18 0,-13 40 18 15,-6-4-18-15,19-36 18 0,0 0-18 0,-28 30 18 16,-11-6-18-16,39-24 15 0,0 0-15 0,-46 15 16 16,0-6-16-16,46-9 13 0,0 0-13 0,-35 4 14 0,12-1-14 15,0 2-1473-15</inkml:trace>
  <inkml:trace contextRef="#ctx0" brushRef="#br0" timeOffset="92282.42">15182 6104 1435 0,'0'0'0'0,"10"0"0"0,26 0 0 0,-36 0 13 15,0 0-13-15,49-4 14 0,0-8-14 0,-49 12 30 16,0 0-30-16,46-15 31 0,-9-3-31 0,-37 18 38 15,0 0-38-15,34-19 38 0,-6 2-38 0,-28 17 20 0,0 0-20 16,28-23 20-16,6 6-20 0,-1-2-1170 0</inkml:trace>
  <inkml:trace contextRef="#ctx0" brushRef="#br0" timeOffset="92518.53">15595 5462 1323 0,'0'0'0'0,"0"0"0"16,10-21 0-16,-10 21 82 0,0 0-82 0,25-7 83 15,24 14-83-15,-49-7 127 0,0 0-127 0,62 29 127 16,17 20-127-16,-79-49 87 0,0 0-87 0,92 76 88 16,17 23-88-16,-109-99 40 0,0 0-40 0,96 131 41 0,-20 47-41 15,-76-178 28-15,0 0-28 0,49 203 29 0,-28 6-29 16,-21-209 18-16,0 0-18 0,-11 194 19 0,-33-21-19 15,2 2-1509-15</inkml:trace>
  <inkml:trace contextRef="#ctx0" brushRef="#br0" timeOffset="94318.61">16960 6415 830 0,'0'0'0'16,"0"0"0"-16,42-12 0 0,-42 12 68 0,0 0-68 16,44-12 68-16,13-4-68 0,-57 16 117 0,0 0-117 15,65-20 118-15,5 1-118 0,-70 19 80 0,0 0-80 16,80-18 80-16,3 3-80 0,-83 15 64 0,0 0-64 15,83-12 65-15,-15 3-65 0,-68 9 43 0,0 0-43 0,45-9 44 16,-21 2-44-16,-24 7 24 0,0 0-24 0,14-3 24 16,-7 1-24-16,-7 2 8 0,0 0-8 0,0 0 8 15,-8 14-8-15,-5 2-1171 0</inkml:trace>
  <inkml:trace contextRef="#ctx0" brushRef="#br0" timeOffset="94503.87">17164 6048 1199 0,'0'0'0'0,"-5"7"0"0,-7 11 0 15,12-18 9-15,0 0-9 0,-13 27 10 0,6 10-10 16,7-37 22-16,0 0-22 0,-1 45 23 0,8 6-23 16,-7-51 51-16,0 0-51 0,8 61 52 0,7 5-52 15,-15-66 40-15,0 0-40 0,17 76 40 0,-3 2-40 16,-14-78 34-16,0 0-34 0,20 79 34 0,1-2-34 15,0-3-1076-15</inkml:trace>
  <inkml:trace contextRef="#ctx0" brushRef="#br0" timeOffset="108284.79">18699 5604 1020 0,'0'0'0'0,"0"0"0"16,0 0 0-16,0 0 38 0,0 0-38 0,0 0 38 0,-14 32-38 16,14-32 73-16,0 0-73 0,10 35 74 0,10 19-74 15,-20-54 76-15,0 0-76 0,21 60 76 0,-2 8-76 16,-19-68 47-16,0 0-47 0,16 81 48 0,-2 13-48 15,-14-94 16-15,0 0-16 0,15 96 17 0,-3-14-17 16,-12-82 6-16,0 0-6 0,10 67 7 0,-1-10-7 16,0-3-1092-16</inkml:trace>
  <inkml:trace contextRef="#ctx0" brushRef="#br0" timeOffset="108569.9">19211 6178 785 0,'0'0'0'0,"0"0"0"16,15 16 0-16,-15-16 2 0,0 0-2 0,13 8 3 16,-3-4-3-16,-10-4 5 0,0 0-5 0,11-4 6 15,3-1-6-15,-14 5 33 0,0 0-33 0,12-7 33 16,-8 2-33-16,-4 5 78 0,0 0-78 0,-2-9 79 15,-7-10-79-15,9 19 78 0,0 0-78 0,-16-15 79 16,-7 6-79-16,23 9 66 0,0 0-66 0,-22 0 67 16,0 4-67-16,22-4 47 0,0 0-47 0,-14 8 48 15,14-8-48-15,0 0 28 0,0 0-28 0,11 4 29 16,26-8-29-16,0 4-1040 0</inkml:trace>
  <inkml:trace contextRef="#ctx0" brushRef="#br0" timeOffset="108986.46">19690 5704 1087 0,'0'0'0'0,"0"0"0"0,7 17 0 0,-7-17 2 15,0 0-2-15,4 16 2 0,-4-4-2 0,0-12 3 0,0 0-3 16,-2 15 3-16,-3 6-3 0,5-21 55 15,0 0-55-15,-4 18 55 0,4-3-55 0,0-15 73 16,0 0-73-16,0 16 73 0,0-4-73 0,0-12 68 0,0 0-68 16,0 7 69-16,0-7-69 0,0 0 55 0,0 0-55 15,7 8 55-15,-1-8-55 0,-6 0 51 0,0 0-51 16,8 0 51-16,10 0-51 0,-18 0 35 0,0 0-35 0,18 0 36 16,5-7-36-16,-23 7 30 0,0 0-30 0,24-3 31 15,10 6-31-15,-34-3 22 0,0 0-22 0,37 13 23 16,3 9-23-16,-40-22 18 0,0 0-18 0,39 35 18 15,-9 11-18-15,-30-46 12 0,0 0-12 0,23 45 13 16,-7 7-13-16,-16-52 14 0,0 0-14 0,2 45 15 16,-13-8-15-16,11-37 13 0,0 0-13 0,-17 33 13 15,-6-9-13-15,23-24 10 0,0 0-10 0,-29 15 10 16,-1-6-10-16,30-9 4 0,0 0-4 0,-26 3 5 0,10-3-5 16,16 0 1-16,0 0-1 0,-10-8 2 0,3-20-2 15,-1 0-1461-15</inkml:trace>
  <inkml:trace contextRef="#ctx0" brushRef="#br0" timeOffset="109155.83">19844 5591 1401 0,'0'0'0'0,"0"0"0"0,17 4 0 0,-17-4-6 15,0 0 6-15,16 0-6 0,0-7 6 0,-16 7-13 0,0 0 13 16,25-14-12-16,14-10 12 0,-39 24-2 15,0 0 2-15,42-23-2 0,7 10 2 0,-49 13-1 0,0 0 1 16,57-7-1-16,6 0 1 0,1 2-959 0</inkml:trace>
  <inkml:trace contextRef="#ctx0" brushRef="#br0" timeOffset="109533.86">20768 6104 1166 0,'0'0'0'0,"0"0"0"0,9 1 0 16,-9-1 21-16,0 0-21 0,26-1 22 0,29-6-22 0,-55 7 52 15,0 0-52-15,71-12 53 0,8 0-53 0,-79 12 70 16,0 0-70-16,74-13 70 0,-12 1-70 0,-62 12 47 15,0 0-47-15,44-12 48 0,-16 0-48 0,-28 12 23 0,0 0-23 16,19-12 23-16,1 12-23 0,-4-3-1137 0</inkml:trace>
  <inkml:trace contextRef="#ctx0" brushRef="#br0" timeOffset="109740.24">20971 5813 1334 0,'0'0'0'0,"0"0"0"16,0 0 0-16,0 0-5 0,0 0 5 0,-4 12-5 15,4-3 5-15,0-9 10 0,0 0-10 0,9 27 10 16,9 18-10-16,-18-45 38 0,0 0-38 0,16 61 38 16,-4 12-38-16,-12-73 36 0,0 0-36 0,11 78 36 15,1-6-36-15,-12-72 26 0,0 0-26 0,16 64 27 0,1-7-27 16,1 0-1099-16</inkml:trace>
  <inkml:trace contextRef="#ctx0" brushRef="#br0" timeOffset="110326.28">19844 5571 583 0,'0'0'0'0,"0"0"0"0,3 8 0 0,-3-8 19 15,0 0-19-15,4 7 19 0,-4-7-19 0,0 0 36 0,0 0-36 16,-14 11 37-16,-7-1-37 0,21-10 86 0,0 0-86 16,-27 9 87-16,-3 3-87 0,30-12 68 0,0 0-68 15,-30 8 68-15,7 1-68 0,23-9 51 0,0 0-51 16,-23 7 51-16,7-7-51 0,0 3-769 0</inkml:trace>
  <inkml:trace contextRef="#ctx0" brushRef="#br0" timeOffset="119204.78">23264 5257 931 0,'0'0'0'0,"0"0"0"0,-2-26 0 0,2 26 22 16,0 0-22-16,-7-22 23 0,-11 5-23 0,18 17 69 16,0 0-69-16,-22-6 70 0,-10 12-70 0,32-6 86 0,0 0-86 15,-35 24 87-15,-10 21-87 0,45-45 72 0,0 0-72 16,-51 67 72-16,-9 18-72 0,60-85 30 0,0 0-30 15,-61 101 30-15,-3 20-30 0,64-121 36 0,0 0-36 0,-58 129 36 16,21 13-36-16,37-142 33 0,0 0-33 0,-5 134 33 16,34-20-33-16,-29-114 29 0,0 0-29 0,55 100 29 15,18-8-29-15,-73-92 9 0,0 0-9 0,89 81 10 16,14-15-10-16,-3 2-1221 0</inkml:trace>
  <inkml:trace contextRef="#ctx0" brushRef="#br0" timeOffset="119921.47">23603 5709 628 0,'0'0'0'0,"7"-5"0"16,10-16 0-16,-17 21 53 0,0 0-53 0,30-24 54 15,11 0-54-15,-41 24 24 0,0 0-24 0,51-12 25 16,11 17-25-16,-62-5 13 0,0 0-13 0,56 15 13 16,-5 18-13-16,-51-33 70 0,0 0-70 0,41 37 71 0,-11 2-71 15,-30-39 87-15,0 0-87 0,16 45 87 0,-16 4-87 16,0-49 70-16,0 0-70 0,-13 57 71 0,-8 16-71 16,21-73 48-16,0 0-48 0,-24 69 49 0,1-5-49 15,23-64 40-15,0 0-40 0,-29 52 41 0,3-12-41 16,26-40 32-16,0 0-32 0,-25 26 33 0,2-14-33 15,23-12 17-15,0 0-17 0,-24 7 17 0,-3-11-17 16,27 4 11-16,0 0-11 0,-30-9 12 0,2-3-12 16,28 12 4-16,0 0-4 0,-25-15 5 0,11 3-5 0,14 12 4 15,0 0-4-15,-10-12 4 0,10 12-4 0,0 0 3 16,0 0-3-16,0 0 3 0,19 3-3 0,-19-3 2 16,0 0-2-16,28 12 3 0,7 9-3 0,-35-21 3 15,0 0-3-15,39 24 3 0,2 0-3 0,-41-24 3 0,0 0-3 16,35 25 3-16,-10-5-3 0,-25-20 0 0,0 0 0 15,23 23 0-15,1-2 0 0,-24-21-2 0,0 0 2 16,25 17-1-16,-2-10 1 0,2 1-1143 0</inkml:trace>
  <inkml:trace contextRef="#ctx0" brushRef="#br0" timeOffset="120206.45">24313 5901 1065 0,'0'0'0'0,"0"0"0"16,-8 0 0-16,8 0 0 0,0 0 0 0,-11 2 0 16,-1 5 0-16,12-7 2 0,0 0-2 0,-9 5 2 15,4 5-2-15,5-10 33 0,0 0-33 0,0 21 33 16,3 12-33-16,-3-33 37 0,0 0-37 0,7 28 37 0,4-7-37 16,-11-21 44-16,0 0-44 0,10 15 45 0,-1-3-45 15,-9-12 39-15,0 0-39 0,7 5 40 0,-7-5-40 16,0 0 38-16,0 0-38 0,14-12 39 0,0-12-39 15,-14 24 33-15,0 0-33 0,9-28 33 0,-11 8-33 16,2 20 29-16,0 0-29 0,-10-18 30 0,-6 3-30 16,16 15 24-16,0 0-24 0,-16-12 25 0,7 5-25 0,9 7 19 15,0 0-19-15,0 0 20 0,0 0-20 0,0 0 13 16,0 0-13-16,0 0 14 0,9 10-14 0,0 2-1211 16</inkml:trace>
  <inkml:trace contextRef="#ctx0" brushRef="#br0" timeOffset="120671.19">24904 5391 953 0,'0'0'0'0,"0"0"0"16,-8 7 0-16,8-7 6 0,0 0-6 0,-13 8 6 0,-3 8-6 15,16-16 7-15,0 0-7 0,-17 28 8 0,-3 17-8 16,20-45 41-16,0 0-41 0,-17 60 42 0,3 16-42 15,14-76 51-15,0 0-51 0,-13 82 51 0,3-3-51 16,10-79 63-16,0 0-63 0,-4 90 63 0,9 11-63 16,-5-101 58-16,0 0-58 0,18 93 59 0,3-17-59 15,-21-76 57-15,0 0-57 0,25 54 58 0,-4-27-58 0,-21-27 49 16,0 0-49-16,26 13 50 0,13-17-50 16,-39 4 38-16,0 0-38 0,44-12 39 0,-1-5-39 0,-43 17 35 15,0 0-35-15,31-31 36 0,-18-9-36 0,-13 40 33 0,0 0-33 16,-5-38 34-16,-20 1-34 0,25 37 29 0,0 0-29 15,-28-34 30-15,-4 4-30 0,32 30 28 0,0 0-28 16,-28-12 28-16,6 24-28 0,22-12 5 0,0 0-5 16,-10 28 6-16,5 14-6 0,1 1-1413 0</inkml:trace>
  <inkml:trace contextRef="#ctx0" brushRef="#br0" timeOffset="121782.22">25825 5548 527 0,'0'0'0'0,"0"0"0"15,7 7 0-15,-7-7 37 0,0 0-37 0,0 0 37 0,12 12-37 16,-12-12 63-16,0 0-63 0,13 16 63 0,10 10-63 16,-23-26 55-16,0 0-55 0,28 34 56 0,2 8-56 15,-30-42 73-15,0 0-73 0,34 43 74 0,1-10-74 16,-35-33 58-16,0 0-58 0,39 29 59 0,-1 3-59 16,-38-32 47-16,0 0-47 0,39 27 47 0,-4-6-47 0,-35-21 51 15,0 0-51-15,29 12 51 0,-12-3-51 0,-17-9 36 16,0 0-36-16,13 7 36 0,-4-7-36 0,-9 0 25 15,0 0-25-15,0 0 26 0,8 0-26 0,-8 0 13 0,0 0-13 16,0 0 14-16,0 0-14 0,0 0-1026 0</inkml:trace>
  <inkml:trace contextRef="#ctx0" brushRef="#br0" timeOffset="122120.26">26171 5434 639 0,'0'0'0'0,"0"0"0"16,0 0 0-16,0 0-3 0,0 0 3 0,0 0-2 15,7-9 2-15,-7 9-4 0,0 0 4 0,0 0-3 16,0 0 3-16,0 0 9 0,0 0-9 0,-4 9 10 0,-3 0-10 15,7-9 54-15,0 0-54 0,-12 19 55 0,-6 8-55 16,18-27 79-16,0 0-79 0,-23 42 80 0,-7 18-80 16,30-60 70-16,0 0-70 0,-38 68 70 0,-12-2-70 15,50-66 63-15,0 0-63 0,-49 57 64 0,3 0-64 16,46-57 58-16,0 0-58 0,-39 60 59 0,6 11-59 16,33-71 39-16,0 0-39 0,-27 63 40 0,11-8-40 0,16-55 14 15,0 0-14-15,-14 49 15 0,5-8-15 0,1 2-995 16</inkml:trace>
  <inkml:trace contextRef="#ctx0" brushRef="#br0" timeOffset="124786.7">26813 5439 852 0,'0'0'0'15,"0"0"0"-15,0 0 0 0,0 0 34 0,0 0-34 16,0 0 35-16,0 0-35 0,0 0 95 0,0 0-95 0,33 0 95 16,-4 0-95-16,-29 0 92 0,0 0-92 0,33 0 92 15,-1-2-92-15,-32 2 75 0,0 0-75 0,32-3 76 16,5-6-76-16,-37 9 39 0,0 0-39 0,42-12 40 16,2 2-40-16,-44 10 25 0,0 0-25 0,41-11 25 15,-4-1-25-15,-37 12 16 0,0 0-16 0,35-14 17 16,4-3-17-16,-39 17 21 0,0 0-21 0,32-15 21 15,-15 9-21-15,-17 6 26 0,0 0-26 0,9 0 27 16,-9 0-27-16,0 0 29 0,0 0-29 0,5-8 29 16,-5 8-29-16,0 0 31 0,0 0-31 0,11 1 32 15,-1 8-32-15,-10-9 29 0,0 0-29 0,11 19 29 0,-6 9-29 16,-5-28 24-16,0 0-24 0,0 40 25 0,-5 17-25 16,5-57 22-16,0 0-22 0,-9 62 22 15,0 11-22-15,9-73 17 0,0 0-17 0,-10 71 18 0,-6-11-18 16,16-60 14-16,0 0-14 0,-16 54 15 0,2-2-15 15,14-52 8-15,0 0-8 0,-12 48 8 0,3 6-8 16,9-54 4-16,0 0-4 0,-4 52 5 0,6-7-5 16,0 2-1488-16</inkml:trace>
  <inkml:trace contextRef="#ctx0" brushRef="#br0" timeOffset="125168.66">27663 4920 975 0,'0'0'0'0,"7"-2"0"15,11-3 0-15,-18 5 63 0,0 0-63 0,37 4 63 0,23 13-63 16,-60-17 53-16,0 0-53 0,72 47 54 0,9 36-54 16,-81-83 50-16,0 0-50 0,90 107 50 0,9 23-50 15,-99-130 42-15,0 0-42 0,76 154 43 0,-39 22-43 16,-37-176 32-16,0 0-32 0,-16 178 32 0,-60 1-32 15,76-179 11-15,0 0-11 0,-120 164 12 0,-39-18-12 16,159-146 8-16,0 0-8 0,-174 122 8 0,-4-21-8 16,0 1-1062-16</inkml:trace>
  <inkml:trace contextRef="#ctx0" brushRef="#br0" timeOffset="126138.45">9326 9400 673 0,'0'0'0'0,"0"0"0"0,0 0 0 0,0 0 64 0,0 0-64 16,0 0 64-16,23-12-64 0,-23 12 147 0,0 0-147 15,26-8 147-15,6-4-147 0,-32 12 123 0,0 0-123 0,44-13 124 16,11-2-124-16,-55 15 80 0,0 0-80 0,56-19 80 16,6-4-80-16,-62 23 45 0,0 0-45 0,60-19 46 15,-2 2-46-15,-58 17 22 0,0 0-22 0,53-12 23 16,-16 8-23-16,-37 4 3 0,0 0-3 0,26-3 4 15,-15 6-4-15,1-3-1174 0</inkml:trace>
  <inkml:trace contextRef="#ctx0" brushRef="#br0" timeOffset="126271.56">9592 9599 987 0,'0'0'0'0,"4"7"0"0,-3 12 0 15,-1-19 0-15,0 0 0 0,13 18 0 0,6-11 0 16,-19-7-2-16,0 0 2 0,32-4-1 0,15-8 1 15,-47 12-18-15,0 0 18 0,64-19-18 0,8-2 18 16,2 0-651-16</inkml:trace>
  <inkml:trace contextRef="#ctx0" brushRef="#br0" timeOffset="139586.87">11867 8964 819 0,'0'0'0'0,"0"0"0"0,11-20 0 16,-11 20 38-16,0 0-38 0,23-21 39 0,16 2-39 16,-39 19 113-16,0 0-113 0,51-21 113 0,12 5-113 15,-63 16 112-15,0 0-112 0,73-8 113 0,-1 4-113 16,-72 4 54-16,0 0-54 0,71 0 55 0,-18 7-55 16,-53-7 38-16,0 0-38 0,40 14 38 0,-21 10-38 15,-19-24 26-15,0 0-26 0,4 28 26 0,-13 8-26 0,9-36 19 16,0 0-19-16,-17 40 20 0,-6 5-20 0,23-45 15 15,0 0-15-15,-25 42 15 0,9-11-15 0,16-31 4 16,0 0-4-16,-21 24 5 0,3-5-5 0,18-19 1 0,0 0-1 16,-14 17 2-16,5-8-2 0,9-9 0 0,0 0 0 15,-5 9 0-15,0 1 0 0,5-10 0 0,0 0 0 16,-4 14 0-16,8 5 0 0,-4-19 0 0,0 0 0 16,9 17 0-16,14 2 0 0,-23-19 0 0,0 0 0 15,26 16 0-15,11-2 0 0,-37-14-1 0,0 0 1 0,41 15 0 16,-1 6 0-16,-40-21 0 0,0 0 0 0,32 26 0 15,-29 3 0-15,-3-29 1 0,0 0-1 0,-17 32 1 16,-27 13-1-16,44-45 3 0,0 0-3 0,-60 48 4 16,-7 2-4-16,67-50 6 0,0 0-6 0,-81 47 7 15,-13-7-7-15,94-40 9 0,0 0-9 0,-88 38 9 16,12-9-9-16,76-29 2 0,0 0-2 0,-55 23 2 16,22-15-2-16,1 3-1221 0</inkml:trace>
  <inkml:trace contextRef="#ctx0" brushRef="#br0" timeOffset="140300.84">12935 9340 662 0,'0'0'0'15,"0"0"0"-15,12 8 0 0,-12-8 59 0,0 0-59 16,12 7 60-16,17-1-60 0,-29-6 55 0,0 0-55 16,40 0 56-16,15-6-56 0,-55 6 60 0,0 0-60 15,70-10 61-15,24-4-61 0,-94 14 66 0,0 0-66 16,97-12 66-16,-7 5-66 0,-90 7 50 0,0 0-50 0,77-5 51 15,-27 1-51-15,-50 4 40 0,0 0-40 0,35-3 40 16,-16 3-40-16,-19 0 16 0,0 0-16 0,11 3 17 16,0 3-17-16,-1 1-960 0</inkml:trace>
  <inkml:trace contextRef="#ctx0" brushRef="#br0" timeOffset="140504.91">13196 9089 1009 0,'0'0'0'0,"0"0"0"0,-6 17 0 15,6-17-2-15,0 0 2 0,-8 23-1 0,2 6 1 16,6-29-5-16,0 0 5 0,0 40-5 0,6 5 5 16,-6-45 4-16,0 0-4 0,8 52 4 0,1 1-4 15,-9-53 19-15,0 0-19 0,14 65 19 0,-1 14-19 0,-13-79 35 16,0 0-35-16,24 78 35 0,15-11-35 15,0-1-774-15</inkml:trace>
  <inkml:trace contextRef="#ctx0" brushRef="#br0" timeOffset="140837.75">14540 8729 1087 0,'0'0'0'0,"2"9"0"15,1 6 0-15,-3-15 9 0,0 0-9 0,2 30 10 16,5 11-10-16,-7-41 24 0,0 0-24 0,5 50 25 0,4 7-25 16,-9-57 53-16,0 0-53 0,9 70 54 0,0 18-54 15,-9-88 45-15,0 0-45 0,8 86 46 0,7-6-46 16,-15-80 36-16,0 0-36 0,19 73 37 16,11-16-37-16,-5 0-1010 0</inkml:trace>
  <inkml:trace contextRef="#ctx0" brushRef="#br0" timeOffset="141103.76">14968 9082 1132 0,'0'0'0'15,"0"0"0"-15,0 0 0 0,0 0 14 0,0 0-14 16,-1 12 14-16,-1 7-14 0,2-19 32 0,0 0-32 15,-4 17 33-15,4-6-33 0,0-11 58 0,0 0-58 0,0 8 58 16,0-8-58-16,0 0 40 0,0 0-40 0,0 0 40 16,0 0-40-16,0 0 33 0,0 0-33 0,-1-12 33 15,-3-3-33-15,4 15 27 0,0 0-27 0,-7-18 27 16,5 6-27-16,2 12 20 0,0 0-20 0,0-7 21 16,0 7-21-16,0 0 14 0,0 0-14 0,0 0 15 15,9 13-15-15,2-5-1149 0</inkml:trace>
  <inkml:trace contextRef="#ctx0" brushRef="#br0" timeOffset="141518.75">15630 8710 1020 0,'0'0'0'0,"0"0"0"0,-2 12 0 0,2-12 44 15,0 0-44-15,-7 16 45 0,-2 13-45 0,9-29 83 0,0 0-83 16,-10 31 84-16,1-10-84 0,9-21 63 0,0 0-63 16,-9 21 64-16,4-1-64 0,5-20 34 0,0 0-34 15,0 20 34-15,10-5-34 0,-10-15 25 0,0 0-25 16,16 12 25-16,4-3-25 0,-20-9 18 0,0 0-18 0,22 7 19 15,7-2-19-15,-29-5 11 0,0 0-11 0,31 0 12 16,3 3-12-16,-34-3 10 0,0 0-10 0,32 6 10 16,-1 4-10-16,-31-10 9 0,0 0-9 0,27 17 9 15,1 8-9-15,-28-25 13 0,0 0-13 0,18 32 14 16,-13 8-14-16,-5-40 18 0,0 0-18 0,0 43 19 16,-14 4-19-16,14-47 19 0,0 0-19 0,-21 43 19 15,-11-3-19-15,32-40 19 0,0 0-19 0,-37 28 19 16,-7-11-19-16,44-17 16 0,0 0-16 0,-41 9 16 15,8-6-16-15,-1 1-1284 0</inkml:trace>
  <inkml:trace contextRef="#ctx0" brushRef="#br0" timeOffset="141690">15561 8661 1345 0,'0'0'0'0,"5"-3"0"0,13-6 0 15,-18 9 33-15,0 0-33 0,28-12 33 0,13 0-33 0,-41 12 63 16,0 0-63-16,49-9 64 0,6-3-64 16,-55 12 65-16,0 0-65 0,62-12 65 0,-2-3-65 0,-60 15 34 15,0 0-34-15,65-12 34 0,4 6-34 0,3 3-1242 0</inkml:trace>
  <inkml:trace contextRef="#ctx0" brushRef="#br0" timeOffset="142052.37">16637 9117 1311 0,'0'0'0'0,"0"0"0"0,21 8 0 16,-21-8 61-16,0 0-61 0,20 0 61 0,10-7-61 16,-30 7 98-16,0 0-98 0,40-12 99 0,17-5-99 15,-57 17 79-15,0 0-79 0,75-19 79 0,24 3-79 16,-99 16 37-16,0 0-37 0,94-12 37 0,-8 2-37 15,-86 10 24-15,0 0-24 0,79-7 24 0,-8 3-24 16,-71 4 20-16,0 0-20 0,51-1 21 0,-21 1-21 0,-30 0 6 16,0 0-6-16,14 5 7 0,-5 0-7 0,0 2-1413 15</inkml:trace>
  <inkml:trace contextRef="#ctx0" brushRef="#br0" timeOffset="142251.6">16988 8770 1087 0,'0'0'0'0,"0"0"0"16,-12 7 0-16,12-7 36 0,0 0-36 0,-9 14 36 15,4 10-36-15,5-24 70 0,0 0-70 0,3 37 70 16,2 15-70-16,-5-52 58 0,0 0-58 0,6 64 59 16,-3 24-59-16,-3-88 33 0,0 0-33 0,4 90 34 15,1-5-34-15,-5-85 18 0,0 0-18 0,4 76 19 16,-6 0-19-16,0-1-1080 0</inkml:trace>
  <inkml:trace contextRef="#ctx0" brushRef="#br0" timeOffset="161505.93">18387 8501 919 0,'0'0'0'0,"0"0"0"15,16 36 0-15,-16-36 48 0,0 0-48 0,14 55 49 16,3 30-49-16,-17-85 106 0,0 0-106 0,15 93 106 16,-8-8-106-16,-7-85 82 0,0 0-82 0,1 82 83 0,-1 2-83 15,0-84 25-15,0 0-25 0,0 89 25 16,4-8-25-16,-4-81 16 0,0 0-16 0,7 80 16 0,5-11-16 15,1 0-1047-15</inkml:trace>
  <inkml:trace contextRef="#ctx0" brushRef="#br0" timeOffset="162003.04">19373 8874 1132 0,'0'0'0'0,"0"0"0"0,5-19 0 0,-5 19 14 0,0 0-14 16,5-29 14-16,2-14-14 0,-7 43 38 0,0 0-38 15,0-49 38-15,-10-11-38 0,10 60 67 0,0 0-67 16,-18-54 68-16,-8 14-68 0,26 40 61 0,0 0-61 0,-37-34 62 16,-13 9-62-16,50 25 55 0,0 0-55 0,-49-14 55 15,5 8-55-15,44 6 49 0,0 0-49 0,-41 3 49 16,4 0-49-16,37-3 42 0,0 0-42 0,-37 9 42 15,7 7-42-15,30-16 31 0,0 0-31 0,-28 24 32 16,3 5-32-16,25-29 25 0,0 0-25 0,-16 44 26 16,9 16-26-16,7-60 21 0,0 0-21 0,4 64 22 15,10-7-22-15,-14-57 15 0,0 0-15 0,26 49 16 16,6-9-16-16,-32-40 9 0,0 0-9 0,41 41 10 16,8 4-10-16,-49-45 6 0,0 0-6 0,50 57 6 0,6 16-6 15,-56-73 3-15,0 0-3 0,49 74 4 0,-19-5-4 16,-30-69 1-16,0 0-1 0,4 52 1 0,-20-17-1 15,16-35 0-15,0 0 0 0,-28 23 0 0,-11-8 0 16,39-15-1-16,0 0 1 0,-39 9 0 0,-1-13 0 16,40 4-2-16,0 0 2 0,-34-8-2 0,9-13 2 15,25 21-4-15,0 0 4 0,-17-28-4 0,3-19 4 16,14 47-3-16,0 0 3 0,-4-58-3 0,8-15 3 16,-4 73-3-16,0 0 3 0,10-73-3 0,8 9 3 0,-18 64-2 15,0 0 2-15,23-52-1 0,2 16 1 0,-25 36-2 16,0 0 2-16,37-24-2 0,8 5 2 0,5 1-1427 15</inkml:trace>
  <inkml:trace contextRef="#ctx0" brushRef="#br0" timeOffset="162287.94">19717 9020 1054 0,'0'0'0'0,"0"0"0"16,7-4 0-16,-7 4 65 0,0 0-65 0,0 0 65 16,0 0-65-16,0 0 126 0,0 0-126 0,7 0 126 15,-7 0-126-15,0 0 84 0,0 0-84 0,7 2 84 16,-7-2-84-16,0 0 48 0,0 0-48 0,9 3 49 16,-9-3-49-16,0 0 23 0,0 0-23 0,10-1 23 15,-10 1-23-15,0 0 17 0,0 0-17 0,9-7 17 0,-9 7-17 16,0 0 15-16,0 0-15 0,0-7 15 15,0 7-15-15,0 0 13 0,0 0-13 0,4-14 13 0,-4 7-13 16,0 7 11-16,0 0-11 0,0 0 12 0,0 0-12 16,0 0-1335-16</inkml:trace>
  <inkml:trace contextRef="#ctx0" brushRef="#br0" timeOffset="162653.12">20182 8738 1054 0,'0'0'0'15,"7"-7"0"-15,13-9 0 0,-20 16 28 0,0 0-28 16,26-24 29-16,4-6-29 0,-30 30 46 0,0 0-46 16,32-24 47-16,-2 7-47 0,-30 17 77 0,0 0-77 15,32-4 77-15,7 13-77 0,-39-9 74 0,0 0-74 16,37 19 74-16,-7 14-74 0,-30-33 59 0,0 0-59 0,14 45 60 15,-12 0-60-15,-2-45 52 0,0 0-52 0,-9 48 52 16,-7 1-52-16,16-49 40 0,0 0-40 0,-23 47 40 16,0-6-40-16,23-41 33 0,0 0-33 0,-18 33 33 15,4-5-33-15,14-28 21 0,0 0-21 0,-3 27 22 16,3 6-22-16,0-33 17 0,0 0-17 0,10 28 17 16,11-12-17-16,-21-16 12 0,0 0-12 0,43 5 12 15,26-10-12-15,-69 5 9 0,0 0-9 0,88-13 9 0,9-6-9 16,-97 19 8-16,0 0-8 0,106-24 8 0,17 9-8 15,-123 15 3-15,0 0-3 0,120-9 4 0,-14 0-4 16,1 2-1453-16</inkml:trace>
  <inkml:trace contextRef="#ctx0" brushRef="#br0" timeOffset="163202.23">9262 11922 1110 0,'0'0'0'0,"0"0"0"0,27 3 0 0,-27-3 78 15,0 0-78-15,37 0 78 0,21-7-78 0,-58 7 155 16,0 0-155-16,60-12 155 0,2-5-155 0,-62 17 93 16,0 0-93-16,56-17 94 0,0 5-94 0,-56 12 42 0,0 0-42 15,46-9 43-15,-5 2-43 0,-41 7 16 0,0 0-16 16,32 0 17-16,-6 3-17 0,-3 3-1351 0</inkml:trace>
  <inkml:trace contextRef="#ctx0" brushRef="#br0" timeOffset="163355.1">9465 12233 1099 0,'0'0'0'0,"0"0"0"15,19 6 0-15,-19-6 14 0,0 0-14 0,27-2 15 16,5-12-15-16,-32 14 27 0,0 0-27 0,49-21 27 16,11-7-27-16,-60 28 0 0,0 0 0 0,71-31 0 15,10-2 0-15,0 2-827 0</inkml:trace>
  <inkml:trace contextRef="#ctx0" brushRef="#br0" timeOffset="163853.84">11458 11583 628 0,'0'0'0'15,"0"0"0"-15,-9-14 0 0,9 14 46 0,0 0-46 16,0-19 46-16,13-9-46 0,-13 28 83 0,0 0-83 0,17-29 84 15,12-3-84-15,-29 32 72 0,0 0-72 0,35-25 73 16,11 0-73-16,-46 25 70 0,0 0-70 0,49-12 70 16,1 16-70-16,-50-4 53 0,0 0-53 0,44 17 53 15,-7 14-53-15,-37-31 73 0,0 0-73 0,23 42 74 16,-9 1-74-16,-14-43 57 0,0 0-57 0,3 55 57 16,-12 16-57-16,9-71 42 0,0 0-42 0,-19 73 43 15,-2-9-43-15,21-64 29 0,0 0-29 0,-28 57 30 16,-8-7-30-16,36-50 17 0,0 0-17 0,-35 47 17 15,2-5-17-15,33-42 6 0,0 0-6 0,-30 32 6 16,15-9-6-16,15-23 4 0,0 0-4 0,-5 17 4 0,5 4-4 16,0-21 2-16,0 0-2 0,18 14 2 0,22-11-2 15,-40-3 1-15,0 0-1 0,55-7 2 16,10-5-2-16,-65 12 2 0,0 0-2 0,80-19 2 0,17 4-2 16,-97 15-1-16,0 0 1 0,102-11 0 0,-9 4 0 15,3 0-1251-15</inkml:trace>
  <inkml:trace contextRef="#ctx0" brushRef="#br0" timeOffset="165771.71">12725 11444 628 0,'0'0'0'0,"0"0"0"15,7 0 0-15,-7 0 1 0,0 0-1 0,9-7 2 16,6-10-2-16,-15 17 7 0,0 0-7 0,18-19 8 16,7 5-8-16,-25 14 14 0,0 0-14 0,32-3 15 15,12 3-15-15,-44 0 63 0,0 0-63 0,45 13 64 16,-4 17-64-16,-41-30 86 0,0 0-86 0,27 41 86 15,-19 4-86-15,-8-45 77 0,0 0-77 0,-7 52 78 16,-12 9-78-16,19-61 46 0,0 0-46 0,-28 64 47 16,-8 5-47-16,36-69 25 0,0 0-25 0,-35 62 26 15,2-10-26-15,33-52 14 0,0 0-14 0,-27 44 15 16,9-17-15-16,18-27 8 0,0 0-8 0,-12 21 8 0,7-2-8 16,5-19 13-16,0 0-13 0,5 17 14 0,13-8-14 15,-18-9 18-15,0 0-18 0,32 4 18 0,12-8-18 16,-44 4 20-16,0 0-20 0,53-9 21 0,10-6-21 15,-63 15 20-15,0 0-20 0,69-17 21 0,-2 1-21 16,0 0-1038-16</inkml:trace>
  <inkml:trace contextRef="#ctx0" brushRef="#br0" timeOffset="166145.26">13891 11638 1143 0,'0'0'0'0,"0"0"0"16,-4 7 0-16,4-7 4 0,0 0-4 0,0 0 5 15,0 0-5-15,0 0 65 0,0 0-65 0,-2 7 65 16,2-7-65-16,0 0 98 0,0 0-98 0,-7 10 98 15,11-3-98-15,-4-7 63 0,0 0-63 0,3 7 63 16,3 0-63-16,-6-7 50 0,0 0-50 0,8 3 50 16,5-9-50-16,-13 6 42 0,0 0-42 0,14-9 42 15,0-3-42-15,-14 12 37 0,0 0-37 0,5-9 37 0,-5 9-37 16,0 0 28-16,0 0-28 0,-1-12 29 0,-10 0-29 16,11 12 24-16,0 0-24 0,-16-10 24 0,-2 4-24 15,18 6 23-15,0 0-23 0,-14-1 24 0,0 6-24 16,14-5 14-16,0 0-14 0,-9 2 15 0,2-1-15 15,7-1 5-15,0 0-5 0,0 0 6 0,16 21-6 16,0-4-1481-16</inkml:trace>
  <inkml:trace contextRef="#ctx0" brushRef="#br0" timeOffset="166554.4">14272 11167 1054 0,'0'0'0'0,"8"-1"0"15,14-6 0-15,-22 7 4 0,0 0-4 0,28-11 5 16,4-1-5-16,-32 12 1 0,0 0-1 0,31-10 2 15,-1 1-2-15,-30 9 41 0,0 0-41 0,32-9 41 16,-5 1-41-16,-27 8 84 0,0 0-84 0,26-7 84 16,4-2-84-16,-30 9 81 0,0 0-81 0,30-12 81 15,-9 2-81-15,-21 10 78 0,0 0-78 0,20-5 78 16,-8 1-78-16,-12 4 62 0,0 0-62 0,10 4 63 0,-1 1-63 16,-9-5 51-16,0 0-51 0,2 26 51 0,-4 24-51 15,2-50 42-15,0 0-42 0,-5 76 42 16,-11 33-42-16,16-109 34 0,0 0-34 0,-18 121 35 0,-1 2-35 15,19-123 38-15,0 0-38 0,-14 119 39 0,9-4-39 16,5-115 30-16,0 0-30 0,5 105 31 0,4-10-31 16,-9-95 23-16,0 0-23 0,12 82 23 0,9-13-23 15,0 2-1589-15</inkml:trace>
  <inkml:trace contextRef="#ctx0" brushRef="#br0" timeOffset="168239.37">14085 11223 225 0,'0'0'0'0,"0"0"0"0,0 0 0 0,0 0 17 16,0 0-17-16,0 0 17 0,0 0-17 0,0 0 86 15,0 0-86-15,0 0 87 0,0 0-87 0,0 0 113 0,0 0-113 16,0 0 114-16,0 0-114 0,0 0 82 0,0 0-82 16,0 0 82-16,0 0-82 0,0 0 58 0,0 0-58 15,0 0 58-15,26-9-58 0,-26 9 42 0,0 0-42 16,25-5 43-16,14-2-43 0,-39 7 42 16,0 0-42-16,42-12 43 0,6 1-43 0,-48 11 17 0,0 0-17 15,54-8 18-15,10 3-18 0,-6-1-798 0</inkml:trace>
  <inkml:trace contextRef="#ctx0" brushRef="#br0" timeOffset="175255.06">6779 13761 931 0,'0'0'0'0,"0"0"0"0,0 23 0 16,0-23 36-16,0 0-36 0,-6 35 36 0,-2 34-36 16,8-69 64-16,0 0-64 0,-9 74 64 0,0-3-64 15,9-71 58-15,0 0-58 0,-7 64 59 0,2-3-59 0,5-61 38 16,0 0-38-16,-6 52 38 0,6-11-38 0,0-41 28 15,0 0-28-15,0 30 28 0,0-10-28 16,0-20 21-16,0 0-21 0,0 14 21 0,0-14-21 0,0 0 14 0,0 0-14 16,0-7 15-16,0-13-15 0,0 20 14 15,0 0-14-15,0-37 14 0,4-3-14 0,-4 40 14 16,0 0-14-16,5-45 14 0,0-3-14 0,-5 48 16 0,0 0-16 16,4-61 17-16,-4-11-17 0,0 72 23 0,0 0-23 15,5-76 24-15,4 10-24 0,-9 66 35 0,0 0-35 16,12-61 35-16,8 2-35 0,-20 59 45 0,0 0-45 0,17-52 45 15,6 9-45-15,-23 43 41 0,0 0-41 0,23-31 41 16,4 7-41-16,-27 24 41 0,0 0-41 0,28-4 41 16,4 23-41-16,-32-19 34 0,0 0-34 0,35 37 35 15,2 16-35-15,-37-53 33 0,0 0-33 0,35 68 33 16,-8 13-33-16,-27-81 22 0,0 0-22 0,23 87 22 16,3 8-22-16,-26-95 13 0,0 0-13 0,25 88 14 15,5-7-14-15,-30-81 5 0,0 0-5 0,23 73 6 16,-6-17-6-16,1 2-1536 0</inkml:trace>
  <inkml:trace contextRef="#ctx0" brushRef="#br0" timeOffset="175406.66">6946 14113 1278 0,'0'0'0'0,"0"0"0"0,-12-2 0 15,12 2 29-15,0 0-29 0,-9-5 29 0,9 5-29 16,0 0 61-16,0 0-61 0,-2-12 62 0,8 1-62 15,-6 11 36-15,0 0-36 0,14-12 37 0,12 0-37 0,-26 12 13 16,0 0-13-16,37-14 14 0,16-8-14 0,0-3-1110 16</inkml:trace>
  <inkml:trace contextRef="#ctx0" brushRef="#br0" timeOffset="175921.77">7840 14078 1323 0,'0'0'0'0,"-3"-12"0"16,1-16 0-16,2 28 15 0,0 0-15 0,-9-40 15 15,-8-4-15-15,17 44 36 0,0 0-36 0,-23-40 36 16,-12 10-36-16,35 30 74 0,0 0-74 0,-46-17 75 15,-9 10-75-15,55 7 51 0,0 0-51 0,-58 4 52 16,3 9-52-16,55-13 42 0,0 0-42 0,-46 26 43 0,7 12-43 16,39-38 25-16,0 0-25 0,-28 40 26 0,11-3-26 15,17-37 13-15,0 0-13 0,-9 31 13 0,5 2-13 16,4-33 8-16,0 0-8 0,7 27 9 16,7-1-9-16,-14-26 6 0,0 0-6 0,20 16 6 0,10-13-6 15,-30-3 1-15,0 0-1 0,33-8 2 0,6-8-2 16,-39 16 0-16,0 0 0 0,32-31 0 0,0-18 0 15,-32 49 0-15,0 0 0 0,26-60 0 0,-7-13 0 0,-19 73-1 16,0 0 1-16,18-74-1 0,-6 3 1 0,-12 71 0 16,0 0 0-16,11-78 0 0,-11-12 0 0,0 90 0 15,0 0 0-15,0-83 0 0,-11 15 0 0,11 68 3 0,0 0-3 16,-12-50 3-16,-2 17-3 0,14 33 9 0,0 0-9 16,-14-19 9-16,5 11-9 0,9 8 23 0,0 0-23 15,-16 12 23-15,-9 21-23 0,25-33 35 0,0 0-35 16,-26 52 35-16,17 20-35 0,9-72 36 0,0 0-36 15,4 73 36-15,12 0-36 0,-16-73 35 0,0 0-35 0,30 72 35 16,10 3-35-16,-40-75 28 0,0 0-28 0,50 78 29 16,8-1-29-16,2 1-1596 0</inkml:trace>
  <inkml:trace contextRef="#ctx0" brushRef="#br0" timeOffset="176353.87">8170 13940 1468 0,'0'0'0'0,"0"0"0"16,-10-9 0-16,10 9 26 0,0 0-26 0,-18-7 26 0,0-5-26 15,18 12 68-15,0 0-68 0,-31-5 68 16,-10 5-68-16,41 0 49 0,0 0-49 0,-44 8 50 0,11 8-50 16,33-16 38-16,0 0-38 0,-27 24 39 0,4 13-39 15,23-37 33-15,0 0-33 0,-16 38 34 0,11-5-34 16,5-33 30-16,0 0-30 0,4 31 30 0,10-4-30 0,-14-27 23 15,0 0-23-15,14 25 23 0,3-8-23 16,-17-17 18-16,0 0-18 0,18 7 18 0,0-11-18 0,-18 4 14 16,0 0-14-16,23-10 15 0,0-9-15 15,-23 19 8-15,0 0-8 0,19-31 8 0,-1-23-8 0,-18 54 3 0,0 0-3 16,15-62 4-16,0-16-4 0,-15 78 5 16,0 0-5-16,5-85 6 0,-2 2-6 0,-3 83 4 0,0 0-4 15,-3-85 5-15,-2-5-5 0,5 90 3 0,0 0-3 16,-8-81 3-16,1 20-3 0,7 61 4 0,0 0-4 15,-7-46 5-15,2 21-5 0,5 25 9 0,0 0-9 0,0-8 9 16,0 8-9-16,0 0 13 0,0 0-13 0,5 21 13 16,8 17-13-16,-13-38 15 0,0 0-15 0,14 53 15 15,9 18-15-15,-23-71 18 0,0 0-18 0,30 78 18 16,2 2-18-16,-32-80 16 0,0 0-16 0,40 90 16 16,6 3-16-16,-46-93 13 0,0 0-13 0,49 92 14 15,10-14-14-15,-3 1-1663 0</inkml:trace>
  <inkml:trace contextRef="#ctx0" brushRef="#br0" timeOffset="178622.06">10070 13566 1054 0,'0'0'0'0,"0"-12"0"0,-7-25 0 16,7 37 101-16,0 0-101 0,-11-41 101 0,-6 8-101 16,17 33 133-16,0 0-133 0,-27-21 133 0,-1 11-133 15,28 10 87-15,0 0-87 0,-40 3 88 0,-13 16-88 16,53-19 47-16,0 0-47 0,-57 30 47 0,8 8-47 0,49-38 29 16,0 0-29-16,-44 38 29 0,12-5-29 0,32-33 20 15,0 0-20-15,-21 36 21 0,14-3-21 0,7-33 18 16,0 0-18-16,10 33 18 0,20-5-18 0,-30-28 15 15,0 0-15-15,43 27 15 0,15 1-15 0,-58-28 11 16,0 0-11-16,58 33 11 0,-7-2-11 0,-51-31 8 0,0 0-8 16,48 42 9-16,-11-1-9 0,-37-41 8 0,0 0-8 15,23 40 8-15,-18-9-8 0,-5-31 6 0,0 0-6 16,-11 33 7-16,-19 5-7 0,30-38 5 0,0 0-5 0,-40 35 5 16,-6-11-5-16,46-24 4 0,0 0-4 0,-49 14 5 15,12-7-5-15,37-7 2 0,0 0-2 0,-30-2 3 16,14-9-3-16,0 3-1476 0</inkml:trace>
  <inkml:trace contextRef="#ctx0" brushRef="#br0" timeOffset="179439.64">10296 13870 1345 0,'0'0'0'0,"0"0"0"15,-18 6 0-15,18-6 30 0,0 0-30 0,-14 0 30 0,2 1-30 16,12-1 46-16,0 0-46 0,-20 0 47 0,-10 0-47 16,30 0 29-16,0 0-29 0,-23 0 30 0,13 0-30 15,10 0 22-15,0 0-22 0,0 0 22 0,-9 11-22 16,9-11 20-16,0 0-20 0,0 19 20 0,0 17-20 16,0-36 18-16,0 0-18 0,5 42 19 0,9-4-19 0,-14-38 18 15,0 0-18-15,15 27 18 0,-1-8-18 0,-14-19 12 16,0 0-12-16,16 9 12 0,6-4-12 0,-22-5 8 15,0 0-8-15,23-1 9 0,-3-10-9 0,-20 11 3 0,0 0-3 16,17-17 4-16,-2-4-4 0,-15 21 3 0,0 0-3 16,12-35 3-16,-7-3-3 0,-5 38 3 0,0 0-3 15,7-39 4-15,-7 9-4 0,0 30 5 0,0 0-5 16,0-22 5-16,2 10-5 0,-2 12 8 0,0 0-8 16,0 0 8-16,12-2-8 0,-12 2 9 0,0 0-9 0,14 10 9 15,8 9-9-15,-22-19 12 0,0 0-12 0,24 23 13 16,6 3-13-16,-30-26 16 0,0 0-16 0,32 22 16 15,10-8-16-15,-42-14 16 0,0 0-16 0,44 7 17 16,-3-9-17-16,-41 2 17 0,0 0-17 0,28-14 17 16,-7-13-17-16,-21 27 18 0,0 0-18 0,15-31 19 15,-3-4-19-15,-12 35 16 0,0 0-16 0,5-35 16 16,-3 1-16-16,-2 34 16 0,0 0-16 0,-5-35 16 16,-6-6-16-16,11 41 12 0,0 0-12 0,-18-49 12 0,-5-10-12 15,23 59 12-15,0 0-12 0,-22-62 13 16,0-5-13-16,22 67 10 0,0 0-10 0,-14-61 10 0,9 18-10 15,5 43 9-15,0 0-9 0,-4-30 9 0,4 16-9 16,0 14 8-16,0 0-8 0,0 0 9 0,13 11-9 16,-13-11 7-16,0 0-7 0,14 19 7 0,9 14-7 15,-23-33 6-15,0 0-6 0,26 48 6 0,3 16-6 16,-29-64 4-16,0 0-4 0,26 75 5 0,2 8-5 0,-28-83 4 16,0 0-4-16,30 97 4 0,2 17-4 0,-32-114 3 15,0 0-3-15,32 116 3 0,-1-28-3 0,-31-88 0 16,0 0 0-16,27 76 1 0,1-15-1 0,-28-61 0 15,0 0 0-15,20 43 0 0,-5-20 0 0,-15-23-1 0,0 0 1 16,11 0 0-16,1-13 0 0,-12 13-1 0,0 0 1 16,6-24-1-16,-10-12 1 0,4 36-1 0,0 0 1 15,-9-37-1-15,-7 1 1 0,16 36-1 0,0 0 1 16,-24-36-1-16,-6-1 1 0,30 37-1 0,0 0 1 16,-30-24-1-16,-2 9 1 0,32 15-1 0,0 0 1 0,-32-6 0 15,4 10 0-15,28-4 0 0,0 0 0 0,-25 7 0 16,6 0 0-16,19-7 1 0,0 0-1 0,-9 5 1 15,4 2-1-15,5-7 1 0,0 0-1 0,5 3 1 16,18-3-1-16,-23 0 0 0,0 0 0 0,39-7 1 16,16-3-1-16,-55 10-1 0,0 0 1 0,63-17 0 15,15-9 0-15,-3 2-1584 0</inkml:trace>
  <inkml:trace contextRef="#ctx0" brushRef="#br0" timeOffset="180054.57">11329 13843 505 0,'0'0'0'0,"0"0"0"0,0 10 0 0,0-10 12 0,0 0-12 16,0 7 12-16,0-7-12 0,0 0 1 0,0 0-1 16,2 9 1-16,-2-9-1 0,0 0 54 0,0 0-54 15,14-5 55-15,2-8-55 0,-16 13 102 0,0 0-102 16,14-20 103-16,0-3-103 0,-14 23 88 0,0 0-88 16,13-21 89-16,-4 1-89 0,-9 20 85 0,0 0-85 0,1-21 86 15,-6 7-86-15,5 14 65 0,0 0-65 0,-14-9 65 16,-4 4-65-16,18 5 48 0,0 0-48 0,-23 0 49 15,-3 12-49-15,26-12 38 0,0 0-38 0,-23 24 38 16,9 18-38-16,14-42 31 0,0 0-31 0,-4 48 32 16,13 10-32-16,-9-58 25 0,0 0-25 0,13 52 26 15,6-8-26-15,-19-44 22 0,0 0-22 0,26 35 22 16,8-14-22-16,-34-21 15 0,0 0-15 0,44 9 16 16,14-15-16-16,-58 6 13 0,0 0-13 0,55-24 13 15,3-16-13-15,-58 40 11 0,0 0-11 0,49-50 12 16,-3-5-12-16,-46 55 10 0,0 0-10 0,37-61 10 0,-5 6-10 15,-32 55 9-15,0 0-9 0,21-61 10 0,-12-5-10 16,-9 66 9-16,0 0-9 0,5-70 10 0,-8-5-10 16,3 75 10-16,0 0-10 0,-7-69 11 0,-6 13-11 15,13 56 11-15,0 0-11 0,-8-41 12 0,2 17-12 16,6 24 15-16,0 0-15 0,-3-11 15 0,3 11-15 16,0 0 17-16,0 0-17 0,0 0 18 0,9 19-18 15,-9-19 18-15,0 0-18 0,3 26 18 0,8 16-18 16,-11-42 19-16,0 0-19 0,12 55 20 0,2 11-20 0,-14-66 17 15,0 0-17-15,11 68 17 0,5-4-17 0,-16-64 14 0,0 0-14 16,14 62 15-16,-5 4-15 0,-9-66 9 16,0 0-9-16,5 60 10 0,-2-15-10 0,-3 2-1484 0</inkml:trace>
  <inkml:trace contextRef="#ctx0" brushRef="#br0" timeOffset="180552.43">11829 13775 1076 0,'0'0'0'0,"0"0"0"15,7 7 0-15,-7-7 24 0,0 0-24 0,9 2 25 16,-1-6-25-16,-8 4 50 0,0 0-50 0,11-5 50 16,1 0-50-16,-12 5 48 0,0 0-48 0,16-3 49 15,5-6-49-15,-21 9 48 0,0 0-48 0,27-10 48 16,5-6-48-16,-32 16 46 0,0 0-46 0,31-17 46 16,5-2-46-16,-36 19 47 0,0 0-47 0,31-19 48 15,1 3-48-15,-32 16 41 0,0 0-41 0,28-10 42 16,-7 6-42-16,-21 4 47 0,0 0-47 0,16 11 47 0,0 16-47 15,-16-27 47-15,0 0-47 0,11 33 48 0,1-9-48 16,-12-24 38-16,0 0-38 0,9 21 38 0,2 3-38 16,-11-24 30-16,0 0-30 0,15 21 30 0,5-7-30 15,-20-14 27-15,0 0-27 0,17 5 28 0,6-5-28 16,-23 0 20-16,0 0-20 0,20-10 21 0,1-8-21 16,-21 18 14-16,0 0-14 0,14-19 15 0,-2-5-15 0,-12 24 12 15,0 0-12-15,14-24 13 0,-3 1-13 0,-11 23 12 16,0 0-12-16,12-22 13 0,6-2-13 0,-18 24 11 15,0 0-11-15,14-21 12 0,-1 12-12 0,-13 9 10 16,0 0-10-16,15 4 11 0,10 11-11 0,-25-15 10 0,0 0-10 16,28 26 10-16,8 11-10 0,-36-37 13 0,0 0-13 15,28 46 13-15,0 12-13 0,-28-58 17 0,0 0-17 16,25 69 18-16,-11 12-18 0,-14-81 18 0,0 0-18 16,9 81 18-16,-9-4-18 0,0-77 18 0,0 0-18 15,-9 77 18-15,-9 8-18 0,18-85 17 0,0 0-17 0,-26 83 18 16,-8-17-18-16,34-66 13 0,0 0-13 0,-39 52 14 15,-3-14-14-15,42-38 7 0,0 0-7 16,-40 23 7-16,15-11-7 0,25-12 0 0,0 0 0 0,-14-9 0 16,12-24 0-16,2-1-1786 0</inkml:trace>
  <inkml:trace contextRef="#ctx0" brushRef="#br0" timeOffset="181269.23">13702 13464 1300 0,'0'0'0'0,"3"7"0"16,1 10 0-16,-4-17 1 0,0 0-1 0,5 24 1 16,-1-5-1-16,-4-19 1 0,0 0-1 0,0 23 1 15,-2-2-1-15,2-21 41 0,0 0-41 0,-2 19 42 16,2-9-42-16,0-10 61 0,0 0-61 0,0 0 62 16,0 7-62-16,0-7 60 0,0 0-60 0,0 0 61 15,0-14-61-15,0 14 55 0,0 0-55 0,0-22 55 16,6-17-55-16,-6 39 41 0,0 0-41 0,12-45 41 15,-2 2-41-15,-10 43 31 0,0 0-31 0,22-33 31 16,9 14-31-16,-31 19 27 0,0 0-27 0,41-8 28 0,1 6-28 16,-42 2 25-16,0 0-25 0,44 9 26 0,2 8-26 15,-46-17 22-15,0 0-22 0,37 21 22 0,-12-2-22 16,-25-19 22-16,0 0-22 0,16 20 23 0,0 8-23 16,-16-28 18-16,0 0-18 0,10 24 19 0,-4-12-19 15,-6-12 13-15,0 0-13 0,0 0 14 0,12 4-14 16,-12-4 8-16,0 0-8 0,12-10 9 0,-1-15-9 0,-11 25 4 15,0 0-4-15,14-29 4 0,2-6-4 0,-16 35 0 16,0 0 0-16,14-31 1 0,4 3-1 0,-18 28 0 16,0 0 0-16,23-24 0 0,10 9 0 0,-33 15 0 0,0 0 0 15,39-11 0-15,3 13 0 16,-42-2 0-16,0 0 0 0,39 9 1 0,-11 4-1 0,-28-13 2 0,0 0-2 16,23 18 2-16,-7 4-2 0,-16-22 5 0,0 0-5 15,9 31 6-15,0 11-6 0,-9-42 4 0,0 0-4 16,7 43 5-16,0-10-5 0,-7-33 4 0,0 0-4 15,17 24 4-15,20-5-4 0,-3 2-1593 0</inkml:trace>
  <inkml:trace contextRef="#ctx0" brushRef="#br0" timeOffset="181787.84">14878 13452 1491 0,'0'0'0'0,"0"0"0"15,0-21 0-15,0 21 41 0,0 0-41 0,-8-16 41 16,-17-1-41-16,25 17 64 0,0 0-64 0,-34-14 64 0,-6 4-64 15,40 10 55-15,0 0-55 0,-41 0 55 16,2 12-55-16,39-12 37 0,0 0-37 0,-28 17 38 0,7 7-38 16,21-24 38-16,0 0-38 0,-14 28 38 0,7 2-38 15,7-30 36-15,0 0-36 0,-2 24 36 0,4-9-36 16,-2-15 35-16,0 0-35 0,5 12 35 0,6-6-35 16,-11-6 28-16,0 0-28 0,17 3 29 0,10-8-29 15,-27 5 19-15,0 0-19 0,26-16 19 0,6-8-19 16,-32 24 13-16,0 0-13 0,25-33 14 0,-1 6-14 0,-24 27 10 15,0 0-10-15,18-28 10 0,-7 11-10 0,-11 17 8 16,0 0-8-16,8-13 9 0,5 6-9 16,-13 7 5-16,0 0-5 0,16 0 6 0,1 6-6 0,-17-6 4 0,0 0-4 15,27 14 5-15,3 8-5 16,-30-22 4-16,0 0-4 0,32 24 5 0,-2-1-5 0,-30-23 5 0,0 0-5 16,30 14 5-16,-4-7-5 0,-26-7 4 0,0 0-4 15,26-2 5-15,8-10-5 0,-34 12 5 0,0 0-5 16,32-19 5-16,-6-11-5 0,-26 30 5 0,0 0-5 15,27-29 5-15,-4-2-5 0,-23 31 4 0,0 0-4 16,17-30 5-16,3 4-5 0,-20 26 4 0,0 0-4 0,17-29 4 16,1-2-4-16,-18 31 4 0,0 0-4 0,10-30 5 15,1 15-5-15,-11 15 5 0,0 0-5 0,11-4 5 16,-6 6-5-16,-5-2 6 0,0 0-6 0,12 14 7 16,8 12-7-16,-20-26 8 0,0 0-8 0,17 27 9 15,-4 1-9-15,-13-28 9 0,0 0-9 0,10 19 9 16,-1 0-9-16,-9-19 9 0,0 0-9 0,16 24 9 15,14 15-9-15,-30-39 7 0,0 0-7 0,39 36 8 16,1-15-8-16,1-4-1776 0</inkml:trace>
  <inkml:trace contextRef="#ctx0" brushRef="#br0" timeOffset="182305.13">16009 13436 1143 0,'0'0'0'0,"0"0"0"0,-11-9 0 0,11 9 6 15,0 0-6-15,-14-12 7 0,-5-12-7 0,19 24 15 0,0 0-15 16,-23-31 15-16,-7 2-15 0,30 29 39 16,0 0-39-16,-30-25 39 0,-2 3-39 15,32 22 57-15,0 0-57 0,-23-18 58 0,6 12-58 0,17 6 61 0,0 0-61 16,-13 3 62-16,3 9-62 0,10-12 54 0,0 0-54 15,-9 21 54-15,0 5-54 0,9-26 48 0,0 0-48 0,0 28 49 16,0-6-49-16,0-22 37 0,0 0-37 0,4 23 38 16,3 4-38-16,-7-27 29 0,0 0-29 0,9 24 29 15,1-6-29-15,-10-18 17 0,0 0-17 0,14 7 18 16,6-2-18-16,-20-5 12 0,0 0-12 0,23-9 12 16,0-10-12-16,-23 19 8 0,0 0-8 0,21-26 9 15,-9-1-9-15,-12 27 5 0,0 0-5 0,11-26 6 16,-3 5-6-16,-8 21 4 0,0 0-4 0,4-16 4 15,-2 8-4-15,-2 8 7 0,0 0-7 0,0 0 8 16,12 7-8-16,-12-7 11 0,0 0-11 0,19 19 12 0,11 17-12 16,-30-36 24-16,0 0-24 0,32 47 24 15,-7 13-24-15,-25-60 34 0,0 0-34 0,21 62 35 0,-12-3-35 16,-9-59 38-16,0 0-38 0,-5 56 39 0,-13-4-39 16,18-52 37-16,0 0-37 0,-32 57 37 0,-8 8-37 15,40-65 32-15,0 0-32 0,-41 70 33 0,1-5-33 16,40-65 32-16,0 0-32 0,-39 54 32 0,7-21-32 15,32-33 21-15,0 0-21 0,-34 21 22 0,-4-9-22 0,38-12 11 16,0 0-11-16,-37-5 12 0,1-20-12 16,36 25 5-16,0 0-5 0,-19-39 6 0,15-22-6 0,3 1-1776 15</inkml:trace>
  <inkml:trace contextRef="#ctx0" brushRef="#br0" timeOffset="182509.81">16251 13235 1367 0,'0'0'0'0,"0"11"0"15,0 6 0-15,0-17 26 0,0 0-26 0,0 21 26 16,0-7-26-16,0-14 40 0,0 0-40 0,0 12 40 16,0 10-40-16,0-22 78 0,0 0-78 0,-2 19 79 15,0-8-79-15,2-11 48 0,0 0-48 0,0 0 48 16,-5 8-48-16,5-8 37 0,0 0-37 0,7 4 37 15,14 1-37-15,-3 0-1310 0</inkml:trace>
  <inkml:trace contextRef="#ctx0" brushRef="#br0" timeOffset="182645.64">16265 12979 1244 0,'0'0'0'0,"0"0"0"0,0 0 0 16,0 0 33-16,0 0-33 0,5 5 33 0,-5-5-33 15,0 0 5-15,0 0-5 0,18 2 6 0,6 3-6 16,3 1-931-16</inkml:trace>
  <inkml:trace contextRef="#ctx0" brushRef="#br0" timeOffset="182987.72">16672 13263 1267 0,'0'0'0'16,"2"9"0"-16,2 13 0 0,-4-22 0 0,0 0 0 0,3 21 0 16,-1-9 0-16,-2-12 35 0,0 0-35 15,0 0 35-15,3 9-35 0,-3-9 74 0,0 0-74 0,0 0 75 16,0 0-75-16,0 0 67 0,0 0-67 0,0 0 67 16,0 0-67-16,0 0 57 0,0 0-57 0,14-11 57 15,2-8-57-15,-16 19 49 0,0 0-49 0,18-31 49 16,1-5-49-16,-19 36 41 0,0 0-41 0,18-38 42 15,5 1-42-15,-23 37 31 0,0 0-31 0,23-26 31 16,7 14-31-16,-30 12 25 0,0 0-25 0,37 2 26 16,4 15-26-16,-41-17 24 0,0 0-24 0,31 28 24 15,-11-2-24-15,-20-26 19 0,0 0-19 0,12 28 19 0,-10-1-19 16,-2-27 14-16,0 0-14 0,2 28 14 0,-2-2-14 16,0-26 6-16,0 0-6 0,7 26 6 0,14 9-6 15,-4-1-1556-15</inkml:trace>
  <inkml:trace contextRef="#ctx0" brushRef="#br0" timeOffset="184008.68">18189 13512 796 0,'0'0'0'0,"0"0"0"16,4 7 0-16,-4-7 96 0,0 0-96 0,0 0 97 0,7 5-97 16,-7-5 136-16,0 0-136 0,0 0 137 0,7-10-137 15,-7 10 99-15,0 0-99 0,2-9 99 0,3-1-99 16,-5 10 60-16,0 0-60 0,7-7 60 0,-5-2-60 15,-2 9 42-15,0 0-42 0,1-7 42 0,1-1-42 16,-2 8 30-16,0 0-30 0,4-11 31 0,1 1-31 16,-5 10 27-16,0 0-27 0,5-10 28 0,2-3-28 15,-7 13 25-15,0 0-25 0,6-12 26 0,-3 2-26 16,-3 10 22-16,0 0-22 0,2-7 22 0,2-3-22 0,-4 10 18 16,0 0-18-16,1-9 18 0,3 4-18 0,-4 5 15 0,0 0-15 15,0 0 15-15,0-12-15 0,0 12 13 0,0 0-13 16,0 0 13-16,-2-11-13 0,2 11 9 0,0 0-9 15,0 0 10-15,0-8-10 0,0 8 9 0,0 0-9 16,0 0 9-16,0 0-9 0,0 0 7 0,0 0-7 16,0 0 7-16,7-5-7 0,-7 5 6 0,0 0-6 15,0 0 6-15,0 0-6 0,0 0 3 0,0 0-3 0,0 0 4 16,0 0-4-16,0 0 3 0,0 0-3 0,0 0 3 16,0 0-3-16,0 0 2 0,0 0-2 0,0 0 3 15,0 0-3-15,0 0 0 0,0 0 0 0,0 0 0 16,0 0 0-16,0 0-3 0,0 0 3 0,0 0-2 15,7 5 2-15,2 2-1473 0</inkml:trace>
  <inkml:trace contextRef="#ctx0" brushRef="#br0" timeOffset="184238.47">18254 12702 1087 0,'0'0'0'0,"0"0"0"0,0-15 0 15,0 15 0-15,0 0 0 0,0-11 0 0,0 11 0 16,0 0 0-16,0 0 0 0,8 11 0 0,9 32 0 16,-17-43 29-16,0 0-29 0,16 59 30 0,-9 7-30 15,-7-66 52-15,0 0-52 0,0 83 53 0,-9 24-53 0,9-107 60 16,0 0-60-16,-9 104 61 0,6-16-61 0,3-88 52 16,0 0-52-16,0 81 52 0,7-1-52 0,-7-80 37 15,0 0-37-15,9 78 37 0,5-9-37 0,0 0-1103 0</inkml:trace>
  <inkml:trace contextRef="#ctx0" brushRef="#br0" timeOffset="184655.28">18135 13500 1334 0,'0'0'0'16,"0"0"0"-16,1-10 0 0,-1 10 19 0,0 0-19 0,6-11 20 15,4-3-20-15,-10 14 18 0,0 0-18 0,25-19 18 16,19-8-18-16,-44 27 37 0,0 0-37 0,55-28 37 15,3 0-37-15,-58 28 32 0,0 0-32 0,58-24 33 16,0 0-33-16,-58 24 31 0,0 0-31 0,55-21 31 16,-14-3-31-16,-41 24 33 0,0 0-33 0,31-21 33 15,-11 13-33-15,-20 8 27 0,0 0-27 0,14-2 28 16,-4 9-28-16,-10-7 23 0,0 0-23 0,9 19 24 16,2 22-24-16,-11-41 20 0,0 0-20 0,9 42 21 0,-1 3-21 15,-8-45 23-15,0 0-23 0,9 43 24 0,9-3-24 16,-18-40 21-16,0 0-21 0,28 29 22 0,7-13-22 15,-35-16 19-15,0 0-19 0,41-2 20 0,0-15-20 16,-41 17 18-16,0 0-18 0,37-26 19 0,-13-5-19 16,-24 31 20-16,0 0-20 0,16-33 20 0,-11 0-20 15,-5 33 21-15,0 0-21 0,-3-33 21 0,-8-3-21 16,11 36 19-16,0 0-19 0,-23-33 20 0,-7 2-20 16,30 31 21-16,0 0-21 0,-33-21 21 0,-4 11-21 0,37 10 19 15,0 0-19-15,-32-2 20 0,11 10-20 0,21-8 9 16,0 0-9-16,-14 13 10 0,5 11-10 0,9-24 3 0,0 0-3 15,-4 21 4-15,10-1-4 0,-1-1-1600 0</inkml:trace>
  <inkml:trace contextRef="#ctx0" brushRef="#br0" timeOffset="185104.71">20375 12668 1323 0,'0'0'0'0,"0"0"0"0,0 0 0 0,0 0 13 16,0 0-13-16,-9 17 14 0,4 7-14 0,5-24 4 15,0 0-4-15,-4 40 4 0,1 14-4 0,3-54 85 0,0 0-85 16,-2 55 85-16,-2-1-85 0,4-54 78 0,0 0-78 16,-2 57 78-16,1 9-78 0,1-66 69 0,0 0-69 15,0 67 70-15,3 4-70 0,-3-71 56 0,0 0-56 16,4 61 57-16,-4-11-57 0,0-50 32 0,0 0-32 16,0 41 32-16,3-6-32 0,1 0-1440 0</inkml:trace>
  <inkml:trace contextRef="#ctx0" brushRef="#br0" timeOffset="185706.37">20020 13270 1289 0,'0'0'0'0,"0"0"0"15,4 9 0-15,-4-9 4 0,0 0-4 0,12 3 4 16,16-13-4-16,-28 10 15 0,0 0-15 0,44-19 15 16,9-11-15-16,-53 30 15 0,0 0-15 0,60-38 15 0,-2-17-15 15,-58 55 13-15,0 0-13 0,66-57 14 0,4 3-14 16,-70 54 17-16,0 0-17 0,69-52 17 15,-4 5-17-15,-65 47 27 0,0 0-27 0,53-48 27 0,-21-6-27 16,-32 54 36-16,0 0-36 0,18-55 37 0,-11 6-37 16,-7 49 39-16,0 0-39 0,0-34 39 0,-4 17-39 15,4 17 40-15,0 0-40 0,0 0 41 0,-5 31-41 16,5-31 37-16,0 0-37 0,-4 41 37 0,3 15-37 16,1-56 35-16,0 0-35 0,-2 57 35 0,-5-4-35 0,7-53 33 15,0 0-33-15,-9 57 34 0,2 9-34 0,7-66 30 16,0 0-30-16,-2 66 30 0,2-4-30 0,0-62 25 0,0 0-25 15,0 47 26-15,4-16-26 0,-4-31 17 0,0 0-17 16,3 19 18-16,2-7-18 16,-5-12 12-16,0 0-12 0,13 9 13 0,8-13-13 0,-21 4 9 0,0 0-9 15,26-8 10-15,6-15-10 0,-32 23 5 0,0 0-5 16,25-26 6-16,-4-7-6 0,-21 33 2 0,0 0-2 16,18-27 3-16,-1 9-3 0,-17 18 2 0,0 0-2 0,16-6 3 15,5 7-3-15,-21-1 3 0,0 0-3 0,30 11 3 16,11 9-3-16,-41-20 2 0,0 0-2 0,46 23 3 15,-2-6-3-15,-44-17 4 0,0 0-4 0,39 12 4 16,-9-5-4-16,-30-7 6 0,0 0-6 0,24-5 6 16,5-14-6-16,-29 19 7 0,0 0-7 0,23-26 7 15,-15-3-7-15,-8 29 9 0,0 0-9 0,0-33 9 16,-5-4-9-16,5 37 9 0,0 0-9 0,-11-31 9 16,-3 7-9-16,14 24 9 0,0 0-9 0,-17-14 9 15,-3 13-9-15,20 1 7 0,0 0-7 0,-16 13 8 16,2 18-8-16,14-31 6 0,0 0-6 0,-9 42 6 0,8 12-6 15,1-54 5-15,0 0-5 0,7 53 5 0,9-4-5 16,-16-49 3-16,0 0-3 0,23 43 3 0,12-12-3 16,-35-31 2-16,0 0-2 0,37 24 3 0,-9-10-3 15,-28-14 0-15,0 0 0 0,35 7 0 0,15-7 0 16,-50 0-3-16,0 0 3 0,54-10-2 0,8-18 2 16,0 2-1641-16</inkml:trace>
  <inkml:trace contextRef="#ctx0" brushRef="#br0" timeOffset="188138.6">27432 13263 1345 0,'0'0'0'0,"0"0"0"15,11-9 0-15,-11 9 109 0,0 0-109 0,14-17 109 16,3-18-109-16,-17 35 54 0,0 0-54 0,14-45 54 0,-6-12-54 16,-8 57 88-16,0 0-88 0,8-60 88 15,6-1-88-15,-14 61 51 0,0 0-51 0,13-69 51 0,-6-18-51 16,-7 87 39-16,0 0-39 0,3-93 39 0,1-6-39 16,-4 99 31-16,0 0-31 0,0-88 31 0,-7 19-31 15,7 69 25-15,0 0-25 0,-11-49 26 0,-5 15-26 16,16 34 17-16,0 0-17 0,-14-17 18 0,4 13-18 15,10 4 12-15,0 0-12 0,-9 14 13 0,-3 15-13 16,12-29 10-16,0 0-10 0,-8 37 11 0,8 13-11 0,0-50 8 16,0 0-8-16,4 66 8 0,0 18-8 0,-4-84 5 15,0 0-5-15,5 89 5 0,5-10-5 0,-10-79 4 16,0 0-4-16,15 71 4 0,-1 0-4 0,-14-71 2 16,0 0-2-16,15 69 3 0,7-1-3 0,-22-68 1 0,0 0-1 15,23 59 1-15,-2-23-1 0,-21-36 0 0,0 0 0 16,35 24 0-16,23-6 0 0,2-5-1637 0</inkml:trace>
  <inkml:trace contextRef="#ctx0" brushRef="#br0" timeOffset="188419.4">27988 12931 1401 0,'0'0'0'0,"0"0"0"15,1-23 0-15,-1 23 12 0,0 0-12 0,0-21 13 16,-5 2-13-16,5 19 34 0,0 0-34 0,-7-10 34 16,7 10-34-16,0 0 65 0,0 0-65 0,-9 14 65 15,-1 8-65-15,10-22 51 0,0 0-51 0,-11 26 51 16,4 2-51-16,7-28 45 0,0 0-45 0,-2 28 46 15,4-2-46-15,-2-26 37 0,0 0-37 0,4 26 38 16,1 5-38-16,-5-31 35 0,0 0-35 0,5 24 35 16,0-14-35-16,-5-10 30 0,0 0-30 0,15-3 31 0,15-14-31 15,-30 17 25-15,0 0-25 0,31-25 26 0,-6-4-26 16,-25 29 22-16,0 0-22 0,16-29 22 0,-13 1-22 16,-3 28 17-16,0 0-17 0,-5-26 18 0,-7 2-18 15,12 24 16-15,0 0-16 0,-14-21 17 0,-1 2-17 16,15 19 14-16,0 0-14 0,-12-14 14 0,3 12-14 15,9 2 11-15,0 0-11 0,-7 2 11 0,7-2-11 16,0 0 5-16,0 0-5 0,-1 12 6 0,9 7-6 16,1 0-1626-16</inkml:trace>
  <inkml:trace contextRef="#ctx0" brushRef="#br0" timeOffset="188720.16">28325 12709 1468 0,'0'0'0'15,"0"0"0"-15,-8-15 0 0,8 15 37 0,0 0-37 16,-12-11 37-16,-9 8-37 0,21 3 52 0,0 0-52 16,-21 7 53-16,3 12-53 0,18-19 55 0,0 0-55 0,-10 22 56 15,6-1-56-15,4-21 32 0,0 0-32 0,2 19 32 16,3-3-32-16,-5-16 24 0,0 0-24 0,9 20 24 16,5 8-24-16,-14-28 21 0,0 0-21 0,14 28 22 15,-2-6-22-15,-12-22 21 0,0 0-21 0,13 25 22 16,4 7-22-16,-17-32 22 0,0 0-22 0,16 33 22 15,-7-7-22-15,-9-26 27 0,0 0-27 0,0 24 28 16,-9 4-28-16,9-28 27 0,0 0-27 0,-14 23 27 0,-2-10-27 16,16-13 24-16,0 0-24 0,-16 7 24 15,8-7-24-15,8 0 13 0,0 0-13 0,-4-7 14 0,6-10-14 16,-2 17 1-16,0 0-1 0,9-19 1 0,14-2-1 16,0 1-1580-16</inkml:trace>
  <inkml:trace contextRef="#ctx0" brushRef="#br0" timeOffset="188963.47">28614 12612 1311 0,'0'0'0'0,"0"0"0"0,-9-8 0 0,9 8 2 15,0 0-2-15,-12-7 3 0,-4 7-3 16,16 0 6-16,0 0-6 0,-13 12 7 0,12 16-7 0,1-28 40 16,0 0-40-16,7 36 41 0,9 7-41 0,-16-43 58 0,0 0-58 15,24 43 59-15,10-1-59 0,-34-42 64 0,0 0-64 16,35 35 64-16,-7-3-64 0,-28-32 72 0,0 0-72 15,21 32 72-15,-8-3-72 0,-13-29 60 0,0 0-60 16,2 29 61-16,-9 1-61 0,7-30 50 0,0 0-50 16,-16 24 51-16,-9-7-51 0,25-17 39 0,0 0-39 0,-32 11 39 15,-3-8-39-15,35-3 16 0,0 0-16 0,-32 4 16 16,11 1-16-16,21-5 5 0,0 0-5 0,-7 3 5 16,14-8-5-16,0 0-1546 0</inkml:trace>
  <inkml:trace contextRef="#ctx0" brushRef="#br0" timeOffset="191288.51">10492 15814 863 0,'0'0'0'0,"0"0"0"0,0 0 0 0,0 0 75 0,0 0-75 16,0 0 75-16,0 0-75 0,0 0 152 0,0 0-152 15,-6 17 152-15,6-17-152 0,0 0 127 0,0 0-127 16,0 0 127-16,6 9-127 0,-6-9 88 0,0 0-88 16,14 2 88-16,10-4-88 0,-24 2 47 0,0 0-47 15,37-4 48-15,13 3-48 0,-50 1 44 16,0 0-44-16,58-11 44 0,-1-3-44 0,-57 14 40 0,0 0-40 0,58-19 41 15,-11 4-41-15,-47 15 28 0,0 0-28 0,37-11 28 16,-8 8-28-16,1-1-1491 0</inkml:trace>
  <inkml:trace contextRef="#ctx0" brushRef="#br0" timeOffset="191472.67">10536 16160 1244 0,'0'0'0'0,"0"0"0"0,0 7 0 16,0-7 39-16,0 0-39 0,9 7 39 0,5-4-39 15,-14-3 37-15,0 0-37 0,26-10 38 0,15-16-38 16,-41 26 20-16,0 0-20 0,49-29 20 0,6 1-20 16,-55 28 5-16,0 0-5 0,63-24 5 0,1 6-5 15,3 1-1026-15</inkml:trace>
  <inkml:trace contextRef="#ctx0" brushRef="#br0" timeOffset="193221.69">11931 15677 975 0,'0'0'0'0,"0"0"0"16,-9-21 0-16,9 21 45 0,0 0-45 0,0-19 45 0,4-1-45 0,-4 20 101 15,0 0-101-15,17-21 102 0,15 2-102 0,-32 19 105 16,0 0-105-16,46-16 105 0,12 6-105 0,-58 10 69 16,0 0-69-16,64-5 69 0,-4 8-69 0,-60-3 41 0,0 0-41 15,54 16 41-15,-10 11-41 0,-44-27 31 16,0 0-31-16,32 44 31 0,-23 14-31 0,-9-58 24 0,0 0-24 16,-5 63 25-16,-13 3-25 0,18-66 13 0,0 0-13 15,-18 58 13-15,-3-9-13 0,21-49 6 0,0 0-6 16,-19 43 6-16,-2-7-6 0,21-36 2 0,0 0-2 15,-14 32 3-15,8-10-3 0,6-22 1 0,0 0-1 16,0 19 2-16,4-2-2 0,-4-17 0 0,0 0 0 16,14 11 1-16,9-13-1 0,-23 2 0 0,0 0 0 15,40-14 1-15,13-12-1 0,-53 26 0 0,0 0 0 0,64-31 0 16,-1-4 0-16,-63 35-4 0,0 0 4 0,66-29-3 16,-5 3 3-16,3 0-1328 0</inkml:trace>
  <inkml:trace contextRef="#ctx0" brushRef="#br0" timeOffset="193568.77">12781 15599 1244 0,'0'0'0'0,"0"0"0"0,12-19 0 15,-12 19 18-15,0 0-18 0,20-17 19 0,15 0-19 16,-35 17 65-16,0 0-65 0,50-14 66 0,1 5-66 15,-51 9 66-15,0 0-66 0,53 0 66 0,0 9-66 0,-53-9 52 16,0 0-52-16,37 12 53 0,-14 0-53 0,-23-12 60 16,0 0-60-16,12 28 60 0,-7 17-60 0,-5-45 47 15,0 0-47-15,-5 57 48 0,-4 9-48 0,9-66 32 0,0 0-32 16,-9 62 33-16,4-15-33 0,5-47 21 0,0 0-21 16,-2 36 22-16,2-7-22 0,0-29 9 0,0 0-9 15,2 25 9-15,3-6-9 0,-5-19 3 0,0 0-3 16,6 15 3-16,6-1-3 0,-12-14 1 0,0 0-1 15,23 10 1-15,9-10-1 0,-32 0 0 0,0 0 0 0,42-8 1 16,16-8-1-16,-58 16 0 0,0 0 0 0,71-21 0 16,6-5 0-16,-77 26-1 0,0 0 1 0,92-31-1 15,10-3 1-15,2-1-1438 0</inkml:trace>
  <inkml:trace contextRef="#ctx0" brushRef="#br0" timeOffset="193859.07">14035 15726 942 0,'0'0'0'0,"0"0"0"0,0 0 0 16,0 0 23-16,0 0-23 0,0 0 23 0,6 0-23 15,-6 0 48-15,0 0-48 0,0 0 48 0,8-4-48 16,-8 4 82-16,0 0-82 0,0 0 82 0,13-14-82 15,-13 14 77-15,0 0-77 0,5-7 78 0,-5 7-78 0,0 0 66 16,0 0-66-16,9-12 66 0,-9 12-66 0,0 0 58 16,0 0-58-16,-4-10 59 0,4 10-59 0,0 0 49 15,0 0-49-15,-10-5 50 0,1 5-50 0,9 0 41 16,0 0-41-16,0 0 42 0,0 0-42 0,0 0 37 0,0 0-37 16,0 0 38-16,-4 10-38 0,4-10 26 0,0 0-26 15,13 5 27-15,24-1-27 0,0-1-1412 0</inkml:trace>
  <inkml:trace contextRef="#ctx0" brushRef="#br0" timeOffset="194253.5">14504 15336 1177 0,'0'0'0'0,"0"0"0"0,11 11 0 15,-11-11 44-15,0 0-44 0,14 3 45 0,11-8-45 16,-25 5 52-16,0 0-52 0,28-9 53 0,7-3-53 16,-35 12 50-16,0 0-50 0,41-14 51 0,5-1-51 15,-46 15 44-15,0 0-44 0,49-16 44 0,1 2-44 16,-50 14 42-16,0 0-42 0,44-8 43 0,-2 2-43 15,-42 6 49-15,0 0-49 0,35 2 49 0,-10 7-49 0,-25-9 46 16,0 0-46-16,25 15 46 0,3 13-46 16,-28-28 40-16,0 0-40 0,26 36 41 0,-6 8-41 15,-20-44 40-15,0 0-40 0,12 46 40 0,-7 6-40 0,-5-52 30 16,0 0-30-16,4 56 31 0,-8 22-31 0,4-78 25 0,0 0-25 16,-1 76 26-16,1-5-26 0,0-71 19 0,0 0-19 15,5 60 20-15,5-18-20 0,-10-42 13 0,0 0-13 16,22 29 14-16,11-12-14 0,1 1-1571 0</inkml:trace>
  <inkml:trace contextRef="#ctx0" brushRef="#br0" timeOffset="194672.18">15963 15791 1311 0,'0'0'0'0,"0"0"0"0,0 0 0 16,0 0 17-16,0 0-17 0,0 0 17 0,0 0-17 0,0 0 37 15,0 0-37-15,9 2 38 0,23-9-38 0,-32 7 94 16,0 0-94-16,42-10 95 0,20-4-95 0,-62 14 69 16,0 0-69-16,69-17 70 0,10-6-70 0,-79 23 52 0,0 0-52 15,83-21 52-15,14 1-52 0,-97 20 51 0,0 0-51 16,95-16 52-16,-12 4-52 0,-83 12 56 0,0 0-56 15,71-12 57-15,-15 1-57 16,-56 11 48-16,0 0-48 0,44-7 49 0,-21 6-49 0,-23 1 16 0,0 0-16 0,18-2 16 16,-6 2-16-16,2 0-1588 0</inkml:trace>
  <inkml:trace contextRef="#ctx0" brushRef="#br0" timeOffset="194869.65">16441 15461 1535 0,'0'0'0'0,"0"0"0"16,-9 17 0-16,9-17 32 0,0 0-32 0,-5 12 32 0,3-5-32 15,2-7 78-15,0 0-78 0,4 19 78 0,8 30-78 16,-12-49 73-16,0 0-73 0,16 60 73 0,9 11-73 16,-25-71 35-16,0 0-35 0,23 69 36 15,0-5-36-15,-23-64 17 0,0 0-17 0,14 64 18 0,3 4-18 16,1-2-1446-16</inkml:trace>
  <inkml:trace contextRef="#ctx0" brushRef="#br0" timeOffset="195638.74">14441 15343 796 0,'0'0'0'0,"0"0"0"0,0 11 0 0,0-11 73 0,0 0-73 15,0 0 74-15,5 6-74 0,-5-6 63 0,0 0-63 16,0 0 64-16,0 0-64 0,0 0 92 0,0 0-92 0,0 0 92 16,4 7-92-16,-4-7 78 0,0 0-78 15,5 4 79-15,13-1-79 0,-18-3 72 0,0 0-72 0,23 0 72 16,8-8-72-16,-31 8 61 0,0 0-61 0,36-14 61 16,2-2-61-16,-38 16 58 0,0 0-58 0,48-21 59 15,3-5-59-15,-51 26 46 0,0 0-46 0,57-24 47 16,-3 9-47-16,-54 15 40 0,0 0-40 0,46-16 40 15,-2 4-40-15,-44 12 30 0,0 0-30 0,34-12 31 16,-11 3-31-16,-23 9 25 0,0 0-25 0,21-7 25 16,-9 2-25-16,-12 5 19 0,0 0-19 0,11-3 19 15,-11 3-19-15,0 0 15 0,0 0-15 0,0 0 16 16,0 0-16-16,0 0 7 0,0 0-7 0,0 0 7 0,-5 14-7 16,5-14 1-16,0 0-1 0,-18 12 1 0,-3 0-1 15,21-12-3-15,0 0 3 0,-25 17-2 0,-10 7 2 16,35-24-27-16,0 0 27 0,-41 24-27 0,1-8 27 15,-1 0-1518-15</inkml:trace>
  <inkml:trace contextRef="#ctx0" brushRef="#br0" timeOffset="196088.05">14540 15378 1009 0,'0'0'0'0,"0"7"0"0,0 8 0 0,0-15 1 16,0 0-1-16,2 14 2 0,1-7-2 0,-3-7 4 15,0 0-4-15,9-3 5 0,14-8-5 0,-23 11 8 0,0 0-8 16,33-14 9-16,10-5-9 0,-43 19 29 15,0 0-29-15,45-20 29 0,-2-3-29 0,-43 23 36 0,0 0-36 16,44-26 36-16,-7-2-36 16,-37 28 37-16,0 0-37 0,39-22 38 0,-7 3-38 0,-32 19 69 0,0 0-69 15,26-16 69-15,-1 2-69 0,-25 14 70 0,0 0-70 0,21-12 71 16,-5 2-71-16,-16 10 60 0,0 0-60 16,16-7 61-16,-6 2-61 0,-10 5 59 0,0 0-59 0,13-4 60 15,-5-1-60-15,-8 5 46 0,0 0-46 0,11-5 47 16,1 2-47-16,-12 3 37 0,0 0-37 0,9-4 37 15,-9 4-37-15,0 0 31 0,0 0-31 0,9-5 32 16,-9 5-32-16,0 0 23 0,0 0-23 0,0 0 23 16,5-5-23-16,-5 5 18 0,0 0-18 0,0 0 18 15,-2 7-18-15,2-7 14 0,0 0-14 0,-3 13 15 0,-4 15-15 16,7-28 12-16,0 0-12 0,-5 43 13 16,1 9-13-16,4-52 11 0,0 0-11 0,0 59 11 0,2 0-11 15,-2-59 8-15,0 0-8 0,2 59 9 0,-2 0-9 16,0-59 7-16,0 0-7 0,-2 64 7 0,-2 5-7 15,4-69 4-15,0 0-4 0,-3 66 5 0,1-11-5 16,2-55 2-16,0 0-2 0,0 42 3 0,-5-15-3 16,5-27 0-16,0 0 0 0,-2 19 0 0,2-5 0 15,0-14-1-15,0 0 1 0,0 12 0 0,0-1 0 0,0-11-8 16,0 0 8-16,3 7-8 0,6-2 8 0,-3 0-1574 16</inkml:trace>
  <inkml:trace contextRef="#ctx0" brushRef="#br0" timeOffset="196337.37">14982 15274 807 0,'0'0'0'16,"0"0"0"-16,2-21 0 0,-2 21 3 0,0 0-3 0,4-19 3 16,-2 5-3-16,-2 14 4 0,0 0-4 0,0-10 4 15,0 10-4-15,0 0 41 0,0 0-41 0,7 9 41 16,-6 27-41-16,-1-36 65 0,0 0-65 0,2 48 65 15,-2 13-65-15,0-61 64 0,0 0-64 0,2 64 64 16,1 3-64-16,-3-67 76 0,0 0-76 0,2 70 77 16,2 13-77-16,-4-83 65 0,0 0-65 0,5 83 65 15,4-7-65-15,-9-76 46 0,0 0-46 0,12 73 46 16,2-4-46-16,-14-69 34 0,0 0-34 0,14 55 34 16,-1-17-34-16,1 0-1143 0</inkml:trace>
  <inkml:trace contextRef="#ctx0" brushRef="#br0" timeOffset="197719.97">17972 14893 1110 0,'0'0'0'0,"0"0"0"16,0 0 0-16,0 0 69 0,0 0-69 0,0 0 69 16,0 0-69-16,0 0 126 0,0 0-126 0,0 0 127 15,0 0-127-15,0 0 80 0,0 0-80 0,-35 21 80 16,12 8-80-16,23-29 43 0,0 0-43 0,-23 40 44 0,4 9-44 15,19-49 28-15,0 0-28 0,-18 64 28 0,0 15-28 16,18-79 22-16,0 0-22 0,-8 87 23 0,2 3-23 16,6-90 15-16,0 0-15 0,9 88 16 0,12-12-16 15,-21-76 12-15,0 0-12 0,30 69 13 0,4-5-13 16,-34-64 11-16,0 0-11 0,40 54 11 0,8-18-11 16,-48-36 8-16,0 0-8 0,46 23 9 0,2-14-9 0,-48-9 15 15,0 0-15-15,42-6 15 0,-2-16-15 0,-40 22 18 16,0 0-18-16,34-35 18 0,-1-8-18 0,-33 43 22 15,0 0-22-15,18-45 23 0,-25 5-23 0,7 40 29 16,0 0-29-16,-26-40 29 0,-13 8-29 0,39 32 28 0,0 0-28 16,-43-25 29-16,6 8-29 0,37 17 27 0,0 0-27 15,-33-2 27-15,6 13-27 0,27-11 10 0,0 0-10 16,-23 24 10-16,6 16-10 0,17-40 3 0,0 0-3 16,-18 45 4-16,-10-6-4 0,2 3-1629 0</inkml:trace>
  <inkml:trace contextRef="#ctx0" brushRef="#br0" timeOffset="209356">19500 15461 841 0,'0'0'0'0,"0"0"0"15,21-9 0-15,-21 9 28 0,0 0-28 0,32-10 29 16,21-6-29-16,-53 16 65 0,0 0-65 0,63-17 65 16,-1 0-65-16,-62 17 51 0,0 0-51 0,58-14 52 15,-10 3-52-15,-48 11 12 0,0 0-12 0,42-8 13 16,-5-3-13-16,-37 11 6 0,0 0-6 0,35-12 6 16,-1-2-6-16,-34 14 4 0,0 0-4 0,37-12 4 15,3 5-4-15,1 0-822 0</inkml:trace>
  <inkml:trace contextRef="#ctx0" brushRef="#br0" timeOffset="209922.18">19436 15745 572 0,'0'0'0'0,"0"0"0"0,-9 12 0 15,9-12-2-15,0 0 2 0,-7 10-1 0,7-10 1 16,0 0-2-16,0 0 2 0,-3 7-2 0,3-7 2 16,0 0 21-16,0 0-21 0,10 0 21 0,8 2-21 0,-18-2 63 15,0 0-63-15,30-2 63 0,11-14-63 16,-41 16 78-16,0 0-78 0,56-19 79 0,16-7-79 0,-72 26 91 15,0 0-91-15,76-24 91 0,5 0-91 0,-81 24 70 16,0 0-70-16,78-24 71 0,-2 6-71 0,-76 18 24 16,0 0-24-16,63-13 25 0,-8 2-25 0,0 1-887 0</inkml:trace>
  <inkml:trace contextRef="#ctx0" brushRef="#br0" timeOffset="211589.49">20921 15241 1132 0,'0'0'0'0,"0"0"0"0,0 0 0 16,0 0 45-16,0 0-45 0,-12-31 45 0,10 15-45 16,2 16 93-16,0 0-93 0,6-15 93 0,8-4-93 15,-14 19 76-15,0 0-76 0,30-19 76 0,12 0-76 16,-42 19 50-16,0 0-50 0,53-16 51 0,12 7-51 15,-65 9 26-15,0 0-26 0,66 0 26 0,-8 9-26 0,-58-9 29 16,0 0-29-16,46 19 29 0,-22 9-29 0,-24-28 24 16,0 0-24-16,13 47 25 0,-15 22-25 0,2-69 23 15,0 0-23-15,-12 79 24 0,-6 3-24 0,18-82 19 16,0 0-19-16,-25 78 20 0,-1-13-20 0,26-65 14 16,0 0-14-16,-27 59 14 0,4-7-14 0,23-52 8 0,0 0-8 15,-17 42 9-15,4-15-9 0,13-27 5 0,0 0-5 16,-5 23 6-16,3-9-6 0,2-14 3 0,0 0-3 15,2 12 3-15,7 2-3 0,-9-14 3 0,0 0-3 16,25 8 3-16,19-8-3 0,-44 0 2 0,0 0-2 16,61-10 2-16,15-14-2 0,-76 24 1 0,0 0-1 0,85-28 1 15,0-5-1-15,-85 33 0 0,0 0 0 0,68-26 0 16,-20 12 0-16,-4 2-1425 0</inkml:trace>
  <inkml:trace contextRef="#ctx0" brushRef="#br0" timeOffset="212086.94">22174 15302 1356 0,'0'0'0'0,"0"-11"0"0,2-16 0 15,-2 27 16-15,0 0-16 0,5-39 17 0,0 0-17 16,-5 39 59-16,0 0-59 0,4-40 59 0,-8 5-59 16,4 35 80-16,0 0-80 0,-9-31 80 0,-5 3-80 0,14 28 56 15,0 0-56-15,-17-20 57 0,-6 6-57 0,23 14 45 16,0 0-45-16,-27-4 46 0,-5 8-46 0,32-4 37 0,0 0-37 16,-38 12 37-16,-6 2-37 0,44-14 28 0,0 0-28 15,-46 19 29-15,2 3-29 0,44-22 17 0,0 0-17 16,-32 21 17-16,20-7-17 0,12-14 15 0,0 0-15 15,5 19 16-15,18 12-16 0,-23-31 13 0,0 0-13 16,35 36 13-16,9 2-13 0,-44-38 7 0,0 0-7 0,50 37 7 16,1-3-7-16,-51-34 3 0,0 0-3 15,47 35 4-15,-1 3-4 0,-46-38 1 0,0 0-1 0,37 36 2 16,-10-8-2-16,-27-28 0 0,0 0 0 0,17 28 1 16,-11 3-1-16,-6-31 1 0,0 0-1 0,-2 33 1 15,-7-5-1-15,9-28 1 0,0 0-1 0,-16 20 1 16,-3-8-1-16,19-12 2 0,0 0-2 0,-23 0 2 15,5-10-2-15,18 10 1 0,0 0-1 0,-12-19 2 16,3-9-2-16,9 28 0 0,0 0 0 0,-5-34 1 16,3-3-1-16,2 37 0 0,0 0 0 0,2-38 0 0,1 0 0 15,-3 38 0-15,0 0 0 0,6-33 0 16,6 9 0-16,-12 24-4 0,0 0 4 0,14-17-3 0,-2 10 3 16,1 0-1533-16</inkml:trace>
  <inkml:trace contextRef="#ctx0" brushRef="#br0" timeOffset="212371.78">22534 15357 1255 0,'0'0'0'0,"0"0"0"0,8 21 0 0,-8-21 34 0,0 0-34 16,8 15 34-16,-3-6-34 0,-5-9 61 0,0 0-61 15,9 3 62-15,10-6-62 0,-19 3 59 0,0 0-59 16,18-9 60-16,-4-6-60 0,-14 15 35 0,0 0-35 16,7-19 36-16,-4 0-36 0,-3 19 26 0,0 0-26 0,-3-16 26 15,-6 4-26-15,9 12 27 0,0 0-27 16,-16-7 28-16,-3 9-28 0,19-2 26 0,0 0-26 0,-23 7 26 16,7 3-26-16,16-10 22 0,0 0-22 0,-11 14 23 15,3 2-23-15,8-16 21 0,0 0-21 0,-4 12 21 16,4-12-21-16,0 0-1352 0</inkml:trace>
  <inkml:trace contextRef="#ctx0" brushRef="#br0" timeOffset="212789.28">22908 14886 1356 0,'0'0'0'0,"0"0"0"0,8 7 0 0,-8-7 0 16,0 0 0-16,8 4 0 0,-1-6 0 0,-7 2 0 16,0 0 0-16,12-4 0 0,9 1 0 0,-21 3 33 0,0 0-33 15,30-3 33-15,9-4-33 0,-39 7 48 16,0 0-48-16,40-12 49 0,1-6-49 0,-41 18 53 15,0 0-53-15,42-17 54 0,4 1-54 0,-46 16 48 0,0 0-48 16,44-12 49-16,-12 4-49 0,-32 8 51 0,0 0-51 16,21-9 51-16,-5 2-51 0,-16 7 49 0,0 0-49 15,12-2 49-15,-5 4-49 0,-7-2 42 0,0 0-42 0,6 19 42 16,-1 28-42-16,-5-47 38 0,0 0-38 0,4 60 38 16,-10 11-38-16,6-71 32 0,0 0-32 0,-9 71 32 15,-1 4-32-15,10-75 34 0,0 0-34 0,-5 81 35 16,5 9-35-16,0-90 25 0,0 0-25 0,8 90 26 15,8-9-26-15,-16-81 27 0,0 0-27 0,16 68 27 16,-3-30-27-16,-1 2-1681 0</inkml:trace>
  <inkml:trace contextRef="#ctx0" brushRef="#br0" timeOffset="-205860.25">30725 1658 158 0,'0'0'0'0,"0"0"0"15,0 0 0-15,0 0 3 0,0 0-3 0,0 0 4 16,-17 3-4-16,17-3 48 0,0 0-48 0,-15 4 49 15,1-2-49-15,14-2 83 0,0 0-83 0,-10 3 83 16,10-3-83-16,0 0 92 0,0 0-92 0,0 0 92 0,2 7-92 16,-2-7 58-16,0 0-58 0,19 2 58 15,18-2-58-15,-37 0 43 0,0 0-43 0,55 0 43 0,24 0-43 16,-79 0 37-16,0 0-37 0,99-2 38 0,14-5-38 16,-113 7 33-16,0 0-33 0,121-9 34 0,20 1-34 15,-141 8 42-15,0 0-42 0,147-7 42 0,6 3-42 16,-153 4 41-16,0 0-41 0,157-1 41 0,-8 1-41 15,-149 0 41-15,0 0-41 0,141 5 42 0,-11 3-42 16,-130-8 35-16,0 0-35 0,108 11 35 0,-24 1-35 0,-84-12 28 16,0 0-28-16,64 9 28 0,-20 3-28 0,-44-12 23 15,0 0-23-15,28 8 24 0,-14 4-24 0,-14-12 16 16,0 0-16-16,-3 13 17 0,-20-1-17 0,23-12 10 0,0 0-10 16,-44 12 10-16,-25 0-10 0,69-12 8 0,0 0-8 15,-90 9 9-15,-23 1-9 0,113-10 8 0,0 0-8 16,-129 9 8-16,-21-1-8 0,150-8 4 0,0 0-4 15,-149 7 5-15,-1-2-5 0,150-5 5 0,0 0-5 16,-149 4 6-16,-1 4-6 0,150-8 5 0,0 0-5 0,-148 4 6 16,9 1-6-16,139-5 6 0,0 0-6 0,-129 4 6 15,18 3-6-15,111-7 6 0,0 0-6 0,-102 5 7 16,10 2-7-16,92-7 4 0,0 0-4 0,-83 8 5 16,11 1-5-16,72-9 2 0,0 0-2 0,-57 9 2 15,19-2-2-15,38-7 0 0,0 0 0 0,-25 3 1 16,11 2-1-16,14-5 0 0,0 0 0 0,0 0 0 15,0 0 0-15,0 0-1 0,0 0 1 0,24 4 0 16,21-4 0-16,-45 0-1 0,0 0 1 0,58 0 0 16,11 0 0-16,-69 0 0 0,0 0 0 0,74 0 0 0,9-4 0 15,-83 4 0-15,0 0 0 0,91-5 0 0,20-7 0 16,-111 12 1-16,0 0-1 0,127-11 1 0,20 3-1 16,-147 8 4-16,0 0-4 0,155-5 4 0,7 1-4 15,-162 4 7-15,0 0-7 0,166-3 7 0,-2-2-7 16,-164 5 8-16,0 0-8 0,152-4 8 0,-9 1-8 15,-143 3 8-15,0 0-8 0,123-6 9 0,-24 6-9 16,-99 0 5-16,0 0-5 0,78 0 6 0,-24 2-6 0,-54-2 5 16,0 0-5-16,44 0 6 0,-8 0-6 0,-36 0 4 15,0 0-4-15,26 0 4 0,-10 0-4 0,-16 0 3 16,0 0-3-16,0 0 3 0,-11 0-3 0,11 0 2 0,0 0-2 16,-31 4 3-16,-24-1-3 0,55-3 1 15,0 0-1-15,-78 4 2 0,-35 4-2 0,113-8 2 0,0 0-2 16,-132 5 2-16,-12 2-2 0,144-7 1 0,0 0-1 15,-152 9 2-15,-12 3-2 0,164-12 1 0,0 0-1 16,-180 12 2-16,-11 7-2 0,191-19 0 0,0 0 0 0,-195 17 0 16,6-4 0-16,189-13 0 0,0 0 0 0,-175 7 0 15,15-6 0-15,160-1-2 0,0 0 2 0,-133 0-1 16,26 0 1-16,107 0-3 0,0 0 3 0,-87 0-3 16,12-5 3-16,75 5-2 0,0 0 2 0,-62-12-2 15,19 0 2-15,43 12-2 0,0 0 2 0,-24-12-1 16,17 5 1-16,7 7-1 0,0 0 1 0,16-9 0 15,28-3 0-15,-44 12 0 0,0 0 0 0,61-17 0 16,19 1 0-16,-80 16-1 0,0 0 1 0,95-12 0 16,25 0 0-16,-120 12-1 0,0 0 1 0,139-9 0 0,29-6 0 15,-168 15-1-15,0 0 1 0,194-16 0 0,19 1 0 16,-213 15 0-16,0 0 0 0,224-14 0 0,4 2 0 16,-228 12 0-16,0 0 0 0,226-7 0 0,-6 3 0 15,-220 4 0-15,0 0 0 0,207 4 0 0,-22 8 0 16,-185-12 0-16,0 0 0 0,166 8 0 0,-31-9 0 15,3 1-1158-15</inkml:trace>
  <inkml:trace contextRef="#ctx0" brushRef="#br0" timeOffset="-202157.27">21103 16387 337 0,'0'0'0'0,"0"0"0"15,0 0 0-15,0 0 12 0,0 0-12 0,-17 0 12 0,9 0-12 16,8 0 48-16,0 0-48 0,0 0 48 0,0 0-48 16,0 0 47-16,0 0-47 0,8 0 47 0,4 0-47 15,-12 0 48-15,0 0-48 0,19 0 49 0,10-2-49 16,-29 2 29-16,0 0-29 0,37-4 30 0,3 1-30 0,-40 3 32 15,0 0-32-15,48-3 32 0,13-3-32 0,-61 6 34 16,0 0-34-16,76-7 34 0,11 4-34 0,-87 3 45 0,0 0-45 16,91-2 46-16,6 1-46 0,-97 1 58 15,0 0-58-15,106-4 59 0,9-1-59 0,-115 5 55 16,0 0-55-16,125-7 55 0,4-3-55 0,-129 10 52 0,0 0-52 16,132-13 53-16,-1-2-53 0,-131 15 47 0,0 0-47 15,143-19 47-15,8-2-47 0,-151 21 37 16,0 0-37-16,145-19 37 0,-14 3-37 0,-131 16 29 0,0 0-29 15,125-13 29-15,-11 2-29 0,-114 11 24 0,0 0-24 16,104-7 24-16,-17 0-24 0,-87 7 18 0,0 0-18 0,78-10 19 16,-11-4-19-16,-67 14 17 0,0 0-17 0,56-12 18 15,-15 7-18-15,-41 5 11 0,0 0-11 0,28-2 11 16,-9-1-11-16,-19 3 2 0,0 0-2 0,0 0 3 16,-16-4-3-16,0 1-1167 0</inkml:trace>
  <inkml:trace contextRef="#ctx0" brushRef="#br0" timeOffset="-200823.41">24652 15163 964 0,'0'0'0'0,"0"0"0"16,0 0 0-16,0 0 35 0,0 0-35 0,0 0 35 16,0 0-35-16,0 0 100 0,0 0-100 0,11-17 100 0,22 6-100 15,-33 11 90-15,0 0-90 0,43-8 90 0,4 1-90 16,-47 7 58-16,0 0-58 0,58-7 58 0,13-3-58 16,-71 10 36-16,0 0-36 0,81-11 36 0,7 3-36 15,-88 8 25-15,0 0-25 0,87-9 25 0,-15-1-25 16,-72 10 16-16,0 0-16 0,53-13 17 0,-20 8-17 15,-33 5 11-15,0 0-11 0,22-2 12 0,-8 2-12 16,-14 0 4-16,0 0-4 0,7 4 5 0,-9 3-5 0,0 0-1228 16</inkml:trace>
  <inkml:trace contextRef="#ctx0" brushRef="#br0" timeOffset="-200543.27">24883 14770 942 0,'0'0'0'16,"0"0"0"-16,-19 0 0 0,19 0 8 0,0 0-8 16,-21 6 8-16,-4 9-8 0,25-15 6 0,0 0-6 15,-30 23 6-15,-7 8-6 0,37-31 7 0,0 0-7 16,-37 33 7-16,-2 0-7 0,39-33 14 0,0 0-14 0,-37 32 15 16,2 0-15-16,35-32 21 0,0 0-21 0,-29 31 21 15,10-4-21-15,19-27 29 0,0 0-29 0,-10 25 30 16,4-6-30-16,6-19 32 0,0 0-32 0,6 17 33 15,9 0-33-15,-15-17 30 0,0 0-30 0,34 19 30 16,26 2-30-16,-60-21 25 0,0 0-25 0,72 17 26 16,2-6-26-16,-74-11 22 0,0 0-22 0,81 10 22 15,8 2-22-15,-89-12 13 0,0 0-13 0,83 2 14 0,-15-18-14 16,1 1-961-16</inkml:trace>
  <inkml:trace contextRef="#ctx0" brushRef="#br0" timeOffset="-193707.56">20451 17264 651 0,'0'0'0'16,"0"0"0"-16,0 0 0 0,0 0 38 0,0 0-38 15,22-22 38-15,1 11-38 0,-23 11 120 0,0 0-120 0,34-12 121 16,17-4-121-16,-51 16 140 0,0 0-140 0,62-25 141 16,10-7-141-16,-72 32 86 0,0 0-86 0,85-38 87 15,22-5-87-15,-107 43 63 0,0 0-63 0,113-43 64 16,-10 6-64-16,-103 37 45 0,0 0-45 0,97-29 46 15,-13 5-46-15,-84 24 35 0,0 0-35 0,74-16 36 16,-19 13-36-16,-55 3 25 0,0 0-25 0,39 3 25 16,-20 4-25-16,2 0-1261 0</inkml:trace>
  <inkml:trace contextRef="#ctx0" brushRef="#br0" timeOffset="-193510.33">20837 17190 1076 0,'0'0'0'0,"0"7"0"0,0 10 0 15,0-17 9-15,0 0-9 0,2 21 9 0,3 3-9 0,-5-24 2 16,0 0-2-16,5 41 2 0,2 29-2 0,-7-70 20 16,0 0-20-16,11 76 21 0,-2-7-21 0,-9-69 22 15,0 0-22-15,14 62 23 0,3-6-23 0,1-1-828 0</inkml:trace>
  <inkml:trace contextRef="#ctx0" brushRef="#br0" timeOffset="-192976.28">21020 17141 1177 0,'0'0'0'0,"0"-7"0"15,0-13 0-15,0 20 27 0,0 0-27 0,0-18 27 16,0 11-27-16,0 7 80 0,0 0-80 0,0 0 80 15,11 12-80-15,-11-12 67 0,0 0-67 0,10 28 68 16,10 21-68-16,-20-49 46 0,0 0-46 0,14 50 47 16,-7-4-47-16,-7-46 36 0,0 0-36 0,5 51 36 15,4 13-36-15,-9-64 28 0,0 0-28 0,11 62 28 16,-2-19-28-16,-9-43 21 0,0 0-21 0,8 35 21 0,5-4-21 16,-13-31 17-16,0 0-17 0,10 24 17 0,-3-10-17 15,-7-14 12-15,0 0-12 0,13 5 12 0,10-8-12 16,-23 3 7-16,0 0-7 0,21-11 8 0,-5-8-8 15,-16 19 2-15,0 0-2 0,14-22 3 0,0-1-3 16,-14 23 1-16,0 0-1 0,14-15 1 0,-2 10-1 16,-12 5 0-16,0 0 0 0,16 7 1 0,9 10-1 15,-25-17 0-15,0 0 0 0,30 19 0 0,3-2 0 0,-33-17 0 16,0 0 0-16,32 14 0 0,-7-4 0 0,-25-10 0 16,0 0 0-16,25 4 0 0,5-8 0 0,-30 4 0 15,0 0 0-15,28-12 0 0,-5-10 0 0,-23 22 0 0,0 0 0 16,16-30 0-16,1-6 0 0,-17 36 0 0,0 0 0 15,14-36 0-15,-8-1 0 0,-6 37 0 0,0 0 0 16,-4-33 0-16,-5 6 0 0,9 27 0 0,0 0 0 16,-12-19 1-16,0 14-1 0,12 5 0 0,0 0 0 15,-11 12 1-15,-5 21-1 0,16-33 2 0,0 0-2 16,-14 43 2-16,7 9-2 0,7-52 4 0,0 0-4 0,0 52 4 16,9-13-4-16,-9-39 6 0,0 0-6 0,24 32 7 15,17-5-7-15,-41-27 8 0,0 0-8 0,51 16 9 16,9-16-9-16,-60 0 6 0,0 0-6 0,71-16 7 15,8-17-7-15,-1 1-1386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579 327 8160,'0'-4'57,"-6"-13"227,0 0 0,-15-28 0,-2-5 371,18 35-597,3 7 10,-1 1 0,0 0 0,0 0-1,-6-7 1,-42-70 293,50 83-346,0 0-1,0 0 1,1 0-1,-1 0 1,0-1-1,0 1 0,0 0 1,-1 0-1,1 1 1,0-1-1,-2-1 1,-11-6 44,-1 1 0,1 1 1,-31-10-1,44 16-47,-1 0 0,1-1 1,-1 1-1,1 0 0,-1 0 0,0 0 1,1 0-1,-1 0 0,1 0 0,-1 0 0,-1 1 1,-6 0 12,0 1 0,-1 0 1,1 0-1,0 1 0,1 0 1,-1 1-1,0 0 0,1 1 1,0-1-1,0 1 0,0 1 1,-9 8-1,-73 65 156,86-75-155,-1 0-1,1 0 0,0 1 1,0-1-1,0 1 0,1 0 1,-6 9-1,0 2 6,-2 0-10,5-8 10,1 0 0,0 0 0,1 1 1,-4 9-1,2-5 17,1 1-1,1 0 1,0 0 0,1 0-1,0 0 1,1 0 0,1 0 0,0 20-1,2-19-27,8 49 91,9 21 18,-17-83-118,0 1 0,1 0 0,-1-1 0,1 0-1,0 1 1,0-1 0,-1 0 0,1 0 0,1 0 0,-1 0-1,0 0 1,0-1 0,1 1 0,-1 0 0,1-1 0,-1 0-1,1 0 1,4 2 0,-3-2 5,8 2 65,-2-3-65,1-1 1,0 0-1,-1 0 1,1-1-1,-1-1 1,1 0-1,-1 0 0,0-1 1,0 0-1,-1-1 1,12-7-1,-8 4-9,-8 4-2,1 0 0,0 0 0,-1-1 0,0 1 0,0-1 0,5-7 0,9-8 8,-2 0 1,0-2-1,-1 0 1,-1 0-1,18-38 1,-31 56-12,0-1 1,0 0-1,-1 0 1,0-1-1,0 1 0,0 0 1,-1 0-1,0 0 0,0-10 1,-1-6 13,1 3 9,0 11 14,0 1 10,15 29 66,-9-12-105,-4-7 1,1 1 0,-1-1-1,-1 0 1,1 1 0,0-1-1,-1 1 1,0 0 0,1 7 0,13 120 105,-16-99-15,-9 165 47,6-156-40,-27 311 239,19-238-307,7-68 60,1-14-49,-5 38 43,-18 70 1,-8-21 39,27-106-59,4-10-65,-1-1-1,1 0 1,-1 0 0,0 0-1,1 0 1,-1-1 0,0 0-1,0 0 1,-1 0 0,-6 1 0,-1-4 50,7-1-52,1-1 0,-1 0 0,1 0 1,0-1-1,0 0 0,0 1 0,1-2 1,-1 1-1,-5-7 0,1-6 47,-4-26-12,-9-46-1,17 55 32,-4-144 27,11 145-33,26-103 32,-18 112-32,67-86 24,-57 89-64,105-84-1912,-54 47-7729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7984,'0'0'296,"1"4"1,6 14 35,-6-17-295,-1 1 0,1-1 0,-1 1-1,0-1 1,1 1 0,-1-1 0,0 1 0,0-1 0,0 1 0,0-1-1,0 1 1,-1-1 0,1 3 0,-2 9 36,10 47 190,-3-10-96,-2-10-622,9 41 0,-4-45-5531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77 120 12016,'0'0'0,"-24"-25"80,2-1 8,4 3-64,9 5 8,5 5-32,9 3-104,8 7 104,0 2-8624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11744,'12'9'0,"-7"-7"0,-1 0-1,1 1 1,-1 0 0,0 0-1,0 0 1,5 6 0,-3-3-17,-2-1-22,0 1 0,0-1 0,0 0 0,4 11 0,9 13 30,-6-10 9,5 8 0,28 36 0,-41-58 16,0 4 8,-2-7 8,3-6 0,2 0-27,-4 3-1,0-1 0,0 1 0,0-1 0,0 0 0,0 0-1,0 0 1,-1 0 0,4-4 0,0-2 8,0-1 0,0 0 0,-1 0 0,0 0 0,-1 0 0,4-14 0,7-52 27,-14 69-35,1 1 0,0 0-1,0-1 1,0 1 0,1 0 0,0 0 0,0 0 0,0 0 0,1 1 0,-1-1 0,6-7 0,-7 11-3,1-2 3,1 1 0,-1-1 1,1 0-1,0 1 0,-1 0 1,1 0-1,0 0 1,0 0-1,1 0 0,-1 1 1,5-2-1,-3 1 1,-3 0-1,0 1 0,0 1 0,0-1-1,0 0 1,0 0 0,0 1 0,0-1 0,0 1 0,1 0 0,-1 0-1,4 0 1,5-1 3,3-2-2,23 0 44,77 18 109,-109-14-150,1 0 1,-1-1-1,1 0 0,-1 0 0,1-1 0,-1 1 0,1-1 1,-1-1-1,7-1 0,-5 1-2,5-4 28,-5 0-27,-1-1 1,0 1 0,-1-1-1,1-1 1,-1 1 0,0-1 0,-1 0-1,0 0 1,0 0 0,-1 0-1,0-1 1,-1 1 0,3-14 0,-5 20-6,0-1 1,0 1 0,-1 0 0,1 0 0,0 0-1,-1 0 1,0-1 0,1 1 0,-1 0-1,0 0 1,0 0 0,0 0 0,-1 1 0,1-1-1,0 0 1,-1 0 0,1 1 0,-4-4-1,3 3 2,-51-57 57,51 57-58,0-1 0,-1 1-1,1 0 1,-1 0 0,1 0 0,-1 0-1,0 0 1,0 0 0,0 1 0,-3-2 0,5 3-2,1 0 0,0 0 0,0 0 0,-1 0 0,1 0 0,0 0 1,0 0-1,0 0 0,-1 0 0,1 0 0,0 0 0,0 0 0,-1 0 1,1 0-1,0 0 0,0 0 0,0 0 0,-1 0 0,1 0 0,0 0 1,0 0-1,0 1 0,-1-1 0,1 0 0,0 0 0,0 0 0,0 0 1,0 0-1,-1 1 0,1-1 0,0 0 0,0 0 0,0 0 0,0 1 1,-4 3 6,0 0 1,0 0 0,1 1-1,-1-1 1,1 1 0,0 0-1,1 0 1,-1 0 0,1 0-1,0 0 1,0 1 0,0-1-1,0 7 1,-7 34 86,2 1-1,-1 57 1,7-86-79,0-14-2,1 1-1,0-1 1,0 0 0,1 1 0,-1-1 0,1 0-1,0 1 1,2 7 0,5 8 60,17 35 0,-15-43 34,-5-7-66,-2-2-27,1 1-1,-1-1 1,1 0 0,0 1-1,1-2 1,-1 1-1,0-1 1,1 1 0,-1-1-1,1 0 1,0-1-1,-1 1 1,10 1 0,53 3 102,-64-5-113,0-1 0,0 0 0,0 0 0,0 0 0,0 0 0,-1 0 0,1-1 0,0 1 0,0-1 0,0 0 0,-1 0 0,5-1 0,3-3 4,34-16-1,-27 9-39,-1-1 0,1 0 0,-2-1 0,0-1 1,20-25-1,-5-4-1605,-1 3-6463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8696,'18'38'176,"-1"1"0,21 73 0,-15-31 258,-22-79-346,0 1-1,-1 0 0,1 0 1,-1 1-1,1-1 0,-1 0 1,0 0-1,0 5 0,-1 0 35,1-6 736,1-3-805,0 1-1,0-1 1,0 0 0,0 1 0,0-1 0,0 0 0,0 1 0,0-1 0,-1 0 0,1 0 0,0 0 0,-1 0 0,2-2-1,-1 2-7,15-31 418,14-40 0,-28 65-517,19-53 535,-13 37-377,2-1-1,11-21 1,-10 24-31,2 1 0,0 1 0,19-20 0,-16 26 115,-1 5-101,1 1 1,32-11 0,-46 17-68,0 1 0,1-1 0,-1 1 0,1-1 0,-1 1 0,0 0 0,1 0 0,-1 0 0,1 0 0,-1 1 0,1-1 0,-1 0 0,4 2 0,3 1 20,18 5 20,-16-1 80,3 10-46,22 33 0,-28-31 6,-1 8-52,-1 0 0,-2 0 1,3 37-1,0 30-1852,-5-58-7609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06:45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11728 2095 0,'0'0'0'16,"0"0"0"-16,0 0 0 0,0 0-1512 0</inkml:trace>
  <inkml:trace contextRef="#ctx0" brushRef="#br0" timeOffset="6007.46">3695 11977 1199 0,'0'0'0'15,"0"0"0"-15,0 0 0 0,0 0 56 0,0 0-56 16,0 0 57-16,-5 37-57 0,5-37 105 0,0 0-105 15,-9 43 106-15,-5 31-106 0,14-74 84 0,0 0-84 16,-12 85 85-16,-2 0-85 0,14-85 53 0,0 0-53 16,-13 81 54-16,-1-8-54 0,14-73 36 0,0 0-36 0,-10 73 36 15,3 6-36-15,7-79 25 0,0 0-25 0,-6 69 25 16,1-25-25-16,5-44 21 0,0 0-21 0,-7 27 22 16,5-11-22-16,2-16 16 0,0 0-16 0,2-11 17 15,10-28-17-15,-12 39 16 0,0 0-16 0,18-63 16 16,1-20-16-16,-19 83 13 0,0 0-13 0,21-105 14 15,-3-28-14-15,-18 133 14 0,0 0-14 0,11-137 14 16,-2 19-14-16,-9 118 14 0,0 0-14 0,14-112 15 16,7 8-15-16,-21 104 14 0,0 0-14 0,23-83 15 15,5 27-15-15,-28 56 17 0,0 0-17 0,39-20 18 0,7 33-18 16,-46-13 24-16,0 0-24 0,49 44 24 0,9 20-24 16,-58-64 30-16,0 0-30 0,50 72 30 0,-10 5-30 15,-40-77 31-15,0 0-31 0,25 93 32 0,-9 23-32 16,-16-116 35-16,0 0-35 0,5 118 36 0,-5-21-36 15,0-97 31-15,0 0-31 0,0 93 32 0,-5-6-32 16,5-87 21-16,0 0-21 0,0 72 22 0,5-23-22 16,4-1-1834-16</inkml:trace>
  <inkml:trace contextRef="#ctx0" brushRef="#br0" timeOffset="6170.28">3789 12309 1737 0,'0'0'0'16,"0"9"0"-16,0 14 0 0,0-23 26 0,0 0-26 15,2 19 26-15,6-14-26 0,-8-5 62 0,0 0-62 16,18-11 62-16,10-8-62 0,-28 19 27 0,0 0-27 0,48-19 28 16,10-8-28-16,-58 27-9 0,0 0 9 0,60-26-8 15,-2 2 8-15,-58 24-10 0,0 0 10 0,43-25-10 16,-8 3 10-16,0 1-1389 0</inkml:trace>
  <inkml:trace contextRef="#ctx0" brushRef="#br0" timeOffset="6505.92">4531 11602 1558 0,'0'0'0'0,"0"0"0"0,4 12 0 16,-4-12 25-16,0 0-25 0,3 27 25 0,-3 27-25 16,0-54 35-16,0 0-35 0,0 71 35 0,0 16-35 0,0-87 75 0,0 0-75 15,0 100 75-15,2 12-75 0,-2-112 48 0,0 0-48 16,4 111 49-16,-4-3-49 0,0-108 37 0,0 0-37 15,-4 98 38-15,2-10-38 0,2-88 25 0,0 0-25 16,-3 77 25-16,6-20-25 0,3 3-1478 0</inkml:trace>
  <inkml:trace contextRef="#ctx0" brushRef="#br0" timeOffset="6704.11">4807 11631 1692 0,'0'0'0'0,"0"0"0"16,12 12 0-16,-12-12 29 0,0 0-29 0,11 26 29 16,1 28-29-16,-12-54 94 0,0 0-94 0,9 69 95 15,0 11-95-15,-9-80 80 0,0 0-80 0,1 95 81 16,-6 16-81-16,5-111 40 0,0 0-40 0,-5 112 41 16,-9-5-41-16,14-107 27 0,0 0-27 0,-9 104 27 0,5-7-27 15,1 0-1617-15</inkml:trace>
  <inkml:trace contextRef="#ctx0" brushRef="#br0" timeOffset="7171.4">5230 11977 1379 0,'0'0'0'0,"0"0"0"16,-23 7 0-16,23-7 51 0,0 0-51 0,-18 9 51 15,1-1-51-15,17-8 89 0,0 0-89 0,-18 21 89 16,-17 26-89-16,35-47 45 0,0 0-45 0,-28 62 46 15,19 16-46-15,9-78 24 0,0 0-24 0,3 80 24 16,11-13-24-16,-14-67 16 0,0 0-16 0,27 57 16 16,5-19-16-16,-32-38 11 0,0 0-11 0,42 26 11 15,20-14-11-15,-62-12 10 0,0 0-10 0,63-1 10 16,-5-17-10-16,-58 18 9 0,0 0-9 0,52-32 9 0,-8-17-9 16,-44 49 7-16,0 0-7 0,31-60 7 15,-13-18-7-15,-18 78 8 0,0 0-8 0,9-78 9 0,-14 9-9 16,5 69 11-16,0 0-11 0,-22-59 12 0,-15 7-12 15,37 52 15-15,0 0-15 0,-44-38 15 0,4 20-15 16,40 18 18-16,0 0-18 0,-37 0 18 0,7 16-18 16,30-16 18-16,0 0-18 0,-23 21 19 0,9 10-19 15,14-31 7-15,0 0-7 0,0 38 8 0,23 5-8 16,-2-1-1487-16</inkml:trace>
  <inkml:trace contextRef="#ctx0" brushRef="#br0" timeOffset="7571.24">5854 12088 1547 0,'0'0'0'15,"4"10"0"-15,-4 15 0 0,0-25 29 0,0 0-29 16,3 43 30-16,-3 24-30 0,0-67 16 0,0 0-16 0,2 68 16 16,2-15-16-16,-4-53 62 0,0 0-62 0,5 39 63 15,9-19-63-15,-14-20 51 0,0 0-51 0,21 12 51 16,2-3-51-16,-23-9 42 0,0 0-42 0,23 5 42 15,9-5-42-15,-32 0 40 0,0 0-40 0,35-8 40 16,0-15-40-16,-35 23 31 0,0 0-31 0,32-31 31 16,0-5-31-16,-32 36 20 0,0 0-20 0,28-35 20 15,-7 9-20-15,-21 26 16 0,0 0-16 0,23-12 16 16,2 24-16-16,-25-12 11 0,0 0-11 0,26 24 12 0,6 6-12 16,-32-30 10-16,0 0-10 0,35 31 10 0,1 0-10 15,-36-31 12-15,0 0-12 0,37 26 13 0,3-9-13 16,-40-17 13-16,0 0-13 0,36 5 14 0,-5-11-14 15,-31 6 14-15,0 0-14 0,25-21 15 16,-4-7-15-16,-21 28 13 0,0 0-13 0,13-43 14 0,-12-9-14 16,-1 52 13-16,0 0-13 0,-5-62 14 0,-9-6-14 0,14 68 14 15,0 0-14-15,-18-62 14 0,1 13-14 0,17 49 13 16,0 0-13-16,-18-36 13 0,7 15-13 0,11 21 6 16,0 0-6-16,0 0 6 0,11 5-6 0,-6 1-1746 15</inkml:trace>
  <inkml:trace contextRef="#ctx0" brushRef="#br0" timeOffset="8706.69">7128 12005 1591 0,'0'0'0'0,"0"0"0"16,-23-12 0-16,23 12 8 0,0 0-8 0,-18-9 9 16,4 7-9-16,14 2 55 0,0 0-55 0,-23 13 56 0,-14 18-56 15,37-31 109-15,0 0-109 0,-32 48 109 0,10 13-109 16,22-61 80-16,0 0-80 0,-16 65 80 0,7-4-80 15,9-61 25-15,0 0-25 0,-2 55 26 0,4-13-26 16,-2-42 10-16,0 0-10 0,7 33 11 0,7-16-11 16,-14-17 4-16,0 0-4 0,19 9 5 0,11-8-5 15,-30-1 1-15,0 0-1 0,36-5 2 0,6-7-2 16,-42 12 0-16,0 0 0 0,41-27 1 0,-6-18-1 0,-35 45 0 16,0 0 0-16,28-58 1 0,-7 8-1 0,-21 50 0 15,0 0 0-15,14-26 0 0,4 38 0 0,-18-12 0 16,0 0 0-16,23 33 0 0,3 11 0 0,-26-44 0 0,0 0 0 15,32 45 0-15,5-9 0 0,-37-36-1 0,0 0 1 16,41 33 0-16,5-2 0 0,-46-31-1 0,0 0 1 16,49 21 0-16,-3-14 0 0,-46-7-1 0,0 0 1 15,40-7 0-15,-1-21 0 0,-39 28 0 0,0 0 0 16,37-48 0-16,-5-25 0 0,-32 73 0 0,0 0 0 16,26-87 0-16,1-4 0 0,-27 91 2 0,0 0-2 0,19-101 2 15,-6-13-2-15,-13 114 6 0,0 0-6 0,9-111 6 16,-9 9-6-16,0 102 9 0,0 0-9 0,0-88 9 15,0 22-9-15,0 66 11 0,0 0-11 0,-4-48 12 16,-1 23-12-16,5 25 13 0,0 0-13 0,-7-3 13 16,-4 13-13-16,11-10 16 0,0 0-16 0,-14 33 16 15,-2 24-16-15,16-57 18 0,0 0-18 0,-7 73 18 16,12 19-18-16,-5-92 20 0,0 0-20 0,14 102 20 16,13-5-20-16,-27-97 19 0,0 0-19 0,32 111 20 15,3 15-20-15,-35-126 19 0,0 0-19 0,46 116 19 0,8-37-19 16,-54-79 14-16,0 0-14 0,59 54 14 0,-1-26-14 15,-58-28 9-15,0 0-9 0,55 8 9 0,-6-16-9 16,-49 8 4-16,0 0-4 0,37-28 5 0,-11-22-5 16,-26 50 1-16,0 0-1 0,11-68 1 0,-16-20-1 15,5 88 0-15,0 0 0 0,-20-78 0 0,-6 30 0 16,26 48 0-16,0 0 0 0,-32-31 0 0,-8 17 0 0,40 14-1 16,0 0 1-16,-32-5 0 0,11 10 0 15,21-5-1-15,0 0 1 0,-6 12-1 0,12 16 1 0,-6-28-2 16,0 0 2-16,21 26-2 0,19-4 2 0,-40-22-2 15,0 0 2-15,52 10-2 0,6-11 2 0,-58 1-3 16,0 0 3-16,67-16-2 0,7-13 2 0,-74 29-3 0,0 0 3 16,72-40-2-16,-14-14 2 0,-58 54-2 0,0 0 2 15,44-76-2-15,-21-29 2 0,-23 105-1 0,0 0 1 16,13-113-1-16,-13 13 1 0,0 100-1 0,0 0 1 16,-9-94 0-16,-14 18 0 0,23 76 0 0,0 0 0 0,-26-54 0 15,-4 30 0-15,30 24 0 0,0 0 0 0,-34 5 0 16,-7 32 0-16,41-37 0 0,0 0 0 0,-35 50 1 15,21 12-1-15,14-62 2 0,0 0-2 0,5 73 3 16,13 12-3-16,-18-85 8 0,0 0-8 0,32 93 8 16,12-3-8-16,-44-90 14 0,0 0-14 0,46 92 15 15,-2-18-15-15,-44-74 14 0,0 0-14 0,42 71 15 16,-7-10-15-16,-35-61 10 0,0 0-10 0,34 48 11 16,1-24-11-16,-35-24 8 0,0 0-8 0,35-6 8 0,1-31-8 15,-36 37 5-15,0 0-5 0,28-48 5 0,-9-2-5 16,-19 50 2-16,0 0-2 0,9-44 3 0,-14 18-3 15,5 26 1-15,0 0-1 0,-14-13 2 0,-4 11-2 16,18 2 0-16,0 0 0 0,-23 15 1 0,-12 20-1 16,35-35 0-16,0 0 0 0,-25 45 0 0,18 7 0 15,7-52 0-15,0 0 0 0,14 48 0 0,25-4 0 16,-39-44 0-16,0 0 0 0,51 31 0 0,13-9 0 16,-64-22 0-16,0 0 0 0,65 12 0 0,-10-15 0 15,-55 3-7-15,0 0 7 0,56-14-7 0,15-8 7 0,-4-1-1890 16</inkml:trace>
  <inkml:trace contextRef="#ctx0" brushRef="#br0" timeOffset="8918.15">10585 12074 2510 0,'0'0'0'0,"0"0"0"16,-23-43 0-16,0 1-1823 0</inkml:trace>
  <inkml:trace contextRef="#ctx0" brushRef="#br0" timeOffset="9072.98">10463 11844 2476 0,'0'0'0'0,"0"0"0"15,0 0 0-15,0 0 117 0,0 0-117 0,-5-4 118 0,5 4-118 16,0 0 199-16,0 0-199 0,7 25 199 0,6 18-199 15,-13-43-24-15,0 0 24 0,14 57-23 0,0 12 23 16,-14-69-89-16,0 0 89 0,12 83-89 0,0 21 89 16,-12-104-86-16,0 0 86 0,7 99-86 0,-12-21 86 15,5-78-62-15,0 0 62 0,-10 67-62 0,-6-8 62 16,16-59-48-16,0 0 48 0,-11 43-47 0,6-18 47 16,5-25-43-16,0 0 43 0,0 0-42 0,10-13 42 0,3 5-1746 15</inkml:trace>
  <inkml:trace contextRef="#ctx0" brushRef="#br0" timeOffset="9104.74">10536 12377 1547 0,'0'0'0'0,"-6"-23"0"0,-2-35 0 0,-1-3-1101 15</inkml:trace>
  <inkml:trace contextRef="#ctx0" brushRef="#br0" timeOffset="9287.94">10506 11965 1804 0,'0'0'0'0,"0"-19"0"0,0-28 0 0,0 47 113 0,0 0-113 16,7-55 113-16,2-6-113 0,-9 61 191 0,0 0-191 15,19-55 192-15,11 17-192 0,-30 38 51 0,0 0-51 16,48-23 52-16,19 18-52 0,-67 5 9 0,0 0-9 16,67 14 10-16,-7 17-10 0,-60-31 0 15,0 0 0-15,44 45 1 0,-23 11-1 0,-21-56 0 0,0 0 0 0,0 57 0 16,-21 0 0-16,21-57 0 0,0 0 0 0,-41 52 0 15,-19-4 0-15,60-48-1 0,0 0 1 0,-58 43 0 16,10-6 0-16,48-37-5 0,0 0 5 0,-31 24-5 16,15-19 5-16,16-5-44 0,0 0 44 0,5-8-43 15,14-22 43-15,3 4-1769 0</inkml:trace>
  <inkml:trace contextRef="#ctx0" brushRef="#br0" timeOffset="9471.7">11425 11956 2387 0,'0'0'0'0,"-13"-8"0"0,-6-11 0 16,-4 0-1731-16</inkml:trace>
  <inkml:trace contextRef="#ctx0" brushRef="#br0" timeOffset="9705.2">11303 11776 1535 0,'0'0'0'0,"-7"7"0"0,-9 11 0 0,16-18 62 16,0 0-62-16,-23 31 62 0,2 9-62 0,21-40 186 0,0 0-186 16,-19 45 187-16,12-2-187 0,7-43 35 15,0 0-35-15,5 38 35 0,11-3-35 0,-16-35 6 0,0 0-6 16,17 31 6-16,12-5-6 0,-29-26 0 0,0 0 0 16,30 20 0-16,3-6 0 0,-33-14 0 0,0 0 0 15,37 2 0-15,5-16 0 0,-42 14 0 0,0 0 0 0,43-24 0 16,1-5 0-16,-44 29 0 0,0 0 0 0,26-37 0 15,-15-3 0-15,-11 40 1 0,0 0-1 0,-12-48 1 16,-22-13-1-16,34 61 4 0,0 0-4 0,-49-53 5 16,-1 4-5-16,50 49 7 0,0 0-7 0,-46-24 8 15,8 36-8-15,38-12 10 0,0 0-10 0,-29 31 11 16,6 19-11-16,23-50 9 0,0 0-9 0,-14 49 9 16,11-14-9-16,3-35 6 0,0 0-6 0,3 32 6 15,15 8-6-15,1 2-1584 0</inkml:trace>
  <inkml:trace contextRef="#ctx0" brushRef="#br0" timeOffset="9759.94">11725 12005 1759 0,'0'0'0'0,"21"-4"0"0,37-11 0 16,-2 1-1260-16</inkml:trace>
  <inkml:trace contextRef="#ctx0" brushRef="#br0" timeOffset="9810.25">11966 11872 1569 0,'0'0'0'0,"-9"0"0"0,-12 0 0 16,2 0-1117-16</inkml:trace>
  <inkml:trace contextRef="#ctx0" brushRef="#br0" timeOffset="9819.29">11859 11839 1435 0,'0'0'0'0,"-6"8"0"0,-6 20 0 15,-2 2-1017-15</inkml:trace>
  <inkml:trace contextRef="#ctx0" brushRef="#br0" timeOffset="9855.11">11800 11965 1468 0,'0'0'0'0,"0"0"0"0,18 19 0 0,0 2-1041 15</inkml:trace>
  <inkml:trace contextRef="#ctx0" brushRef="#br0" timeOffset="10455.01">11887 12005 1479 0,'0'0'0'0,"9"-2"0"0,17 0 0 0,-26 2 54 0,0 0-54 16,32-3 55-16,8-6-55 0,-40 9 95 15,0 0-95-15,32-15 96 0,-11-9-96 0,-21 24 71 0,0 0-71 16,14-28 71-16,-5 4-71 0,-9 24 36 0,0 0-36 16,6-16 36-16,-6 16-36 0,0 0 23 0,0 0-23 15,17 3 24-15,1 20-24 0,-18-23 18 0,0 0-18 16,23 28 18-16,12 5-18 0,-35-33 16 0,0 0-16 15,37 29 17-15,0-10-17 0,-37-19 13 0,0 0-13 0,35 9 14 16,-3-9-14-16,-32 0 10 0,0 0-10 0,23-12 11 16,-5-4-11-16,-18 16 9 0,0 0-9 0,10-21 10 15,-3-6-10-15,-7 27 9 0,0 0-9 0,0-37 9 16,-5-13-9-16,5 50 8 0,0 0-8 0,-3-52 9 16,-1 0-9-16,4 52 7 0,0 0-7 0,-2-40 7 15,2 20-7-15,0 20 0 0,0 0 0 0,7 5 0 16,9 26 0-16,-16-31-2 0,0 0 2 0,20 36-2 15,8 4 2-15,-28-40-38 0,0 0 38 0,30 35-38 0,2-1 38 16,-32-34-89-16,0 0 89 0,31 28-89 0,1-7 89 16,-32-21-100-16,0 0 100 0,35 8-99 0,-3-4 99 15,-32-4-54-15,0 0 54 0,28-9-53 0,-1-12 53 16,-27 21-20-16,0 0 20 0,19-31-19 0,-3-5 19 16,-16 36-1-16,0 0 1 0,5-45 0 0,-5-7 0 15,0 52 4-15,0 0-4 0,-5-48 5 0,-4 15-5 16,9 33 21-16,0 0-21 0,-9-16 22 0,-5 16-22 15,14 0 39-15,0 0-39 0,-17 24 40 0,-1 37-40 16,18-61 43-16,0 0-43 0,-19 67 43 0,10 3-43 0,9-70 42 16,0 0-42-16,2 65 43 0,12-13-43 0,-14-52 35 15,0 0-35-15,21 44 36 0,5-8-36 0,-26-36 31 16,0 0-31-16,32 21 31 0,2-18-31 0,-34-3 23 0,0 0-23 16,40-7 23-16,13-17-23 0,-53 24 12 0,0 0-12 15,53-31 12-15,-2-9-12 0,-51 40 6 0,0 0-6 16,44-47 6-16,-12-10-6 0,-32 57 4 0,0 0-4 15,23-55 4-15,-9 6-4 0,-14 49 9 0,0 0-9 0,11-33 9 16,-11 33-9-16,0 0 14 0,0 0-14 0,15 14 15 16,0 26-15-16,-15-40 18 0,0 0-18 0,10 43 19 15,3 4-19-15,-13-47 23 0,0 0-23 0,17 42 24 16,4-13-24-16,-21-29 22 0,0 0-22 0,29 24 22 16,2-6-22-16,-31-18-4 0,0 0 4 0,37 10-3 15,7-10 3-15,1 0-1676 0</inkml:trace>
  <inkml:trace contextRef="#ctx0" brushRef="#br0" timeOffset="11272.04">14721 12149 2499 0,'0'0'0'0,"0"0"0"16,0 0 0-16,0 0-41 0,0 0 41 0,0 0-40 16,18-6 40-16,-18 6-30 0,0 0 30 0,5-12-29 15,1-12 29-15,-6 24-26 0,0 0 26 0,7-31-26 16,-2-11 26-16,-5 42-59 0,0 0 59 0,11-53-58 16,10-18 58-16,-21 71-45 0,0 0 45 0,31-87-44 15,7-22 44-15,-38 109-18 0,0 0 18 0,38-112-17 16,-6 10 17-16,-32 102-5 0,0 0 5 0,16-96-4 15,-9 15 4-15,-7 81 0 0,0 0 0 0,-4-67 0 16,-1 25 0-16,5 42 1 0,0 0-1 0,-14-24 1 16,-7 15-1-16,21 9 5 0,0 0-5 0,-27 16 5 15,-6 25-5-15,33-41 11 0,0 0-11 0,-32 61 12 0,9 17-12 16,23-78 16-16,0 0-16 0,-9 91 17 0,9 6-17 16,0-97 20-16,0 0-20 0,16 102 20 0,14 14-20 15,-30-116 17-15,0 0-17 0,41 109 17 0,3-19-17 16,-44-90 11-16,0 0-11 0,49 75 11 0,11-16-11 15,-60-59 8-15,0 0-8 0,67 38 9 0,6-30-9 16,-73-8 7-16,0 0-7 0,68-12 8 0,-8-14-8 0,-60 26 4 16,0 0-4-16,53-36 4 0,-17-11-4 0,-36 47 3 15,0 0-3-15,23-52 3 0,-15-8-3 0,-8 60 2 16,0 0-2-16,-5-54 3 0,-4 11-3 0,9 43 2 0,0 0-2 16,-10-30 2-16,3 23-2 0,7 7 4 0,0 0-4 15,-14 13 4-15,-8 23-4 0,22-36 9 0,0 0-9 16,-19 41 9-16,10 3-9 0,9-44 17 0,0 0-17 15,0 38 18-15,14 0-18 0,-14-38 19 0,0 0-19 16,20 38 19-16,10 2-19 0,-30-40 15 0,0 0-15 0,31 27 15 16,10-11-15-16,-41-16 13 0,0 0-13 0,41 2 13 15,4-14-13-15,-45 12 11 0,0 0-11 0,41-23 12 16,-6-6-12-16,-35 29 4 0,0 0-4 0,20-37 4 16,-20-4-4-16,0 41 1 0,0 0-1 0,-22-45 2 15,-20-12-2-15,42 57 0 0,0 0 0 0,-46-52 1 16,-1 3-1-16,47 49 0 0,0 0 0 0,-34-36 0 15,17 15 0-15,17 21 0 0,0 0 0 0,-11 4 0 16,9 22 0-16,2-26-3 0,0 0 3 0,14 27-2 16,25-8 2-16,-5 0-1786 0</inkml:trace>
  <inkml:trace contextRef="#ctx0" brushRef="#br0" timeOffset="11571.35">15940 11562 1804 0,'0'0'0'0,"0"0"0"0,-7-12 0 16,7 12 35-16,0 0-35 0,-10-9 35 0,-4-3-35 0,14 12 78 16,0 0-78-16,-22-3 79 0,-9 8-79 0,31-5 67 15,0 0-67-15,-27 7 67 0,13 0-67 16,14-7 28-16,0 0-28 0,-2 15 29 0,9 15-29 0,-7-30 24 0,0 0-24 16,16 38 24-16,12 14-24 0,-28-52 21 0,0 0-21 15,32 55 21-15,0-1-21 0,-32-54 13 0,0 0-13 16,28 55 14-16,-10-5-14 0,-18-50 11 0,0 0-11 15,10 47 12-15,-4-19-12 0,-6-28 10 0,0 0-10 16,-9 29 10-16,-16 6-10 0,25-35 7 0,0 0-7 0,-25 29 8 16,3-12-8-16,22-17 7 0,0 0-7 0,-18 7 8 15,6-12-8-15,12 5 0 0,0 0 0 0,-2-16 0 16,12-11 0-16,-10 27-5 0,0 0 5 0,30-43-5 16,21-16 5-16,2 0-1742 0</inkml:trace>
  <inkml:trace contextRef="#ctx0" brushRef="#br0" timeOffset="11805.27">16383 11513 1513 0,'0'0'0'0,"0"0"0"0,-23-7 0 16,23 7 18-16,0 0-18 0,-21-1 19 0,2 1-19 16,19 0 39-16,0 0-39 0,-22 5 39 0,8 7-39 15,14-12 62-15,0 0-62 0,-5 26 63 0,10 19-63 16,-5-45 51-16,0 0-51 0,13 57 51 0,2 7-51 15,-15-64 45-15,0 0-45 0,22 69 45 0,-5-8-45 16,-17-61 40-16,0 0-40 0,18 55 41 0,-9-11-41 0,-9-44 34 16,0 0-34-16,-2 38 34 0,-12 0-34 0,14-38 27 15,0 0-27-15,-23 33 28 0,-5-11-28 0,28-22 13 16,0 0-13-16,-32 17 13 0,0 2-13 0,0-3-1572 16</inkml:trace>
  <inkml:trace contextRef="#ctx0" brushRef="#br0" timeOffset="11981.37">17515 11659 2118 0,'0'0'0'15,"0"0"0"-15,0 0 0 0,0 0-1529 0</inkml:trace>
  <inkml:trace contextRef="#ctx0" brushRef="#br0" timeOffset="12022.07">17445 11680 1647 0,'0'0'0'0,"0"0"0"16,0 0 0-16,0 0-1176 0</inkml:trace>
  <inkml:trace contextRef="#ctx0" brushRef="#br0" timeOffset="12191.69">17395 11602 2118 0,'0'0'0'0,"0"0"0"0,8-4 0 15,-8 4 112-15,0 0-112 0,0 0 113 0,10-3-113 16,-10 3 170-16,0 0-170 0,18-2 170 0,17 0-170 15,-35 2-6-15,0 0 6 0,42-1-5 0,2 2 5 16,-44-1-65-16,0 0 65 0,41 2-64 0,-9 1 64 16,-32-3-144-16,0 0 144 0,28 6-144 0,-5 1 144 15,-23-7-104-15,0 0 104 0,16 8-103 0,-7-3 103 0,-9-5-109 16,0 0 109-16,0 0-109 0,-4 16 109 0,4-16-64 16,0 0 64-16,-18 16-64 0,-19 4 64 0,0 1-1217 0</inkml:trace>
  <inkml:trace contextRef="#ctx0" brushRef="#br0" timeOffset="12220.45">17445 11776 1345 0,'0'0'0'16,"-5"13"0"-16,-10 21 0 0,1-1-949 0</inkml:trace>
  <inkml:trace contextRef="#ctx0" brushRef="#br0" timeOffset="12321.94">17360 11956 1580 0,'0'0'0'16,"13"6"0"-16,13 4 0 0,-26-10 106 0,0 0-106 15,41 5 106-15,11-8-106 0,-52 3 248 0,0 0-248 0,60-9 248 16,-7-3-248-16,-53 12 0 0,0 0 0 0,57-21 0 16,5-10 0-16,-4 0-1656 0</inkml:trace>
  <inkml:trace contextRef="#ctx0" brushRef="#br0" timeOffset="12657.23">19029 11354 2431 0,'0'0'0'0,"0"0"0"0,0 0 0 0,0 0-1 16,0 0 1-16,-28 7 0 0,24 21 0 0,4-28-2 0,0 0 2 15,4 47-1-15,3 22 1 0,-7-69-2 0,0 0 2 16,8 85-2-16,5 25 2 0,-13-110-13 0,0 0 13 15,9 116-13-15,-1-19 13 0,-8-97-27 16,0 0 27-16,2 92-26 0,-12-7 26 0,10-85-22 0,0 0 22 16,-13 74-22-16,4-17 22 0,9-57-28 15,0 0 28-15,-1 38-27 0,-1-24 27 0,0 0-1624 16</inkml:trace>
  <inkml:trace contextRef="#ctx0" brushRef="#br0" timeOffset="12871.99">19020 11956 1535 0,'0'0'0'0,"4"-27"0"15,10-51 0-15,-14 78 83 0,0 0-83 0,5-101 83 16,-9-11-83-16,4 112 175 0,0 0-175 0,-5-112 176 15,3 3-176-15,2 109 124 0,0 0-124 0,6-94 125 16,2 18-125-16,-8 76 89 0,0 0-89 0,20-55 90 16,10 16-90-16,-30 39 26 0,0 0-26 0,51-22 27 15,21 20-27-15,-72 2 5 0,0 0-5 0,80 12 5 16,-1 19-5-16,-79-31 2 0,0 0-2 0,64 54 3 0,-24 15-3 16,-40-69 1-16,0 0-1 0,11 77 1 0,-36-3-1 15,25-74 0-15,0 0 0 0,-51 67 1 0,-25-8-1 16,76-59 0-16,0 0 0 0,-72 45 0 0,19-12 0 15,53-33-3-15,0 0 3 0,-34 17-3 0,13-18 3 16,2-1-1849-16</inkml:trace>
  <inkml:trace contextRef="#ctx0" brushRef="#br0" timeOffset="13241.42">19958 12142 2387 0,'0'0'0'0,"0"0"0"16,-15-19 0-16,15 19 89 0,0 0-89 0,-9-13 89 15,9 13-89-15,0 0 131 0,0 0-131 0,-7 7 131 16,-2 28-131-16,9-35 107 0,0 0-107 0,-11 47 108 16,4 6-108-16,7-53-118 0,0 0 118 0,-5 52-118 0,1-14 118 15,4-38-210-15,0 0 210 0,-3 30-210 0,1-13 210 16,2-17-141-16,0 0 141 0,0 12-141 0,0-3 141 15,0-9-111-15,0 0 111 0,0 7-110 0,0-7 110 16,0 0-1353-16</inkml:trace>
  <inkml:trace contextRef="#ctx0" brushRef="#br0" timeOffset="13376.64">19937 12155 1278 0,'0'0'0'0,"4"-12"0"0,-1-26 0 0,-3 38 88 16,0 0-88-16,6-48 88 0,-5-8-88 0,-1 56 189 16,0 0-189-16,-1-46 190 0,-3 20-190 0,4 26 145 15,0 0-145-15,-5-16 146 0,-2 8-146 0,7 8 119 16,0 0-119-16,-7-11 119 0,3 2-119 0,4 9-10 0,0 0 10 15,0 0-10-15,0 0 10 0,0 0-79 0,0 0 79 16,9-5-78-16,19-7 78 0,-1 0-1579 0</inkml:trace>
  <inkml:trace contextRef="#ctx0" brushRef="#br0" timeOffset="13585.49">20667 12014 2331 0,'0'0'0'0,"0"0"0"0,0 0 0 16,0 0-1689-16</inkml:trace>
  <inkml:trace contextRef="#ctx0" brushRef="#br0" timeOffset="13688.34">20690 11965 1513 0,'0'0'0'0,"0"0"0"0,0 0 0 16,0 0 3-16,0 0-3 0,29 12 4 0,11-5-4 16,-40-7 2-16,0 0-2 0,48 7 2 0,5-3-2 15,-53-4 18-15,0 0-18 0,58-2 19 0,5-2-19 16,-63 4 4-16,0 0-4 0,64-17 5 0,1-19-5 0,-1-1-1118 16</inkml:trace>
  <inkml:trace contextRef="#ctx0" brushRef="#br0" timeOffset="13810.29">22336 11686 1972 0,'0'0'0'0</inkml:trace>
  <inkml:trace contextRef="#ctx0" brushRef="#br0" timeOffset="13917.32">22167 11384 2196 0,'0'0'0'0,"0"0"0"16,0 0 0-16,0 0-1587 0</inkml:trace>
  <inkml:trace contextRef="#ctx0" brushRef="#br0" timeOffset="14255.1">22139 11493 1390 0,'0'0'0'0,"0"20"0"15,1 34 0-15,-1-54 10 0,0 0-10 0,4 76 11 0,1 21-11 16,-5-97 2-16,0 0-2 0,4 94 2 0,-8-15-2 15,4-79 23-15,0 0-23 0,-5 73 23 0,-4-7-23 16,9-66 24-16,0 0-24 0,-9 58 25 0,-7-7-25 16,16-51 30-16,0 0-30 0,-10 38 30 0,3-18-30 15,7-20 31-15,0 0-31 0,0 0 32 16,-11-36-32-16,11 36 29 0,0 0-29 0,-5-52 29 0,1-12-29 16,4 64 27-16,0 0-27 0,0-90 27 0,6-27-27 15,-6 117 31-15,0 0-31 0,12-120 31 0,6 11-31 0,-18 109 29 16,0 0-29-16,24-100 29 0,3 1-29 0,-27 99 30 15,0 0-30-15,31-88 30 0,8 19-30 0,-39 69 28 0,0 0-28 16,44-59 28-16,11 17-28 0,-55 42 32 0,0 0-32 16,57-26 32-16,4 16-32 0,-61 10 29 0,0 0-29 15,55 5 30-15,-9 18-30 0,-46-23 27 0,0 0-27 16,30 38 28-16,-25 24-28 0,-5-62 29 0,0 0-29 16,-14 71 29-16,-27 2-29 0,41-73 24 0,0 0-24 0,-61 67 25 15,-12-15-25-15,73-52 19 0,0 0-19 0,-65 48 20 16,17-4-20-16,48-44 0 0,0 0 0 0,-30 38 0 15,18-21 0-15,12-17-9 0,0 0 9 0,-3 10-8 16,10-10 8-16,0 2-1656 0</inkml:trace>
  <inkml:trace contextRef="#ctx0" brushRef="#br0" timeOffset="14263.1">22343 11693 1524 0,'0'0'0'0</inkml:trace>
  <inkml:trace contextRef="#ctx0" brushRef="#br0" timeOffset="14397.11">22772 11970 1815 0,'0'0'0'0,"0"0"0"0,-41 7 0 15,1 0-1302-15</inkml:trace>
  <inkml:trace contextRef="#ctx0" brushRef="#br0" timeOffset="14578.84">22618 11965 1659 0,'0'0'0'0,"0"12"0"0,0 18 0 16,0-30 84-16,0 0-84 0,2 36 84 0,5-5-84 0,-7-31 170 15,0 0-170-15,18 24 171 0,19 2-171 0,-37-26 46 16,0 0-46-16,47 19 46 0,19-13-46 0,-66-6 7 15,0 0-7-15,60-9 8 0,-7-14-8 0,-53 23 2 0,0 0-2 16,40-31 3-16,-19-9-3 0,-21 40 2 0,0 0-2 16,2-45 2-16,-25-3-2 0,23 48 5 0,0 0-5 15,-40-48 6-15,-20 3-6 0,60 45 7 0,0 0-7 16,-64-23 7-16,9 21-7 0,55 2 5 0,0 0-5 0,-42 16 6 16,16 22-6-16,26-38 0 0,0 0 0 15,-11 40 1-15,11-7-1 0,2 0-1681 0</inkml:trace>
  <inkml:trace contextRef="#ctx0" brushRef="#br0" timeOffset="17969.22">24215 11929 2275 0,'0'0'0'16,"0"0"0"-16,0 0 0 0,0 0-1647 0</inkml:trace>
  <inkml:trace contextRef="#ctx0" brushRef="#br0" timeOffset="18003.68">24231 11936 2308 0,'0'0'0'16,"0"0"0"-16,0 0 0 0,0 0-1671 0</inkml:trace>
  <inkml:trace contextRef="#ctx0" brushRef="#br0" timeOffset="18105.88">24250 11956 1323 0,'0'0'0'15,"0"0"0"-15,21 9 0 0,-21-9 21 0,0 0-21 16,27 4 22-16,4-3-22 0,-31-1 50 0,0 0-50 0,41-1 50 16,10-3-50-16,-51 4 44 0,0 0-44 0,56-12 44 15,8-7-44-15,-64 19 2 0,0 0-2 0,51-16 2 16,-24 8-2-16,-1-1-1109 0</inkml:trace>
  <inkml:trace contextRef="#ctx0" brushRef="#br0" timeOffset="18272.43">24419 12211 1345 0,'0'0'0'0,"0"0"0"0,16-9 0 16,-16 9 0-16,0 0 0 0,28-12 0 0,22-7 0 16,-50 19-1-16,0 0 1 0,56-24 0 0,-1 0 0 0,0 1-948 15</inkml:trace>
  <inkml:trace contextRef="#ctx0" brushRef="#br0" timeOffset="19590.16">25566 12067 1076 0,'0'0'0'15,"0"0"0"-15,0 0 0 0,0 0 51 0,0 0-51 16,-18 2 52-16,9 3-52 0,9-5 133 0,0 0-133 16,-7 4 134-16,7-4-134 0,0 0 120 0,0 0-120 15,16 3 120-15,32 2-120 0,-48-5 73 0,0 0-73 16,63 0 74-16,17-15-74 0,-80 15 36 0,0 0-36 0,90-18 37 16,14-2-37-16,-104 20 25 0,0 0-25 0,98-18 26 15,-16 8-26-15,-82 10 11 0,0 0-11 0,60-9 11 16,-30 6-11-16,0-1-1425 0</inkml:trace>
  <inkml:trace contextRef="#ctx0" brushRef="#br0" timeOffset="20304.89">26861 11602 1099 0,'0'0'0'0,"0"0"0"16,31-16 0-16,-31 16 16 0,0 0-16 0,30-12 17 16,4 3-17-16,-34 9 66 0,0 0-66 0,32-7 66 15,-6 6-66-15,-26 1 61 0,0 0-61 0,25 1 62 16,-1 6-62-16,-24-7 48 0,0 0-48 0,25 16 49 0,-2 10-49 15,-23-26 47-15,0 0-47 0,7 38 47 0,-9 16-47 16,2-54 37-16,0 0-37 0,-14 57 37 0,-9 2-37 16,23-59 27-16,0 0-27 0,-24 50 27 0,2-10-27 15,22-40 9-15,0 0-9 0,-16 24 9 0,11-10-9 16,5-14 0-16,0 0 0 0,-2 10 1 0,2-10-1 16,0 0-2-16,0 0 2 0,16 14-2 0,16 5 2 15,-32-19-8-15,0 0 8 0,41 19-8 0,4-2 8 0,-45-17-15 16,0 0 15-16,55 16-14 0,9-2 14 0,-64-14-7 15,0 0 7-15,53 22-6 0,-23 8 6 0,-30-30-1 0,0 0 1 16,-6 46 0-16,-38 23 0 0,44-69 1 16,0 0-1-16,-67 63 2 0,-16-15-2 0,83-48 2 0,0 0-2 15,-90 35 3-15,-8-9-3 0,98-26 2 16,0 0-2-16,-87 19 3 0,31-9-3 0,-3 1-1197 0</inkml:trace>
  <inkml:trace contextRef="#ctx0" brushRef="#br0" timeOffset="23269.82">27988 12074 897 0,'0'0'0'0,"0"0"0"15,0 0 0-15,0 0 8 0,0 0-8 0,33 0 8 0,-3 0-8 16,-30 0 29-16,0 0-29 0,42-5 29 0,17 1-29 16,-59 4 24-16,0 0-24 0,61-3 24 0,1-2-24 15,-62 5 58-15,0 0-58 0,51-7 59 0,-17 3-59 16,-34 4 61-16,0 0-61 0,23-1 62 0,-6-3-62 15,-17 4 78-15,0 0-78 0,14-1 78 0,-3 1-78 16,-11 0 68-16,0 0-68 0,9 0 68 0,-2-2-68 0,-7 2 51 16,0 0-51-16,0 0 51 0,9-7-51 0,1 2-1180 15</inkml:trace>
  <inkml:trace contextRef="#ctx0" brushRef="#br0" timeOffset="23755.28">29325 11481 1054 0,'0'0'0'0,"0"0"0"0,-22 0 0 16,22 0 23-16,0 0-23 0,-26 3 24 0,-9 11-24 0,35-14 24 15,0 0-24-15,-39 26 25 0,-3 12-25 16,42-38 52-16,0 0-52 0,-39 57 53 0,5 26-53 0,34-83 54 16,0 0-54-16,-21 95 55 0,14 6-55 0,7-101 54 15,0 0-54-15,7 107 54 0,16 5-54 0,-23-112 49 0,0 0-49 16,37 109 50-16,14-17-50 0,-51-92 39 0,0 0-39 15,57 75 40-15,-1-13-40 0,-56-62 27 0,0 0-27 16,67 47 28-16,13-18-28 0,-3 0-1219 0</inkml:trace>
  <inkml:trace contextRef="#ctx0" brushRef="#br0" timeOffset="24188.2">29662 12093 1423 0,'0'0'0'0,"0"0"0"0,12 0 0 0,-12 0 8 0,0 0-8 16,25 0 9-16,20 0-9 0,-45 0 28 0,0 0-28 16,52-2 28-16,6-3-28 0,-58 5 4 0,0 0-4 15,58-7 4-15,-7 4-4 0,-51 3-2 0,0 0 2 16,41 0-2-16,-15 2 2 0,-26-2-17 0,0 0 17 0,20 1-17 16,-8 1 17-16,0 0-1040 0</inkml:trace>
  <inkml:trace contextRef="#ctx0" brushRef="#br0" timeOffset="24426.3">30641 11825 2398 0,'0'0'0'0,"0"0"0"0,-13-9 0 0,1 1-1739 16</inkml:trace>
  <inkml:trace contextRef="#ctx0" brushRef="#br0" timeOffset="24673.2">30577 11771 2387 0,'0'0'0'0,"0"0"0"0,-9 5 0 0,9-5 84 0,0 0-84 16,-7 13 84-16,2 9-84 0,5-22 185 0,0 0-185 15,-11 29 185-15,-3 8-185 0,14-37-28 0,0 0 28 16,-12 40-27-16,3-2 27 0,9-38-169 0,0 0 169 16,-5 31-168-16,6-10 168 0,-1-21-175 0,0 0 175 15,9 19-175-15,5-7 175 0,-14-12-112 0,0 0 112 16,23 8-111-16,9-1 111 0,-32-7-55 0,0 0 55 0,37 6-55 16,-3-3 55-16,-34-3-24 0,0 0 24 0,38 0-24 15,12 0 24-15,-50 0-12 0,0 0 12 0,49 7-11 16,-6 7 11-16,-43-14-5 0,0 0 5 0,35 24-5 15,-9 16 5-15,-26-40-3 0,0 0 3 0,11 41-2 16,-22 4 2-16,11-45-1 0,0 0 1 0,-26 44-1 16,-13-5 1-16,39-39-1 0,0 0 1 0,-46 26 0 15,-10-3 0-15,56-23-1 0,0 0 1 0,-57 12 0 16,3-5 0-16,-1 0-1260 0</inkml:trace>
  <inkml:trace contextRef="#ctx0" brushRef="#br0" timeOffset="24696.26">30499 12275 1334 0,'0'0'0'0,"0"0"0"0,13-23 0 15,-1 3-941-15</inkml:trace>
  <inkml:trace contextRef="#ctx0" brushRef="#br0" timeOffset="24725.36">30544 12100 1659 0,'0'0'0'0,"5"-10"0"0,11-18 0 15,1-1-1185-15</inkml:trace>
  <inkml:trace contextRef="#ctx0" brushRef="#br0" timeOffset="24757.23">30619 11950 1894 0,'0'0'0'0,"0"0"0"0,13-9 0 16,-1 0-1361-16</inkml:trace>
  <inkml:trace contextRef="#ctx0" brushRef="#br0" timeOffset="24788.2">30641 11899 1390 0,'0'0'0'0,"0"0"0"0,21-15 0 0,0-1-983 16</inkml:trace>
  <inkml:trace contextRef="#ctx0" brushRef="#br0" timeOffset="24822.14">30782 11820 1334 0,'0'0'0'0,"16"-4"0"0,22-3 0 0,3 0-941 15</inkml:trace>
  <inkml:trace contextRef="#ctx0" brushRef="#br0" timeOffset="24907.16">31401 11756 2062 0,'0'0'0'15,"0"0"0"-15,19 15 0 0,1-3-1487 0</inkml:trace>
  <inkml:trace contextRef="#ctx0" brushRef="#br0" timeOffset="25122.4">31371 11749 1636 0,'0'0'0'15,"-7"0"0"-15,-6 0 0 0,13 0-8 0,0 0 8 16,-21 5-7-16,-3 5 7 0,24-10-2 0,0 0 2 0,-25 16-1 15,5 3 1-15,20-19-2 0,0 0 2 0,-10 21-1 16,8 3 1-16,2-24 0 0,0 0 0 0,9 24 0 16,12 13 0-16,-21-37 1 0,0 0-1 0,34 31 2 15,10-2-2-15,-44-29 11 0,0 0-11 0,46 21 12 16,-15-4-12-16,-31-17 20 0,0 0-20 0,30 24 21 16,7 13-21-16,-37-37 24 0,0 0-24 0,29 41 25 0,-19 4-25 15,-10-45 22-15,0 0-22 0,-2 40 23 0,-12-7-23 16,14-33 21-16,0 0-21 0,-26 26 21 0,-11-7-21 15,37-19 17-15,0 0-17 0,-41 9 17 0,-1-9-17 16,1 0-1329-16</inkml:trace>
  <inkml:trace contextRef="#ctx0" brushRef="#br0" timeOffset="25176.95">31295 12005 1636 0,'0'0'0'0,"0"0"0"0,0-19 0 0,0 0-1167 16</inkml:trace>
  <inkml:trace contextRef="#ctx0" brushRef="#br0" timeOffset="25205.38">31316 11913 1390 0,'0'0'0'0,"0"0"0"0,0 0 0 0,0 0-983 16</inkml:trace>
  <inkml:trace contextRef="#ctx0" brushRef="#br0" timeOffset="25296.02">31309 11844 1345 0,'0'0'0'0,"7"-5"0"0,11-14 0 0,-18 19 48 0,0 0-48 16,28-21 49-16,13 0-49 0,-41 21 116 0,0 0-116 16,47-19 116-16,4-2-116 0,-51 21-2 0,0 0 2 15,46-15-2-15,-12 4 2 0,-34 11-35 0,0 0 35 16,35-8-34-16,7-4 34 0,2 0-1141 0</inkml:trace>
  <inkml:trace contextRef="#ctx0" brushRef="#br0" timeOffset="25327.97">31766 11626 1177 0,'0'0'0'0,"9"-7"0"15,14-9 0-15,0 3-823 0</inkml:trace>
  <inkml:trace contextRef="#ctx0" brushRef="#br0" timeOffset="25355.04">31794 11529 1625 0,'0'0'0'0,"0"0"0"15,20-19 0-15,-1 2-1159 0</inkml:trace>
  <inkml:trace contextRef="#ctx0" brushRef="#br0" timeOffset="25387.98">31817 11437 1916 0,'0'0'0'0,"0"0"0"16,11 0 0-16,-1 0-1377 0</inkml:trace>
  <inkml:trace contextRef="#ctx0" brushRef="#br0" timeOffset="25423.05">31852 11389 1547 0,'0'0'0'0,"0"0"0"16,0 0 0-16,0 0-1101 0</inkml:trace>
  <inkml:trace contextRef="#ctx0" brushRef="#br0" timeOffset="25506.48">31970 11520 1535 0,'0'0'0'0,"9"18"0"0,16 27 0 15,-25-45 58-15,0 0-58 0,34 79 59 0,3 42-59 16,-37-121 106-16,0 0-106 0,31 139 106 0,-13 17-106 15,-18-156 32-15,0 0-32 0,-2 150 32 0,-26-13-32 16,28-137 7-16,0 0-7 0,-46 114 7 0,-14-27-7 16,0-3-1397-16</inkml:trace>
  <inkml:trace contextRef="#ctx0" brushRef="#br0" timeOffset="26693.3">24961 14362 875 0,'0'0'0'0,"21"-7"0"0,20-7 0 16,-41 14 7-16,0 0-7 0,54-17 8 0,17-6-8 15,-71 23 32-15,0 0-32 0,72-19 33 0,-10 5-33 16,-62 14 1-16,0 0-1 0,47-10 1 0,-20 5-1 16,-27 5-14-16,0 0 14 0,18 2-14 0,-6 6 14 15,2 1-637-15</inkml:trace>
  <inkml:trace contextRef="#ctx0" brushRef="#br0" timeOffset="26827.21">25053 14602 819 0,'0'0'0'16,"0"0"0"-16,17 9 0 0,-17-9-4 0,0 0 4 16,23 5-4-16,5-8 4 0,-28 3-10 0,0 0 10 15,39-9-9-15,11-6 9 0,-1-1-534 0</inkml:trace>
  <inkml:trace contextRef="#ctx0" brushRef="#br0" timeOffset="29888.04">26614 13754 494 0,'0'0'0'0,"0"0"0"15,0 0 0-15,0 0 10 0,0 0-10 0,-2 37 10 16,-5-8-10-16,7-29 64 0,0 0-64 0,-9 40 65 16,0 9-65-16,9-49 73 0,0 0-73 0,-10 53 73 0,-1 6-73 15,11-59 60-15,0 0-60 0,-9 45 61 0,6-10-61 16,3-35 38-16,0 0-38 0,0 22 39 0,1-8-39 15,-1-14 34-15,0 0-34 0,2 10 35 0,-2-10-35 16,0 0 27-16,0 0-27 0,14 7 27 0,16-10-27 16,-30 3 22-16,0 0-22 0,34-4 23 0,1 1-23 15,-35 3 20-15,0 0-20 0,39 2 20 0,3 6-20 0,-42-8 16 16,0 0-16-16,37 14 17 0,-12 0-17 0,-25-14 16 16,0 0-16-16,19 22 16 0,-1 15-16 0,-18-37 16 15,0 0-16-15,3 43 16 0,-11 4-16 0,8-47 13 16,0 0-13-16,-27 50 14 0,-12 0-14 0,39-50 12 0,0 0-12 15,-44 45 13-15,-5-12-13 0,49-33 4 16,0 0-4-16,-55 21 5 0,-1-14-5 0,-2 1-955 0</inkml:trace>
  <inkml:trace contextRef="#ctx0" brushRef="#br0" timeOffset="30100">26684 13791 975 0,'0'0'0'0,"0"0"0"15,0 0 0-15,0 0 12 0,0 0-12 0,11-7 13 16,-4 5-13-16,-7 2 21 0,0 0-21 0,21-3 22 0,21-2-22 16,-42 5 36-16,0 0-36 0,53-7 37 0,7 0-37 15,-60 7 35-15,0 0-35 0,58-4 36 0,-8 2-36 16,-50 2 33-16,0 0-33 0,44-6 34 0,-4-3-34 15,1 0-881-15</inkml:trace>
  <inkml:trace contextRef="#ctx0" brushRef="#br0" timeOffset="30557.07">27529 13877 774 0,'0'0'0'0,"0"0"0"16,16-17 0-16,-16 17 36 0,0 0-36 0,10-12 36 15,6 3-36-15,-16 9 38 0,0 0-38 0,29-8 39 16,13-3-39-16,-42 11 30 0,0 0-30 0,49-5 31 16,6 2-31-16,-55 3 13 0,0 0-13 0,49 5 14 15,-15 5-14-15,-34-10 11 0,0 0-11 0,21 26 12 16,-5 23-12-16,-16-49 15 0,0 0-15 0,-4 65 15 0,-26 13-15 16,30-78 22-16,0 0-22 0,-47 85 22 0,-17 0-22 15,64-85 17-15,0 0-17 0,-61 78 17 0,11-13-17 16,50-65 24-16,0 0-24 0,-39 52 24 15,16-15-24-15,23-37 29 0,0 0-29 0,-12 24 29 0,7-10-29 16,5-14 25-16,0 0-25 0,16 2 26 0,28-9-26 16,-44 7 21-16,0 0-21 0,69-23 21 0,29-17-21 15,-98 40 13-15,0 0-13 0,108-41 13 0,0 3-13 16,-108 38 1-16,0 0-1 0,102-38 1 0,-16-2-1 0,-1-2-967 16</inkml:trace>
  <inkml:trace contextRef="#ctx0" brushRef="#br0" timeOffset="31190.45">29873 14113 975 0,'0'0'0'0,"-7"-2"0"0,-10-3 0 15,17 5 16-15,0 0-16 0,-27 0 16 0,-8 8-16 16,35-8 14-16,0 0-14 0,-44 18 15 0,-18 8-15 16,62-26 31-16,0 0-31 0,-65 34 31 0,3 6-31 15,62-40 13-15,0 0-13 0,-46 43 14 0,21-3-14 16,25-40 14-16,0 0-14 0,-12 38 15 0,12-1-15 16,0-37 8-16,0 0-8 0,11 27 8 0,5-11-8 0,-16-16 6 15,0 0-6-15,31 5 6 0,26-8-6 0,-57 3 7 16,0 0-7-16,65-19 7 0,0-18-7 0,-65 37 7 0,0 0-7 15,64-47 7-15,5-4-7 0,-69 51 6 0,0 0-6 16,68-64 6-16,-2-9-6 0,-66 73 14 0,0 0-14 16,51-80 15-16,-14-6-15 0,-37 86 27 0,0 0-27 15,21-83 27-15,-14 12-27 0,-7 71 43 0,0 0-43 16,-4-64 44-16,-6 0-44 0,10 64 48 0,0 0-48 16,-16-61 48-16,-3 11-48 0,19 50 46 0,0 0-46 15,-22-42 46-15,-2 11-46 0,24 31 47 0,0 0-47 16,-25-12 47-16,0 17-47 0,25-5 40 0,0 0-40 15,-21 31 41-15,4 21-41 0,17-52 34 0,0 0-34 0,-11 70 34 16,6 6-34-16,5-76 30 0,0 0-30 0,3 85 30 16,15 15-30-16,-18-100 24 0,0 0-24 0,35 95 25 15,22-15-25-15,-57-80 19 0,0 0-19 16,63 72 20-16,2-6-20 0,-65-66 16 0,0 0-16 0,60 56 16 16,-10-8-16-16,-3 0-1443 0</inkml:trace>
  <inkml:trace contextRef="#ctx0" brushRef="#br0" timeOffset="31541.17">30591 13684 718 0,'0'0'0'16,"0"0"0"-16,-7-9 0 0,7 9 33 0,0 0-33 15,0 0 33-15,-7 2-33 0,7-2 82 0,0 0-82 16,4 20 83-16,6 15-83 0,-10-35 57 0,0 0-57 15,14 48 58-15,-1 11-58 0,-13-59 50 0,0 0-50 0,5 64 50 16,-5 11-50-16,0-75 47 0,0 0-47 16,-5 71 47-16,-10-9-47 0,15-62 43 0,0 0-43 0,-17 57 44 15,-3-3-44-15,20-54 36 0,0 0-36 0,-15 48 36 16,2-11-36-16,1 1-1003 0</inkml:trace>
  <inkml:trace contextRef="#ctx0" brushRef="#br0" timeOffset="31939.06">30584 13761 1087 0,'0'0'0'0,"0"-7"0"0,-2-13 0 15,2 20 9-15,0 0-9 0,4-28 10 0,13-8-10 16,-17 36 19-16,0 0-19 0,27-40 20 0,10-5-20 16,-37 45 41-16,0 0-41 0,48-40 42 0,10 7-42 0,-58 33 29 15,0 0-29-15,63-22 30 0,6 20-30 0,-69 2 42 16,0 0-42-16,55 24 42 0,-25 19-42 0,-30-43 45 15,0 0-45-15,2 58 46 0,-29 2-46 0,27-60 40 0,0 0-40 16,-46 61 41-16,-16 1-41 0,62-62 35 0,0 0-35 16,-59 62 35-16,4 4-35 0,55-66 22 0,0 0-22 15,-43 61 23-15,15-18-23 0,28-43 13 0,0 0-13 16,-17 31 14-16,10-14-14 0,7-17 7 0,0 0-7 16,3 7 7-16,8-5-7 0,-11-2 3 0,0 0-3 15,30 0 4-15,26 2-4 0,-56-2 2 0,0 0-2 16,72 3 3-16,11 2-3 0,-83-5 3 0,0 0-3 15,78 11 3-15,-27 3-3 0,-51-14 4 0,0 0-4 16,28 22 5-16,-21 14-5 0,-7-36 5 0,0 0-5 16,-24 33 5-16,-40 0-5 0,64-33 6 0,0 0-6 0,-81 33 6 15,-4-2-6-15,85-31 6 0,0 0-6 0,-86 28 7 16,1-12-7-16,85-16 3 0,0 0-3 0,-77 8 4 16,11-10-4-16,-1 1-1266 0</inkml:trace>
  <inkml:trace contextRef="#ctx0" brushRef="#br0" timeOffset="32456.99">31260 13822 975 0,'0'0'0'0,"0"0"0"0,17 2 0 0,-17-2 25 16,0 0-25-16,16 5 25 0,-3 5-25 0,-13-10 58 0,0 0-58 16,15 25 58-16,8 23-58 0,-23-48 48 0,0 0-48 15,18 57 49-15,-7-2-49 0,-11-55 39 0,0 0-39 16,3 49 40-16,-6-4-40 0,3-45 31 0,0 0-31 16,-9 33 32-16,-5-9-32 0,14-24 31 0,0 0-31 15,-15 16 31-15,5-13-31 0,10-3 31 0,0 0-31 16,-4-7 32-16,10-12-32 0,-6 19 31 0,0 0-31 15,16-29 32-15,10-13-32 0,-26 42 26 0,0 0-26 16,37-47 27-16,9 1-27 0,-46 46 20 0,0 0-20 0,46-40 21 16,-11 19-21-16,-35 21 21 0,0 0-21 0,30-7 21 15,-4 7-21-15,-26 0 19 0,0 0-19 0,25 9 19 16,-2 6-19-16,-23-15 16 0,0 0-16 0,25 18 16 16,-6 8-16-16,-19-26 14 0,0 0-14 0,11 29 14 15,-6-5-14-15,-5-24 12 0,0 0-12 0,2 21 12 16,-2-11-12-16,0-10 9 0,0 0-9 0,0 0 10 0,12-5-10 15,-12 5 6-15,0 0-6 0,25-17 6 0,19-12-6 16,-44 29 4-16,0 0-4 0,55-35 5 0,5 2-5 16,-60 33 2-16,0 0-2 0,60-21 3 0,-6 11-3 15,-54 10 4-15,0 0-4 0,57 10 4 0,13 18-4 16,-70-28 8-16,0 0-8 0,62 45 8 0,-18 3-8 16,-44-48 10-16,0 0-10 0,21 54 11 0,-26-4-11 15,5-50 9-15,0 0-9 0,-23 42 10 0,-10-14-10 16,-1 1-1392-16</inkml:trace>
  <inkml:trace contextRef="#ctx0" brushRef="#br0" timeOffset="51540.3">8200 15655 1670 0,'0'0'0'16,"6"-18"0"-16,8-18 0 0,-14 36 46 0,0 0-46 15,17-52 46-15,1-14-46 0,-18 66 13 0,0 0-13 0,14-83 14 16,-9-19-14-16,-5 102 48 0,0 0-48 0,-1-105 48 16,-17-3-48-16,18 108 35 0,0 0-35 0,-21-105 36 15,-2-6-36-15,23 111 32 0,0 0-32 0,-23-97 32 16,2 23-32-16,21 74 37 0,0 0-37 0,-20-54 38 16,1 23-38-16,19 31 32 0,0 0-32 0,-12-12 33 15,-2 15-33-15,14-3 27 0,0 0-27 0,-15 31 27 16,3 33-27-16,12-64 23 0,0 0-23 0,-5 85 23 15,5 24-23-15,0-109 18 0,0 0-18 0,14 111 18 16,9-16-18-16,-23-95 15 0,0 0-15 0,26 97 15 0,8 9-15 16,-34-106 8-16,0 0-8 0,44 98 8 0,11-22-8 15,-55-76 3-15,0 0-3 0,67 58 4 0,8-15-4 16,3 0-1702-16</inkml:trace>
  <inkml:trace contextRef="#ctx0" brushRef="#br0" timeOffset="51840.1">8671 15234 1580 0,'0'0'0'0,"0"0"0"0,-14-14 0 0,14 14 21 16,0 0-21-16,-9 0 22 0,-3 19-22 0,12-19 38 16,0 0-38-16,-2 38 38 0,2 21-38 0,0-59 65 15,0 0-65-15,9 61 66 0,5-9-66 0,-14-52 38 16,0 0-38-16,18 41 39 0,8-10-39 0,-26-31 34 0,0 0-34 16,34 23 34-16,10-9-34 0,-44-14 28 15,0 0-28-15,42 1 29 0,2-11-29 0,-44 10 24 0,0 0-24 16,41-22 24-16,-9-15-24 0,-32 37 21 0,0 0-21 15,17-55 21-15,-13-23-21 0,-4 78 19 0,0 0-19 16,-13-80 19-16,-22 13-19 0,35 67 16 0,0 0-16 0,-49-52 16 16,-8 23-16-16,57 29 13 0,0 0-13 0,-58-13 14 15,11 15-14-15,47-2 10 0,0 0-10 0,-39 11 10 16,9 2-10-16,30-13 2 0,0 0-2 0,-18 30 3 16,22 20-3-16,-4-50 0 0,0 0 0 0,19 47 0 15,20-13 0-15,-39-34-6 0,0 0 6 0,54 19-6 16,14-12 6-16,-3 0-1614 0</inkml:trace>
  <inkml:trace contextRef="#ctx0" brushRef="#br0" timeOffset="52173.86">9493 14957 1603 0,'0'0'0'0,"-2"-8"0"0,-5-18 0 15,7 26 6-15,0 0-6 0,-19-33 6 0,-13-2-6 16,32 35 5-16,0 0-5 0,-49-19 6 0,-15 24-6 15,64-5 45-15,0 0-45 0,-63 25 46 0,10 13-46 16,53-38 58-16,0 0-58 0,-41 43 58 0,18-2-58 0,23-41 51 16,0 0-51-16,-14 37 52 0,14-6-52 15,0-31 47-15,0 0-47 0,18 33 47 0,21 5-47 0,-39-38 34 16,0 0-34-16,53 47 35 0,7 13-35 0,-60-60 22 16,0 0-22-16,58 59 22 0,-10-2-22 0,-48-57 17 15,0 0-17-15,31 50 17 0,-11-12-17 0,-20-38 8 0,0 0-8 16,9 31 9-16,-15-5-9 0,6-26 5 0,0 0-5 15,-23 16 5-15,-17 0-5 0,40-16 3 0,0 0-3 16,-36 8 3-16,8-11-3 0,28 3 0 0,0 0 0 16,-17-12 0-16,8-13 0 0,9 25-4 0,0 0 4 0,5-34-4 15,21-13 4-15,-26 47-36 0,0 0 36 0,38-50-35 16,11-2 35-16,4 2-1539 0</inkml:trace>
  <inkml:trace contextRef="#ctx0" brushRef="#br0" timeOffset="52424.38">9675 14859 1379 0,'0'0'0'0,"-2"-7"0"16,-7-16 0-16,9 23 0 0,0 0 0 0,-14-22 1 16,-2 11-1-16,16 11-4 0,0 0 4 0,-24 9-3 15,-15 26 3-15,39-35 17 0,0 0-17 0,-34 46 17 0,13 10-17 16,21-56 87-16,0 0-87 0,-5 55 88 0,19-8-88 16,-14-47 103-16,0 0-103 0,35 41 103 0,15-3-103 15,-50-38 89-15,0 0-89 0,54 42 90 0,5 12-90 16,-59-54 60-16,0 0-60 0,49 58 61 0,-17 3-61 15,-32-61 33-15,0 0-33 0,9 57 34 0,-22-8-34 16,13-49 17-16,0 0-17 0,-32 41 17 0,-26-3-17 16,58-38 8-16,0 0-8 0,-54 30 8 0,16-13-8 0,38-17 0 15,0 0 0-15,-35 3 0 0,-5-17 0 0,-1 1-1594 16</inkml:trace>
  <inkml:trace contextRef="#ctx0" brushRef="#br0" timeOffset="52709.94">10993 15205 2543 0,'0'0'0'0,"0"0"0"0,-6 0 0 16,-3 0-1848-16</inkml:trace>
  <inkml:trace contextRef="#ctx0" brushRef="#br0" timeOffset="52753.01">10950 15170 2051 0,'0'0'0'0,"0"0"0"0,-17-9 0 16,-1 1-1479-16</inkml:trace>
  <inkml:trace contextRef="#ctx0" brushRef="#br0" timeOffset="52860.51">10901 15129 1625 0,'0'0'0'0,"0"0"0"0,9 5 0 0,-9-5 82 15,0 0-82-15,10 3 82 0,13-1-82 0,-23-2 166 16,0 0-166-16,35-2 166 0,11-5-166 0,-46 7 42 16,0 0-42-16,59-7 42 0,4 4-42 0,-63 3 15 0,0 0-15 15,58-2 15-15,-14 6-15 0,-44-4-1 0,0 0 1 16,29 5 0-16,-17 2 0 0,-12-7-4 0,0 0 4 15,0 0-3-15,5 8 3 0,0 1-1611 0</inkml:trace>
  <inkml:trace contextRef="#ctx0" brushRef="#br0" timeOffset="52922.06">11014 15315 1681 0,'0'0'0'0,"0"11"0"16,-9 18 0-16,2 1-1201 0</inkml:trace>
  <inkml:trace contextRef="#ctx0" brushRef="#br0" timeOffset="53022.48">10973 15475 1726 0,'0'0'0'0,"9"3"0"16,10 4 0-16,-19-7 110 0,0 0-110 0,37 2 111 15,22-6-111-15,-59 4 206 0,0 0-206 0,70-14 207 16,8-5-207-16,-78 19 3 0,0 0-3 0,76-26 3 16,-4-5-3-16,2 0-1715 0</inkml:trace>
  <inkml:trace contextRef="#ctx0" brushRef="#br0" timeOffset="53031.42">11642 15281 1580 0,'0'0'0'0</inkml:trace>
  <inkml:trace contextRef="#ctx0" brushRef="#br0" timeOffset="71089.98">10825 8253 1110 0,'0'0'0'0,"0"0"0"0,0 0 0 16,0 0 28-16,0 0-28 0,32 14 29 0,8-16-29 0,-40 2 75 16,0 0-75-16,64-5 76 0,29-7-76 0,-93 12 69 15,0 0-69-15,113-17 69 0,5-8-69 0,-118 25 41 0,0 0-41 16,122-24 41-16,0 3-41 0,-122 21 30 0,0 0-30 15,109-17 30-15,-24-2-30 0,-85 19 27 0,0 0-27 16,60-16 27-16,-25 4-27 0,-35 12 20 0,0 0-20 16,23-7 21-16,-14 6-21 0,-9 1 14 0,0 0-14 15,0 0 15-15,0 0-15 0,0 0 6 0,0 0-6 16,-9-12 7-16,-10 3-7 0,19 9 0 0,0 0 0 16,-18-7 0-16,6 5 0 0,12 2-4 0,0 0 4 15,-6-3-3-15,-3 1 3 0,9 2-13 0,0 0 13 16,-5-2-13-16,5 2 13 0,0 0-19 0,0 0 19 0,-9-5-19 15,9 5 19-15,0 0-16 0,0 0 16 0,0 0-16 16,0 0 16-16,0 0-8 0,0 0 8 0,11 12-7 16,15 2 7-16,-26-14-1 0,0 0 1 0,27 26-1 15,-9 7 1-15,-18-33 0 0,0 0 0 0,5 40 0 16,-18 5 0-16,13-45 3 0,0 0-3 0,-19 45 3 16,-11-4-3-16,30-41 8 0,0 0-8 0,-23 31 8 0,7-10-8 15,16-21 8-15,0 0-8 0,-17 9 8 0,-15-11-8 16,-2-1-1180-16</inkml:trace>
  <inkml:trace contextRef="#ctx0" brushRef="#br0" timeOffset="71875.55">12753 8002 897 0,'0'0'0'0,"0"10"0"0,0 15 0 16,0-25-1-16,0 0 1 0,0 40 0 16,-5 17 0-16,5-57-2 0,0 0 2 0,-9 65-1 0,0 10 1 15,9-75 25-15,0 0-25 0,-9 67 25 0,4-18-25 16,5-49 64-16,0 0-64 0,-9 33 64 0,4-20-64 0,5-13 73 16,0 0-73-16,-4 11 74 0,-3-2-74 0,7-9 70 15,0 0-70-15,0 0 71 0,-2 6-71 0,2-6 51 16,0 0-51-16,0-6 52 0,0-14-52 0,0 20 42 15,0 0-42-15,4-41 43 0,1-32-43 0,-5 73 34 0,0 0-34 16,9-81 34-16,2 8-34 0,-11 73 30 0,0 0-30 16,14-60 30-16,-2 8-30 0,-12 52 24 0,0 0-24 15,9-33 25-15,-4 14-25 0,-5 19 26 0,0 0-26 16,0 0 27-16,9-5-27 0,-9 5 28 0,0 0-28 0,12 8 28 16,6 11-28-16,-18-19 27 0,0 0-27 0,23 23 27 15,-4-1-27-15,-19-22 23 0,0 0-23 0,27 26 24 16,5 9-24-16,-32-35 21 0,0 0-21 0,35 40 22 15,5 10-22-15,-40-50 19 0,0 0-19 0,41 45 19 16,-4-23-19-16,-37-22 20 0,0 0-20 0,28 0 20 16,-3-12-20-16,-25 12 19 0,0 0-19 0,25-33 19 15,-1-17-19-15,-24 50 18 0,0 0-18 0,29-53 19 16,-7-3-19-16,-22 56 15 0,0 0-15 0,18-55 16 16,-14-1-16-16,-4 56 17 0,0 0-17 0,-2-48 17 15,-9 0-17-15,11 48 19 0,0 0-19 0,-9-40 19 0,4 19-19 16,5 21 11-16,0 0-11 0,0-17 11 0,5-2-11 15,-5 19 2-15,0 0-2 0,20-16 2 0,22 7-2 16,1 1-1635-16</inkml:trace>
  <inkml:trace contextRef="#ctx0" brushRef="#br0" timeOffset="72256.35">13476 8016 1289 0,'0'0'0'0,"0"0"0"0,0-9 0 0,0 9 25 0,0 0-25 15,0 0 25-15,0 0-25 0,0 0 77 0,0 0-77 16,0 0 77-16,-10 5-77 0,10-5 66 0,0 0-66 16,-15 16 67-16,3 7-67 0,12-23 45 0,0 0-45 15,-9 27 46-15,6 8-46 0,3-35 32 0,0 0-32 0,12 38 33 16,7 5-33-16,-19-43 23 0,0 0-23 0,25 38 24 15,-5-17-24-15,-20-21 20 0,0 0-20 0,17 0 21 16,3-12-21-16,-20 12 18 0,0 0-18 0,21-24 19 16,-2-11-19-16,-19 35 17 0,0 0-17 0,16-35 17 15,-2-3-17-15,-14 38 15 0,0 0-15 0,5-32 15 16,-5 9-15-16,0 23 15 0,0 0-15 0,-14-19 15 16,-12-9-15-16,26 28 15 0,0 0-15 0,-32-19 15 15,-3 18-15-15,35 1 15 0,0 0-15 0,-28 0 15 16,10 3-15-16,18-3 13 0,0 0-13 0,-9 5 14 0,9 2-14 15,0-7 5-15,0 0-5 0,18 14 5 0,17 8-5 16,-1 1-1514-16</inkml:trace>
  <inkml:trace contextRef="#ctx0" brushRef="#br0" timeOffset="72423.13">13933 8177 1815 0,'0'0'0'0,"0"0"0"0,11-7 0 0,-11 7 3 0,0 0-3 16,0 0 3-16,10-7-3 0,-10 7 4 0,0 0-4 15,0 0 4-15,0 0-4 0,0 0-3 0,0 0 3 16,0 0-2-16,4-7 2 0,-3 0-1308 0</inkml:trace>
  <inkml:trace contextRef="#ctx0" brushRef="#br0" timeOffset="73412.03">14686 7954 1199 0,'0'0'0'15,"0"0"0"-15,-14 13 0 0,14-13-2 0,0 0 2 16,-14 21-1-16,5 7 1 0,9-28-1 0,0 0 1 16,-9 33 0-16,9 5 0 0,0-38-1 0,0 0 1 0,2 45 0 15,7 3 0-15,-9-48-2 0,0 0 2 16,16 44-2-16,3-12 2 0,-19-32-1 0,0 0 1 0,23 23 0 15,-5-9 0-15,-18-14 0 0,0 0 0 0,17 3 0 16,6-10 0-16,-23 7 0 0,0 0 0 0,23-20 1 16,2-20-1-16,-25 40 12 0,0 0-12 0,16-45 13 15,-13 2-13-15,-3 43 26 0,0 0-26 0,-14-42 27 16,-18 6-27-16,32 36 32 0,0 0-32 0,-40-28 33 16,-6 11-33-16,46 17 40 0,0 0-40 0,-39-7 40 15,13 10-40-15,26-3 40 0,0 0-40 0,-20 11 41 16,4 8-41-16,16-19 34 0,0 0-34 0,-7 22 35 15,7 1-35-15,0-23 33 0,0 0-33 0,16 20 34 0,18-4-34 16,-34-16 20-16,0 0-20 0,49 12 20 0,15-5-20 16,-64-7 16-16,0 0-16 0,68 0 16 0,-6-9-16 15,-62 9 13-15,0 0-13 0,60-19 13 0,-9-14-13 16,-51 33 8-16,0 0-8 0,53-41 8 0,-9-8-8 16,-44 49 5-16,0 0-5 0,32-55 5 0,-18-23-5 15,-14 78 7-15,0 0-7 0,2-76 7 0,-11 12-7 16,9 64 12-16,0 0-12 0,-10-45 12 0,1 17-12 0,9 28 16 15,0 0-16-15,-4-17 16 0,2 10-16 0,2 7 19 16,0 0-19-16,0 0 20 0,-8 0-20 0,8 0 21 16,0 0-21-16,-7 16 21 0,0 20-21 0,7-36 20 0,0 0-20 15,-13 54 20-15,3 25-20 0,10-79 19 0,0 0-19 16,-9 90 19-16,2 2-19 0,7-92 18 0,0 0-18 16,-2 107 18-16,7 21-18 0,-5-128 15 0,0 0-15 15,11 130 16-15,5-10-16 0,-16-120 13 0,0 0-13 16,17 110 14-16,8-18-14 0,-25-92 11 0,0 0-11 0,27 69 12 15,-1-27-12-15,-26-42 9 0,0 0-9 0,26 24 9 16,-1-17-9-16,-25-7 8 0,0 0-8 0,27-16 9 16,-4-20-9-16,-23 36 7 0,0 0-7 0,21-52 7 15,-11-14-7-15,-10 66 14 0,0 0-14 0,0-67 15 16,-16 10-15-16,16 57 20 0,0 0-20 0,-26-42 20 16,-13 11-20-16,39 31 20 0,0 0-20 0,-42-17 21 15,-11 6-21-15,53 11 16 0,0 0-16 0,-48 0 16 16,18 4-16-16,30-4 11 0,0 0-11 0,-21 7 12 15,12-2-12-15,9-5 5 0,0 0-5 0,16 0 5 0,25-9-5 16,-41 9 0-16,0 0 0 0,60-12 0 0,17-9 0 16,-77 21-5-16,0 0 5 0,89-32-4 0,0-12 4 15,1 1-1677-15</inkml:trace>
  <inkml:trace contextRef="#ctx0" brushRef="#br0" timeOffset="73683.42">16053 7995 2443 0,'0'0'0'0,"0"0"0"16,5-26 0-16,4 0-1773 0</inkml:trace>
  <inkml:trace contextRef="#ctx0" brushRef="#br0" timeOffset="73906.3">16058 7865 1076 0,'0'0'0'0,"0"0"0"16,4-12 0-16,-4 12-1 0,0 0 1 0,-4-12 0 15,-8 9 0-15,12 3-5 0,0 0 5 0,-23 7-5 16,-9 8 5-16,32-15 5 0,0 0-5 0,-37 24 6 0,2 6-6 16,35-30 25-16,0 0-25 0,-25 26 26 0,13 3-26 15,12-29 51-15,0 0-51 0,-3 30 51 0,15-1-51 16,-12-29 53-16,0 0-53 0,21 28 54 0,16-4-54 16,-37-24 42-16,0 0-42 0,42 29 42 0,3 15-42 15,-45-44 37-15,0 0-37 0,40 46 38 0,-12 5-38 16,-28-51 23-16,0 0-23 0,9 45 24 0,-19-9-24 0,10-36 18 15,0 0-18-15,-32 28 18 0,-9-16-18 0,41-12 8 16,0 0-8-16,-44 8 8 0,2-1-8 0,42-7 0 16,0 0 0-16,-30-3 0 0,16-6 0 0,-4 1-1136 15</inkml:trace>
  <inkml:trace contextRef="#ctx0" brushRef="#br0" timeOffset="74480.98">16334 8087 1199 0,'0'0'0'0,"0"14"0"0,0 17 0 0,0-31-17 15,0 0 17-15,0 48-16 0,1 25 16 0,-1-73-43 16,0 0 43-16,4 76-42 0,-1-14 42 0,-3-62 0 16,0 0 0-16,0 52 0 0,0-8 0 0,0-44 11 15,0 0-11-15,2 33 11 0,-4-13-11 16,2-20 34-16,0 0-34 0,0 9 35 0,0-9-35 0,0 0 43 0,0 0-43 16,0 0 44-16,-8-2-44 0,8 2 40 0,0 0-40 15,-6-15 41-15,-2-22-41 0,8 37 34 0,0 0-34 16,-6-48 34-16,3-13-34 0,3 61 32 0,0 0-32 15,1-76 33-15,8-12-33 0,-9 88 31 0,0 0-31 0,16-85 32 16,7 16-32-16,-23 69 26 0,0 0-26 0,32-57 27 16,8 5-27-16,-40 52 28 0,0 0-28 0,44-36 28 15,1 11-28-15,-45 25 26 0,0 0-26 0,35-8 27 16,-5 13-27-16,-30-5 25 0,0 0-25 0,14 22 26 16,-14 11-26-16,0-33 25 0,0 0-25 0,-12 37 25 15,-15 2-25-15,27-39 13 0,0 0-13 0,-33 47 14 16,-13 14-14-16,46-61 4 0,0 0-4 0,-41 58 4 15,18-7-4-15,0-1-1316 0</inkml:trace>
  <inkml:trace contextRef="#ctx0" brushRef="#br0" timeOffset="74553.32">16618 7858 1681 0,'0'0'0'0,"12"-8"0"0,25-16 0 16,0-1-1201-16</inkml:trace>
  <inkml:trace contextRef="#ctx0" brushRef="#br0" timeOffset="74590.37">16785 7672 1569 0,'0'0'0'0,"0"-9"0"0,-5-19 0 16,1 4-1117-16</inkml:trace>
  <inkml:trace contextRef="#ctx0" brushRef="#br0" timeOffset="74707.35">16764 7595 1435 0,'0'0'0'0,"0"0"0"0,7 16 0 16,-7-16 87-16,0 0-87 0,4 31 88 0,-4 31-88 0,0-62 185 16,0 0-185-16,-2 80 186 0,0 7-186 0,2-87 35 15,0 0-35-15,-7 84 36 0,0-4-36 0,7-80 10 0,0 0-10 16,-4 78 11-16,6 10-11 0,-2-88 1 0,0 0-1 16,11 83 1-16,10-21-1 0,-21-62 0 0,0 0 0 15,19 42 0-15,1-19 0 0,-3-6-1497 0</inkml:trace>
  <inkml:trace contextRef="#ctx0" brushRef="#br0" timeOffset="74773.59">16960 8135 1580 0,'0'0'0'16,"5"-8"0"-16,9-15 0 0,-3 2-1125 0</inkml:trace>
  <inkml:trace contextRef="#ctx0" brushRef="#br0" timeOffset="74890.92">16997 8032 1793 0,'0'0'0'0,"0"0"0"16,2 6 0-16,-2-6 97 0,0 0-97 0,8 16 97 16,10 13-97-16,-18-29 177 0,0 0-177 0,18 40 177 15,-4 5-177-15,-14-45 1 0,0 0-1 0,7 40 1 16,-7-5-1-16,0-35-24 0,0 0 24 0,0 26-23 15,0-9 23-15,0-17-68 0,0 0 68 0,0 12-67 16,0-12 67-16,0 0-75 0,0 0 75 0,5-7-75 16,11-29 75-16,0-1-1449 0</inkml:trace>
  <inkml:trace contextRef="#ctx0" brushRef="#br0" timeOffset="74924.03">17106 8087 1177 0,'0'0'0'0,"0"-16"0"0,4-25 0 16,-4-1-823-16</inkml:trace>
  <inkml:trace contextRef="#ctx0" brushRef="#br0" timeOffset="74947.87">17101 7810 1491 0,'0'0'0'0,"-4"-9"0"0,-1-11 0 15,0-5-1059-15</inkml:trace>
  <inkml:trace contextRef="#ctx0" brushRef="#br0" timeOffset="75011.39">17052 7725 1031 0,'0'0'0'0,"0"0"0"0,0 0 0 15,0 0 52-15,0 0-52 0,8 11 53 0,-4 9-53 16,-4-20 131-16,0 0-131 0,5 21 131 0,-5-10-131 0,2-1-989 16</inkml:trace>
  <inkml:trace contextRef="#ctx0" brushRef="#br0" timeOffset="75573.06">17515 7858 1267 0,'0'0'0'0,"0"0"0"0,-15-8 0 16,15 8 86-16,0 0-86 0,-20-4 87 0,-3 11-87 16,23-7 37-16,0 0-37 0,-32 16 37 0,-3 12-37 15,35-28 30-15,0 0-30 0,-32 34 31 0,10 6-31 16,22-40 9-16,0 0-9 0,-13 47 9 0,8 3-9 15,5-50 4-15,0 0-4 0,9 54 5 0,15 4-5 16,-24-58 4-16,0 0-4 0,41 57 4 0,15-8-4 16,-56-49 2-16,0 0-2 0,60 36 3 0,4-12-3 0,-64-24 3 15,0 0-3-15,62 4 3 0,-6-16-3 0,-56 12 1 16,0 0-1-16,53-23 2 0,-4-8-2 0,-49 31 0 16,0 0 0-16,36-40 1 0,-17-12-1 0,-19 52 2 15,0 0-2-15,0-46 2 0,-19 8-2 0,19 38 3 0,0 0-3 16,-30-21 4-16,-6 19-4 0,36 2 5 0,0 0-5 15,-33 23 6-15,-2 25-6 0,35-48 9 0,0 0-9 16,-27 61 10-16,9 3-10 0,18-64 11 0,0 0-11 16,-1 59 12-16,18-16-12 0,-17-43 11 0,0 0-11 0,41 24 12 15,33-8-12-15,-74-16 11 0,0 0-11 16,92-4 11-16,12-20-11 0,-104 24 1 0,0 0-1 0,104-33 2 16,-4-3-2-16,-1-1-1243 0</inkml:trace>
  <inkml:trace contextRef="#ctx0" brushRef="#br0" timeOffset="76281.09">18304 8170 2431 0,'0'0'0'0,"0"0"0"15,0 0 0-15,0 0-1764 0</inkml:trace>
  <inkml:trace contextRef="#ctx0" brushRef="#br0" timeOffset="76313.48">18339 8149 2409 0,'0'0'0'0,"0"0"0"16,21-12 0-16,2 0-1747 0</inkml:trace>
  <inkml:trace contextRef="#ctx0" brushRef="#br0" timeOffset="76573.28">18415 8073 2510 0,'0'0'0'0,"0"0"0"16,9-9 0-16,-9 9-132 0,0 0 132 0,3-8-132 15,3-1 132-15,-6 9-62 0,0 0 62 0,0-9-62 16,-6-1 62-16,6 10-70 0,0 0 70 0,-10-10-70 16,-10 3 70-16,20 7-94 0,0 0 94 0,-23-4-94 15,1 4 94-15,22 0-62 0,0 0 62 0,-25 5-61 16,-9 8 61-16,34-13-23 0,0 0 23 0,-31 22-23 0,8 6 23 16,23-28-12-16,0 0 12 0,-15 34-11 0,8 1 11 15,7-35-3-15,0 0 3 0,4 36-3 0,10 2 3 16,-14-38 0-16,0 0 0 0,28 37 0 0,16-6 0 15,-44-31 0-15,0 0 0 0,48 28 0 0,-7-4 0 16,-41-24 0-16,0 0 0 0,28 21 1 0,-18-9-1 16,-10-12 1-16,0 0-1 0,-8 17 2 0,-22 7-2 15,30-24 6-15,0 0-6 0,-41 19 6 0,-12-1-6 16,53-18 3-16,0 0-3 0,-44 12 4 0,16-5-4 0,28-7 0 16,0 0 0-16,-21-7 0 0,1-11 0 0,-3-1-1155 15</inkml:trace>
  <inkml:trace contextRef="#ctx0" brushRef="#br0" timeOffset="76910.09">19071 8170 1211 0,'0'0'0'0,"0"0"0"0,7-5 0 15,-7 5 8-15,0 0-8 0,9-4 8 0,5 3-8 16,-14 1 9-16,0 0-9 0,21-4 10 0,16 1-10 16,-37 3 23-16,0 0-23 0,36-4 23 0,-6 1-23 0,-30 3 7 15,0 0-7-15,26-2 8 0,1 2-8 0,-5-3-921 16</inkml:trace>
  <inkml:trace contextRef="#ctx0" brushRef="#br0" timeOffset="76944.7">19309 8144 1211 0,'0'0'0'0,"0"0"0"0,0 0 0 0,0 0-849 0</inkml:trace>
  <inkml:trace contextRef="#ctx0" brushRef="#br0" timeOffset="76971.17">19218 8224 1300 0,'0'0'0'0,"-4"12"0"0,-14 21 0 0,4-1-915 0</inkml:trace>
  <inkml:trace contextRef="#ctx0" brushRef="#br0" timeOffset="77060.92">19106 8431 1043 0,'0'0'0'15,"0"0"0"-15,16 4 0 0,-16-4 52 0,0 0-52 16,21 1 53-16,15-2-53 0,-36 1 139 0,0 0-139 0,35-12 139 16,-9-21-139-16,3 2-1010 0</inkml:trace>
  <inkml:trace contextRef="#ctx0" brushRef="#br0" timeOffset="77972.97">20443 7768 1345 0,'0'0'0'16,"0"0"0"-16,-10 16 0 0,10-16 0 0,0 0 0 16,-12 16 0-16,1 4 0 0,11-20-5 0,0 0 5 0,-5 25-5 15,1 8 5-15,4-33 3 0,0 0-3 0,2 39 3 16,3-2-3-16,-5-37 9 0,0 0-9 0,16 36 10 15,9-3-10-15,-25-33 20 0,0 0-20 0,39 28 20 16,5 4-20-16,-44-32 34 0,0 0-34 0,47 37 34 16,-4 11-34-16,-43-48 32 0,0 0-32 0,30 50 33 15,-16-3-33-15,-14-47 32 0,0 0-32 0,-2 43 33 16,-17-1-33-16,19-42 29 0,0 0-29 0,-34 33 30 16,-12-14-30-16,46-19 22 0,0 0-22 0,-44 17 23 15,11-5-23-15,33-12 1 0,0 0-1 0,-23 7 2 16,9-7-2-16,1 0-1219 0</inkml:trace>
  <inkml:trace contextRef="#ctx0" brushRef="#br0" timeOffset="78143.02">20394 7929 1255 0,'0'0'0'0,"16"-3"0"0,26-6 0 0,-42 9 2 15,0 0-2-15,60-15 3 0,20-9-3 0,-80 24-7 0,0 0 7 16,75-25-6-16,-9 1 6 0,-66 24-32 16,0 0 32-16,58-28-32 0,-2 4 32 0,1 0-828 0</inkml:trace>
  <inkml:trace contextRef="#ctx0" brushRef="#br0" timeOffset="84842.9">19973 7981 1367 0,'0'0'0'0,"0"0"0"0,0 0 0 15,0 0 11-15,0 0-11 0,-8-31 12 0,1 10-12 16,7 21 50-16,0 0-50 0,-8-24 50 0,-1-3-50 16,9 27 55-16,0 0-55 0,-9-25 56 0,0 10-56 15,9 15 39-15,0 0-39 0,-12-14 40 0,-8-2-40 0,20 16 24 16,0 0-24-16,-26-10 25 0,-11 10-25 0,37 0 19 15,0 0-19-15,-41 10 19 0,-3 8-19 0,44-18 15 16,0 0-15-16,-33 27 16 0,13 10-16 0,20-37 11 0,0 0-11 16,-9 36 11-16,13-3-11 0,-4-33 7 0,0 0-7 15,14 31 7-15,11 2-7 0,-25-33 3 0,0 0-3 16,32 33 4-16,3 7-4 0,-35-40 1 0,0 0-1 16,33 50 2-16,-4 10-2 0,-29-60 2 0,0 0-2 15,26 66 3-15,-1 0-3 0,-25-66 5 0,0 0-5 0,19 57 5 16,-17-14-5-16,-2-43 7 0,0 0-7 0,-7 35 7 15,-7-13-7-15,14-22 8 0,0 0-8 0,-18 14 8 16,0-7-8-16,18-7 5 0,0 0-5 0,-22-7 5 16,-5-14-5-16,27 21 0 0,0 0 0 0,-25-32 0 15,11-13 0-15,14 45-5 0,0 0 5 0,-5-61-5 16,8-17 5-16,-3 78-16 0,0 0 16 0,15-78-15 16,11 11 15-16,-26 67-22 0,0 0 22 0,28-59-21 15,-1 9 21-15,-27 50-27 0,0 0 27 0,26-44-26 16,-1-1 26-16,1 0-1262 0</inkml:trace>
  <inkml:trace contextRef="#ctx0" brushRef="#br0" timeOffset="140808.19">12061 15585 1569 0,'0'0'0'0,"0"0"0"0,11 32 0 16,-11-32 36-16,0 0-36 0,9 31 37 15,3 17-37-15,-12-48 67 0,0 0-67 0,6 57 67 0,-3 14-67 16,-3-71 49-16,0 0-49 0,0 76 50 0,-5 2-50 16,5-78 24-16,0 0-24 0,-7 80 24 0,1 6-24 15,6-86 14-15,0 0-14 0,-3 73 14 0,1-35-14 0,2-38 10 16,0 0-10-16,-3 21 10 0,3-12-10 0,0-9 7 16,0 0-7-16,3-18 8 0,4-32-8 0,-7 50 6 15,0 0-6-15,7-69 6 0,-5-6-6 0,-2 75 2 0,0 0-2 16,0-79 3-16,-5-8-3 0,5 87 3 0,0 0-3 15,-4-84 3-15,8 7-3 0,-4 77 3 0,0 0-3 16,7-57 3-16,3 24-3 0,-10 33 4 0,0 0-4 16,11-8 4-16,5 13-4 0,-16-5 7 0,0 0-7 15,17 26 7-15,1 22-7 0,-18-48 12 0,0 0-12 16,19 56 13-16,-1 8-13 0,-18-64 18 0,0 0-18 0,18 60 19 16,-1-1-19-16,-17-59 21 0,0 0-21 0,23 56 22 15,-5-1-22-15,-18-55 20 0,0 0-20 0,19 45 21 16,-6-16-21-16,-13-29 17 0,0 0-17 0,19 7 17 15,8-26-17-15,-27 19 13 0,0 0-13 0,31-36 13 16,6-13-13-16,-37 49 11 0,0 0-11 0,30-53 11 16,-12 1-11-16,-18 52 5 0,0 0-5 0,5-61 5 15,-10-13-5-15,5 74 0 0,0 0 0 0,-9-73 1 16,6 9-1-16,3 64-1 0,0 0 1 0,1-48 0 16,15 23 0-16,-2 1-1647 0</inkml:trace>
  <inkml:trace contextRef="#ctx0" brushRef="#br0" timeOffset="141274.46">12836 15791 1356 0,'0'0'0'0,"-5"9"0"15,-6 14 0-15,11-23-1 0,0 0 1 0,-18 25-1 16,4 0 1-16,14-25-6 0,0 0 6 0,-12 27-6 15,0 10 6-15,12-37 1 0,0 0-1 0,-8 48 1 16,8 9-1-16,0-57 4 0,0 0-4 0,11 59 5 16,10-5-5-16,-21-54 10 0,0 0-10 0,32 40 10 15,5-16-10-15,-37-24 14 0,0 0-14 0,41 5 15 16,3-19-15-16,-44 14 16 0,0 0-16 0,40-31 16 16,-8-16-16-16,-32 47 22 0,0 0-22 0,19-48 23 15,-13 5-23-15,-6 43 26 0,0 0-26 0,-11-42 26 0,-24 0-26 16,35 42 26-16,0 0-26 0,-43-43 26 0,-1 3-26 15,44 40 26-15,0 0-26 0,-37-27 26 0,16 15-26 16,21 12 25-16,0 0-25 0,-3 7 26 0,11 25-26 16,-8-32 14-16,0 0-14 0,25 35 14 0,17-9-14 15,3 0-1226-15</inkml:trace>
  <inkml:trace contextRef="#ctx0" brushRef="#br0" timeOffset="141363.26">13344 16103 1703 0,'0'0'0'0,"0"0"0"0,-13 12 0 0,3 0-1218 0</inkml:trace>
  <inkml:trace contextRef="#ctx0" brushRef="#br0" timeOffset="141457.01">13259 16089 1345 0,'0'0'0'15,"0"0"0"-15,4-12 0 0,-4 12 0 0,0 0 0 16,5-7 1-16,4 4-1 0,-9 3-1 0,0 0 1 16,17 1 0-16,6 3 0 0,-23-4 0 0,0 0 0 15,20 0 1-15,-3-7-1 0,-1 0-950 0</inkml:trace>
  <inkml:trace contextRef="#ctx0" brushRef="#br0" timeOffset="142277.97">13772 15778 1457 0,'0'0'0'0,"0"0"0"0,-12 20 0 15,12-20 2-15,0 0-2 0,-12 21 2 0,1 10-2 0,11-31 7 16,0 0-7-16,-5 33 8 0,5 0-8 0,0-33 29 15,0 0-29-15,2 40 30 0,10 8-30 0,-12-48 27 16,0 0-27-16,23 52 27 0,12-2-27 0,-35-50 13 0,0 0-13 16,50 42 14-16,4-16-14 0,-54-26 10 0,0 0-10 15,51 5 11-15,-5-21-11 0,-46 16 9 0,0 0-9 16,39-27 9-16,-7-10-9 0,-32 37 8 0,0 0-8 16,23-39 8-16,-11-5-8 0,-12 44 11 0,0 0-11 15,-3-46 11-15,-17-8-11 0,20 54 14 0,0 0-14 16,-26-57 15-16,-13-4-15 0,39 61 15 0,0 0-15 0,-34-46 16 15,3 20-16-15,31 26 18 0,0 0-18 0,-27-6 18 16,6 24-18-16,21-18 16 0,0 0-16 0,-14 33 16 16,3 19-16-16,11-52 16 0,0 0-16 0,-3 48 16 15,6-20-16-15,-3-28 13 0,0 0-13 0,14 27 14 16,18 8-14-16,-32-35 12 0,0 0-12 16,41 31 13-16,3-12-13 0,-44-19 9 0,0 0-9 0,51 5 10 15,7-17-10-15,-58 12 6 0,0 0-6 0,60-22 6 0,2-15-6 16,-62 37 4-16,0 0-4 0,55-53 5 15,-18-23-5-15,-37 76 7 0,0 0-7 0,23-78 7 0,-16 0-7 16,-7 78 6-16,0 0-6 0,-9-68 6 0,-9 8-6 16,18 60 11-16,0 0-11 0,-26-56 11 0,3 10-11 15,23 46 17-15,0 0-17 0,-18-31 17 0,8 17-17 16,10 14 22-16,0 0-22 0,-7 12 22 0,1 28-22 16,6-40 21-16,0 0-21 0,-5 58 22 0,-7 15-22 0,12-73 20 15,0 0-20-15,-9 97 20 0,3 26-20 0,6-123 19 16,0 0-19-16,-5 138 19 0,7 9-19 0,-2-147 14 15,0 0-14-15,12 142 14 0,15-17-14 0,-27-125 10 16,0 0-10-16,32 119 11 0,-6-13-11 0,-26-106 6 0,0 0-6 16,25 80 7-16,1-37-7 0,-26-43-3 0,0 0 3 15,28 19-3-15,-3-23 3 0,-25 4-33 0,0 0 33 16,14-27-32-16,-9-29 32 0,-5 56-34 0,0 0 34 16,-5-64-33-16,-16-1 33 0,21 65-29 0,0 0 29 15,-34-63-28-15,-13 6 28 0,47 57-9 0,0 0 9 16,-48-47-8-16,13 16 8 0,35 31 0 0,0 0 0 0,-27-19 0 15,13 11 0-15,14 8 5 0,0 0-5 0,0 0 5 16,6 8-5-16,-6-8 13 0,0 0-13 0,26 7 13 16,25-7-13-16,-51 0 15 0,0 0-15 0,62-3 15 15,5-6-15-15,-2 0-1521 0</inkml:trace>
  <inkml:trace contextRef="#ctx0" brushRef="#br0" timeOffset="142707.37">15363 15726 1379 0,'0'0'0'0,"0"-13"0"0,4-19 0 0,-4 32 54 0,0 0-54 16,-4-35 55-16,-4 6-55 0,8 29 47 0,0 0-47 15,-16-21 47-15,-4 17-47 0,20 4 38 0,0 0-38 16,-28 6 39-16,-9 9-39 0,37-15 27 0,0 0-27 16,-37 31 27-16,11 19-27 0,26-50 22 0,0 0-22 0,-18 58 23 15,18 7-23-15,0-65 16 0,0 0-16 0,18 63 17 16,13-15-17-16,-31-48 14 0,0 0-14 0,44 43 14 15,4-1-14-15,-48-42 10 0,0 0-10 0,44 47 11 16,-12 5-11-16,-32-52 8 0,0 0-8 0,18 50 8 16,-13-5-8-16,-5-45 6 0,0 0-6 15,-9 36 6-15,-10-7-6 0,19-29 5 0,0 0-5 0,-30 23 5 16,-13-7-5-16,43-16 4 0,0 0-4 0,-40 3 4 16,1-13-4-16,39 10 0 0,0 0 0 0,-27-23 1 15,12-12-1-15,-3 3-1356 0</inkml:trace>
  <inkml:trace contextRef="#ctx0" brushRef="#br0" timeOffset="143174.21">15637 16047 1670 0,'0'0'0'0,"0"0"0"0,0 14 0 0,0-14-3 0,0 0 3 16,2 30-2-16,5 30 2 0,-7-60-7 0,0 0 7 16,12 71-7-16,4-5 7 0,-16-66 4 0,0 0-4 15,18 64 5-15,-4 0-5 0,-14-64 13 0,0 0-13 16,8 64 13-16,-4-7-13 0,-4-57 29 0,0 0-29 15,2 42 30-15,-2-25-30 0,0-17 21 0,0 0-21 0,-2-9 22 16,-2-30-22-16,4 39 13 0,0 0-13 0,-7-51 14 16,2 0-14-16,5 51 7 0,0 0-7 0,-3-66 7 15,4-16-7-15,-1 82 4 0,0 0-4 0,7-90 5 16,4-8-5-16,-11 98 3 0,0 0-3 0,19-94 4 16,8 16-4-16,-27 78 3 0,0 0-3 0,32-72 4 15,-1 4-4-15,-31 68 9 0,0 0-9 0,36-53 9 16,1 23-9-16,-37 30 13 0,0 0-13 0,35-2 14 15,-7 30-14-15,-28-28 15 0,0 0-15 0,20 45 16 0,-13 12-16 16,-7-57 20-16,0 0-20 0,-13 57 21 0,-13-8-21 16,26-49 22-16,0 0-22 0,-34 45 22 0,-1-7-22 15,35-38 18-15,0 0-18 0,-32 31 19 0,18-14-19 16,-3 1-1478-16</inkml:trace>
  <inkml:trace contextRef="#ctx0" brushRef="#br0" timeOffset="143254.09">16073 15295 1871 0,'0'0'0'0,"0"-12"0"0,-4-25 0 0,2-1-1344 16</inkml:trace>
  <inkml:trace contextRef="#ctx0" brushRef="#br0" timeOffset="143374.97">16067 15177 1524 0,'0'0'0'15,"4"9"0"-15,10 15 0 0,-14-24 1 0,0 0-1 16,19 48 2-16,15 32-2 0,-34-80 0 0,0 0 0 16,33 88 1-16,-4-5-1 0,-29-83 34 0,0 0-34 15,22 95 34-15,-2 14-34 0,-20-109 53 0,0 0-53 16,14 110 54-16,-5-12-54 0,-9-98 48 0,0 0-48 15,5 90 48-15,4-2-48 0,-9-88 42 0,0 0-42 16,9 68 43-16,0-35-43 0,1 0-1353 0</inkml:trace>
  <inkml:trace contextRef="#ctx0" brushRef="#br0" timeOffset="143527.07">16418 15904 1457 0,'0'0'0'0,"6"10"0"16,-1 16 0-16,-5-26 6 0,0 0-6 0,7 35 7 15,-2-1-7-15,-5-34 16 0,0 0-16 0,5 32 17 16,-5-10-17-16,0-22 0 0,0 0 0 0,9 19 0 0,5 0 0 16,-14-19-9-16,0 0 9 0,20 9-8 0,1-20 8 15,0 1-1055-15</inkml:trace>
  <inkml:trace contextRef="#ctx0" brushRef="#br0" timeOffset="143569.99">16554 15904 1099 0,'0'0'0'0,"0"-9"0"0,9-15 0 16,0 0-765-16</inkml:trace>
  <inkml:trace contextRef="#ctx0" brushRef="#br0" timeOffset="143676.04">16519 15544 1199 0,'0'0'0'0,"0"0"0"0,0 7 0 0,0-7 68 16,0 0-68-16,0 0 69 0,3 8-69 0,-3-8 228 16,0 0-228-16,14 9 228 0,11 3-228 0,-25-12-2 15,0 0 2-15,35 21-2 0,2 3 2 0,-37-24-51 16,0 0 51-16,41 19-51 0,7-10 51 0,-4 0-1205 0</inkml:trace>
  <inkml:trace contextRef="#ctx0" brushRef="#br0" timeOffset="143998.41">16917 15641 1412 0,'0'0'0'0,"0"0"0"16,-10 3 0-16,10-3-13 0,0 0 13 0,-21 14-13 16,-16 21 13-16,37-35-51 0,0 0 51 0,-37 50-50 15,14 10 50-15,23-60 19 0,0 0-19 0,-9 68 20 16,9-13-20-16,0-55 76 0,0 0-76 0,18 52 77 16,19-2-77-16,-37-50 106 0,0 0-106 0,49 49 106 15,6-4-106-15,-55-45 70 0,0 0-70 0,58 35 71 16,-7-15-71-16,-51-20 48 0,0 0-48 0,44 2 48 15,-7-19-48-15,-37 17 14 0,0 0-14 0,30-30 15 16,-14-8-15-16,-16 38 5 0,0 0-5 0,11-41 5 0,-11 1-5 16,0 40 3-16,0 0-3 0,-9-31 3 15,-12 3-3-15,21 28 2 0,0 0-2 0,-29-16 2 0,-6 16-2 16,35 0 3-16,0 0-3 0,-32 13 3 0,9 9-3 16,23-22 8-16,0 0-8 0,-8 29 9 0,4 11-9 15,4-40 15-15,0 0-15 0,16 45 16 0,21 5-16 16,-37-50 13-16,0 0-13 0,49 44 14 0,10-17-14 15,-59-27 16-15,0 0-16 0,65 19 16 0,7-6-16 0,-1-3-1506 16</inkml:trace>
  <inkml:trace contextRef="#ctx0" brushRef="#br0" timeOffset="144476.07">17718 15871 1244 0,'0'0'0'0,"-7"0"0"0,-14 2 0 16,21-2 45-16,0 0-45 0,-21 3 46 0,9 1-46 15,12-4 67-15,0 0-67 0,-13 3 67 0,-1 2-67 16,14-5 70-16,0 0-70 0,-14 9 70 0,3 3-70 15,11-12 40-15,0 0-40 0,-1 19 40 0,8 9-40 16,-7-28 28-16,0 0-28 0,16 33 29 0,17 0-29 16,-33-33 26-16,0 0-26 0,42 39 26 0,6 12-26 0,-48-51 22 15,0 0-22-15,37 51 23 0,-18-2-23 16,-19-49 27-16,0 0-27 0,-3 47 28 0,-22 3-28 0,25-50 29 16,0 0-29-16,-40 41 29 0,-10-11-29 0,50-30 18 15,0 0-18-15,-42 17 19 0,14-10-19 0,28-7 1 0,0 0-1 16,-20-7 1-16,6-14-1 0,0 1-1437 0</inkml:trace>
  <inkml:trace contextRef="#ctx0" brushRef="#br0" timeOffset="144893.16">18415 15883 1345 0,'0'0'0'0,"5"7"0"0,8 9 0 0,-13-16 10 0,0 0-10 16,23 24 11-16,14 10-11 0,-37-34 22 0,0 0-22 15,44 37 23-15,0-1-23 0,-44-36 25 0,0 0-25 16,46 38 26-16,5 5-26 0,-51-43 35 0,0 0-35 15,53 45 36-15,-9 4-36 0,-44-49 18 0,0 0-18 16,33 41 19-16,-15-11-19 0,-18-30 25 0,0 0-25 16,9 17 25-16,-6-10-25 0,3 0-1155 0</inkml:trace>
  <inkml:trace contextRef="#ctx0" brushRef="#br0" timeOffset="145056.91">18803 15842 1267 0,'0'0'0'0,"0"0"0"16,-7-16 0-16,7 16 0 0,0 0 0 0,-5-10 1 15,5 10-1-15,0 0 1 0,0 0-1 0,-20 20 1 16,-11 18-1-16,31-38 20 0,0 0-20 0,-39 45 20 16,-4 2-20-16,43-47 55 0,0 0-55 0,-40 49 56 15,5 4-56-15,35-53 53 0,0 0-53 0,-29 61 54 0,12 11-54 16,17-72 30-16,0 0-30 0,-18 65 30 0,-1-20-30 16,-1 0-1131-16</inkml:trace>
  <inkml:trace contextRef="#ctx0" brushRef="#br0" timeOffset="151457.81">19563 16491 841 0,'0'0'0'0,"0"0"0"0,0 0 0 16,0 0 28-16,0 0-28 0,18-20 29 0,0 10-29 15,-18 10 91-15,0 0-91 0,26-14 92 0,6-5-92 16,-32 19 95-16,0 0-95 0,35-22 96 0,-1-3-96 15,-34 25 77-15,0 0-77 0,35-31 77 0,2-10-77 16,-37 41 44-16,0 0-44 0,33-50 44 0,-8-11-44 16,-25 61 38-16,0 0-38 0,18-66 39 0,-9 4-39 15,-9 62 34-15,0 0-34 0,3-55 35 0,-3 8-35 0,0 47 25 16,0 0-25-16,-3-50 25 0,-4-7-25 0,7 57 26 16,0 0-26-16,-8-61 27 0,-4-1-27 0,12 62 22 15,0 0-22-15,-10-56 23 0,6 20-23 0,4 36 23 16,0 0-23-16,-7-23 23 0,3 17-23 0,4 6 23 0,0 0-23 15,-3 8 23-15,-11 25-23 0,14-33 21 0,0 0-21 16,-18 52 21-16,-3 24-21 0,21-76 17 0,0 0-17 16,-19 78 18-16,-3 0-18 0,22-78 16 0,0 0-16 15,-12 81 17-15,7 18-17 0,5-99 11 0,0 0-11 0,7 97 11 16,12-21-11-16,-19-76 5 0,0 0-5 0,28 67 6 16,8-9-6-16,-36-58 4 0,0 0-4 0,44 43 4 15,-2-14-4-15,2 2-1479 0</inkml:trace>
  <inkml:trace contextRef="#ctx0" brushRef="#br0" timeOffset="151741.37">20048 16188 1502 0,'0'0'0'0,"-1"12"0"0,-6 10 0 15,7-22 1-15,0 0-1 0,-4 31 1 0,-1 13-1 16,5-44 5-16,0 0-5 0,-2 38 5 0,4-17-5 15,-2-21 6-15,0 0-6 0,14 13 7 0,19 5-7 16,-33-18 7-16,0 0-7 0,41 12 8 0,-2-12-8 16,-39 0 7-16,0 0-7 0,31-7 7 0,1-7-7 0,-32 14 6 15,0 0-6-15,20-22 7 0,-8-11-7 0,-12 33 6 16,0 0-6-16,2-38 6 0,-11-2-6 0,9 40 10 16,0 0-10-16,-16-38 10 0,-16-2-10 0,32 40 13 15,0 0-13-15,-35-31 14 0,-2 13-14 0,37 18 19 16,0 0-19-16,-37-5 19 0,12 10-19 0,25-5 7 0,0 0-7 15,-16 14 7-15,9 5-7 0,2 0-1200 0</inkml:trace>
  <inkml:trace contextRef="#ctx0" brushRef="#br0" timeOffset="152207.46">20754 15925 1289 0,'0'0'0'0,"0"0"0"0,0 0 0 15,0 0 20-15,0 0-20 0,0 0 20 0,-16 0-20 16,16 0 32-16,0 0-32 0,-23 3 32 0,-16 4-32 16,39-7 13-16,0 0-13 0,-47 10 14 0,-4 4-14 15,51-14 26-15,0 0-26 0,-48 14 26 0,18-2-26 0,30-12 34 16,0 0-34-16,-21 16 35 0,8 15-35 0,13-31 35 16,0 0-35-16,0 41 36 0,15 11-36 0,-15-52 33 15,0 0-33-15,24 49 34 0,8-9-34 0,-32-40 27 0,0 0-27 16,32 29 27-16,-8-5-27 0,-24-24 20 0,0 0-20 15,22 21 21-15,-1 0-21 0,-21-21 16 0,0 0-16 16,17 17 17-16,-6-8-17 0,-11-9 12 0,0 0-12 16,3 7 12-16,-3 1-12 0,0-8 10 0,0 0-10 15,-12 12 11-15,-18 1-11 0,30-13 8 0,0 0-8 16,-37 8 8-16,-2-6-8 0,39-2 4 0,0 0-4 16,-31-2 4-16,13-3-4 0,18 5 0 0,0 0 0 0,-4-10 0 15,10-9 0-15,-1 0-1347 0</inkml:trace>
  <inkml:trace contextRef="#ctx0" brushRef="#br0" timeOffset="152561.79">20929 15952 1479 0,'0'0'0'0,"0"0"0"0,-2 9 0 15,2-9 3-15,0 0-3 0,-7 7 3 0,-6-4-3 16,13-3 6-16,0 0-6 0,-17 0 6 0,-6 0-6 16,23 0 43-16,0 0-43 0,-20 4 44 0,10 1-44 15,10-5 44-15,0 0-44 0,-5 9 45 0,1 1-45 16,4-10 35-16,0 0-35 0,2 19 36 0,3 7-36 16,-5-26 28-16,0 0-28 0,9 33 28 0,3 10-28 0,-12-43 23 15,0 0-23-15,13 43 23 0,-5-10-23 0,-8-33 16 16,0 0-16-16,7 28 16 0,-7-2-16 0,0-26 14 0,0 0-14 15,0 29 15-15,0-1-15 0,0-28 18 0,0 0-18 16,-7 24 19-16,0-5-19 0,7-19 16 0,0 0-16 16,-8 14 17-16,-3-3-17 0,11-11 12 15,0 0-12-15,-11 6 13 0,1-2-13 0,10-4 9 0,0 0-9 16,-9-4 10-16,0-11-10 0,0-1-1456 0</inkml:trace>
  <inkml:trace contextRef="#ctx0" brushRef="#br0" timeOffset="152957.84">21639 16153 1267 0,'0'0'0'0,"2"7"0"0,3 5 0 0,-5-12 0 0,0 0 0 16,11 31 0-16,7 25 0 0,-18-56 0 0,0 0 0 15,16 64 0-15,-1-6 0 0,-15-58 20 0,0 0-20 16,4 59 20-16,-6 4-20 0,2-63 29 0,0 0-29 16,-5 60 29-16,0-13-29 0,5-47 31 0,0 0-31 0,-7 40 32 15,5-2-32-15,0 0-1011 0</inkml:trace>
  <inkml:trace contextRef="#ctx0" brushRef="#br0" timeOffset="153193.12">21588 16188 1300 0,'0'0'0'0,"0"0"0"15,2-23 0-15,-2 23 28 0,0 0-28 0,9-22 28 0,8-3-28 16,-17 25 57-16,0 0-57 0,27-20 57 0,8 2-57 15,-35 18 53-15,0 0-53 0,43-10 54 0,6 10-54 16,-49 0 48-16,0 0-48 0,40 9 49 0,-8 8-49 16,-32-17 39-16,0 0-39 0,18 33 40 0,-25 15-40 15,7-48 37-15,0 0-37 0,-25 54 37 0,-14-4-37 16,39-50 24-16,0 0-24 0,-46 45 25 0,4-10-25 16,42-35 4-16,0 0-4 0,-32 24 5 0,15-10-5 15,-1 0-1354-15</inkml:trace>
  <inkml:trace contextRef="#ctx0" brushRef="#br0" timeOffset="153691.84">22117 16311 1076 0,'0'0'0'0,"9"-6"0"15,11-11 0-15,-20 17 38 0,0 0-38 0,23-26 39 16,-2-3-39-16,-21 29 71 0,0 0-71 0,14-33 72 16,-4-5-72-16,-10 38 67 0,0 0-67 0,7-37 67 15,-10 6-67-15,3 31 54 0,0 0-54 0,-5-26 54 16,-4 9-54-16,9 17 49 0,0 0-49 0,-13-12 49 16,-4 3-49-16,17 9 44 0,0 0-44 0,-16 0 45 15,7 9-45-15,9-9 43 0,0 0-43 0,-12 24 44 16,-4 21-44-16,16-45 38 0,0 0-38 0,-12 55 38 15,1 4-38-15,11-59 32 0,0 0-32 0,-4 52 33 0,6-14-33 16,-2-38 24-16,0 0-24 0,13 33 24 0,4 0-24 16,-17-33 11-16,0 0-11 0,16 28 11 0,-4-13-11 15,-12-15 4-15,0 0-4 0,20 7 4 0,12-9-4 16,-32 2 0-16,0 0 0 0,40-10 1 0,6-9-1 16,-46 19-1-16,0 0 1 0,51-31-1 0,-5-12 1 0,-46 43-5 15,0 0 5-15,46-54-4 0,-9-10 4 0,-37 64-8 16,0 0 8-16,30-62-8 0,-11 13 8 0,-19 49-1 15,0 0 1-15,16-33 0 0,-9 19 0 0,-7 14 3 0,0 0-3 16,7 4 3-16,2 15-3 0,-9-19 14 0,0 0-14 16,5 35 15-16,2 17-15 0,-7-52 24 0,0 0-24 15,9 51 25-15,4-14-25 0,-13-37 27 0,0 0-27 16,16 33 27-16,-2-2-27 0,-14-31 24 0,0 0-24 16,17 24 24-16,-3-8-24 0,1-1-1583 0</inkml:trace>
  <inkml:trace contextRef="#ctx0" brushRef="#br0" timeOffset="154225.29">23560 16006 1491 0,'0'0'0'0,"-7"-2"0"0,-10-5 0 0,17 7 19 16,0 0-19-16,-23-1 20 0,-4 6-20 0,27-5 53 15,0 0-53-15,-28 8 54 0,-2 1-54 0,30-9 64 0,0 0-64 16,-28 10 65-16,0 6-65 0,28-16 36 0,0 0-36 16,-23 17 36-16,10 4-36 0,13-21 27 0,0 0-27 15,-2 31 28-15,13 14-28 0,-11-45 20 0,0 0-20 0,23 47 21 16,9-6-21-16,-32-41 16 0,0 0-16 0,35 37 17 15,7-6-17-15,-42-31 16 0,0 0-16 0,41 26 16 16,-13-5-16-16,-28-21 15 0,0 0-15 0,20 17 16 16,-8-1-16-16,-12-16 13 0,0 0-13 0,2 19 14 15,-15 7-14-15,13-26 14 0,0 0-14 0,-23 24 14 16,-14-10-14-16,37-14 11 0,0 0-11 0,-38 7 11 16,-3-7-11-16,41 0 4 0,0 0-4 0,-34-2 5 15,8-7-5-15,26 9 2 0,0 0-2 0,-19-17 2 16,10-7-2-16,0-1-1530 0</inkml:trace>
  <inkml:trace contextRef="#ctx0" brushRef="#br0" timeOffset="154742.13">23828 16276 1356 0,'0'0'0'16,"4"9"0"-16,3 13 0 0,-7-22 5 0,0 0-5 0,12 35 6 15,2 11-6-15,-14-46 11 0,0 0-11 0,15 52 11 16,-7 4-11-16,-8-56 47 0,0 0-47 0,4 60 48 16,-8 8-48-16,4-68 54 0,0 0-54 0,-5 64 54 15,-4-16-54-15,9-48 49 0,0 0-49 0,-14 37 49 16,-4-17-49-16,18-20 44 0,0 0-44 0,-15 14 45 16,4-7-45-16,11-7 28 0,0 0-28 0,-5-5 28 15,1-16-28-15,4 21 16 0,0 0-16 0,4-38 16 16,8-17-16-16,-12 55 11 0,0 0-11 0,18-68 11 15,1-8-11-15,-19 76 8 0,0 0-8 0,23-74 8 0,-4 3-8 16,-19 71 11-16,0 0-11 0,22-70 12 0,-8 5-12 16,-14 65 13-16,0 0-13 0,16-57 13 0,3 10-13 15,-19 47 16-15,0 0-16 0,19-31 17 0,-1 15-17 16,-18 16 19-16,0 0-19 0,18-2 19 0,3 11-19 16,-21-9 20-16,0 0-20 0,23 24 21 0,-2 16-21 15,-21-40 20-15,0 0-20 0,7 45 20 0,-23-2-20 16,16-43 16-16,0 0-16 0,-30 47 17 0,-10 2-17 0,40-49 9 15,0 0-9-15,-46 46 10 0,-2-8-10 0,-1-1-1559 16</inkml:trace>
  <inkml:trace contextRef="#ctx0" brushRef="#br0" timeOffset="155124.87">24257 15764 1435 0,'0'0'0'0,"0"0"0"0,7 10 0 15,-7-10 7-15,0 0-7 0,4 5 7 0,-4-5-7 16,0 0 43-16,0 0-43 0,7 33 44 0,9 29-44 16,-16-62 48-16,0 0-48 0,17 77 49 0,-1 2-49 15,-16-79 33-15,0 0-33 0,14 85 33 0,-3 7-33 16,-11-92 26-16,0 0-26 0,9 88 26 0,-4-10-26 15,-5-78 20-15,0 0-20 0,3 60 20 0,-3-22-20 0,0-1-1284 16</inkml:trace>
  <inkml:trace contextRef="#ctx0" brushRef="#br0" timeOffset="155293.93">24573 16222 1379 0,'0'0'0'15,"0"0"0"-15,0 11 0 0,0-11 17 0,0 0-17 16,1 19 17-16,1 20-17 0,-2-39 50 0,0 0-50 0,2 39 50 16,0-15-50-16,-2-24 38 0,0 0-38 0,-2 17 38 15,-2-1-38-15,4-16 16 0,0 0-16 0,-1 14 16 16,1-1-16-16,0 1-1156 0</inkml:trace>
  <inkml:trace contextRef="#ctx0" brushRef="#br0" timeOffset="155446.25">24559 15945 1390 0,'0'0'0'0,"0"0"0"0,-2 14 0 15,2-14 20-15,0 0-20 0,-4 12 20 0,3-5-20 16,1-7 1-16,0 0-1 0,1 7 1 0,6 2-1 16,-7-9-15-16,0 0 15 0,20 17-15 0,15 13 15 15,0-1-992-15</inkml:trace>
  <inkml:trace contextRef="#ctx0" brushRef="#br0" timeOffset="155807.07">24918 16054 1267 0,'0'0'0'0,"0"0"0"0,-14 4 0 0,14-4-1 0,0 0 1 16,-14 3 0-16,-2 3 0 0,16-6-13 0,0 0 13 15,-16 17-13-15,6 17 13 0,10-34 18 0,0 0-18 16,-5 49 18-16,5 10-18 0,0-59 49 0,0 0-49 15,3 55 50-15,2-13-50 0,-5-42 63 0,0 0-63 16,9 33 63-16,4-4-63 0,-13-29 52 0,0 0-52 0,17 24 53 16,6-5-53-16,-23-19 25 0,0 0-25 0,35 11 26 15,13-6-26-15,-48-5 16 0,0 0-16 0,51-2 17 16,0-10-17-16,-51 12 9 0,0 0-9 0,44-23 10 16,-8-8-10-16,-36 31 6 0,0 0-6 0,23-40 7 15,-14-8-7-15,-9 48 6 0,0 0-6 0,0-47 7 16,-9 9-7-16,9 38 9 0,0 0-9 0,-14-21 9 15,1 28-9-15,13-7 11 0,0 0-11 0,-12 26 11 16,3 16-11-16,9-42 16 0,0 0-16 0,-5 43 16 16,5-10-16-16,0-33 17 0,0 0-17 0,10 33 17 15,13 5-17-15,-23-38 15 0,0 0-15 0,27 31 16 0,-3-14-16 16,-24-17 13-16,0 0-13 0,30 9 14 0,11-7-14 16,1 0-1365-16</inkml:trace>
  <inkml:trace contextRef="#ctx0" brushRef="#br0" timeOffset="156177.96">25404 15606 1614 0,'0'0'0'0,"7"-2"0"16,8-4 0-16,-15 6 6 0,0 0-6 0,30-6 7 15,18 1-7-15,-48 5 17 0,0 0-17 0,62 23 17 16,14 34-17-16,-76-57 32 0,0 0-32 0,90 83 33 16,12 26-33-16,-102-109 46 0,0 0-46 0,97 143 47 0,-12 46-47 15,-85-189 26-15,0 0-26 0,45 220 27 0,-48 15-27 16,3-235 17-16,0 0-17 0,0 0-1357 0</inkml:trace>
  <inkml:trace contextRef="#ctx0" brushRef="#br0" timeOffset="156940.97">12167 15066 819 0,'0'0'0'0,"-19"11"0"15,-36 18 0-15,55-29 41 0,0 0-41 0,-70 57 42 16,-11 31-42-16,81-88 96 0,0 0-96 0,-78 109 97 16,6 30-97-16,72-139 70 0,0 0-70 0,-69 161 70 15,5 22-70-15,64-183 27 0,0 0-27 0,-54 198 27 16,18 7-27-16,36-205 24 0,0 0-24 0,-7 200 24 0,32-19-24 16,-2 1-943-16</inkml:trace>
  <inkml:trace contextRef="#ctx0" brushRef="#br0" timeOffset="163324.91">26698 16222 987 0,'0'0'0'0,"0"0"0"0,0 0 0 0,0 0 60 15,0 0-60-15,0 0 60 0,0 0-60 0,0 0 142 16,0 0-142-16,-10 18 142 0,22-18-142 0,-12 0 94 0,0 0-94 15,32 0 95-15,26 0-95 0,-58 0 73 0,0 0-73 16,71-6 74-16,11-7-74 0,-82 13 48 0,0 0-48 16,83-18 48-16,-7-3-48 0,-76 21 37 0,0 0-37 15,69-19 37-15,-6 2-37 0,-63 17 21 0,0 0-21 16,48-12 22-16,-20 3-22 0,-28 9 5 0,0 0-5 16,14-3 6-16,-14 3-6 0,0 0-1404 0</inkml:trace>
  <inkml:trace contextRef="#ctx0" brushRef="#br0" timeOffset="163520">27002 15973 1401 0,'0'0'0'0,"0"0"0"0,-9 2 0 15,9-2 25-15,0 0-25 0,-9 5 25 0,2 4-25 16,7-9 40-16,0 0-40 0,0 19 40 0,7 17-40 15,-7-36 62-15,0 0-62 0,12 50 62 0,9 14-62 16,-21-64 51-16,0 0-51 0,27 68 52 0,1-8-52 16,-28-60 45-16,0 0-45 0,30 59 46 0,-2-7-46 15,2 0-1327-15</inkml:trace>
  <inkml:trace contextRef="#ctx0" brushRef="#br0" timeOffset="189642.15">28353 15938 1535 0,'0'0'0'0,"0"0"0"0,35-10 0 16,-35 10 10-16,0 0-10 0,32-12 10 0,3-4-10 16,-35 16 42-16,0 0-42 0,37-8 43 0,-3 9-43 15,-34-1 41-15,0 0-41 0,38 14 42 0,14 16-42 16,-52-30 19-16,0 0-19 0,38 40 19 0,-25 6-19 15,-13-46 5-15,0 0-5 0,-14 63 5 0,-25 21-5 0,39-84 0 16,0 0 0-16,-48 85 0 0,-3-9 0 0,51-76-1 16,0 0 1-16,-55 63-1 0,1-20 1 15,-3 0-1267-15</inkml:trace>
  <inkml:trace contextRef="#ctx0" brushRef="#br0" timeOffset="189777.37">28233 16471 1199 0,'0'0'0'16,"-7"-6"0"-16,-13-8 0 0,20 14 23 0,0 0-23 16,-19-18 23-16,8-1-23 0,11 19 59 0,0 0-59 15,0-13 60-15,11 7-60 0,-11 6 83 0,0 0-83 16,28 0 83-16,27 9-83 0,-55-9 59 0,0 0-59 15,65 12 60-15,4-2-60 0,-69-10 53 0,0 0-53 16,74 13 53-16,7 4-53 0,-81-17 41 0,0 0-41 16,81 21 41-16,-5 1-41 0,-76-22 34 0,0 0-34 15,69 23 34-15,-13-8-34 0,1 1-1369 0</inkml:trace>
  <inkml:trace contextRef="#ctx0" brushRef="#br0" timeOffset="190109.65">29212 16304 2398 0,'0'0'0'15,"0"0"0"-15,0 13 0 0,0 1-1739 0</inkml:trace>
  <inkml:trace contextRef="#ctx0" brushRef="#br0" timeOffset="190392.23">29184 16229 2409 0,'0'0'0'0,"0"0"0"16,0 0 0-16,0 0 138 0,0 0-138 0,1-14 139 15,3-12-139-15,-4 26 186 0,0 0-186 16,2-27 186-16,-6 2-186 0,4 25 82 0,0 0-82 16,-3-17 82-16,4 7-82 0,-1 10 28 0,0 0-28 0,2-7 28 15,-2 7-28-15,0 0 14 0,0 0-14 0,5-14 14 16,-5 0-14-16,0 14 12 0,0 0-12 0,2-15 13 15,2-4-13-15,-4 19 12 0,0 0-12 0,3-18 13 16,1 10-13-16,-4 8 11 0,0 0-11 0,0 0 11 0,16 0-11 16,-16 0 9-16,0 0-9 0,24 12 9 0,20 17-9 15,-44-29-135-15,0 0 135 0,48 40-135 0,0 10 135 16,-48-50-180-16,0 0 180 0,47 55-180 0,4 1 180 16,-51-56-116-16,0 0 116 0,43 48-115 0,-17-18 115 15,-26-30-74-15,0 0 74 0,28 26-73 0,15 8 73 16,-43-34-51-16,0 0 51 0,37 31-51 0,-18-15 51 15,-19-16-22-15,0 0 22 0,11 9-21 0,-4-4 21 16,-7-5-24-16,0 0 24 0,0 0-24 0,9-12 24 0,-1 0-1587 16</inkml:trace>
  <inkml:trace contextRef="#ctx0" brushRef="#br0" timeOffset="190559.37">29647 15987 1703 0,'0'0'0'15,"0"0"0"-15,13 7 0 0,-13-7 93 0,0 0-93 16,2 7 94-16,-13 8-94 0,11-15 190 0,0 0-190 0,-26 33 190 16,-20 30-190-16,46-63 40 0,0 0-40 0,-55 77 41 15,-1 12-41-15,56-89 1 0,0 0-1 0,-55 86 2 16,7-8-2-16,48-78-4 0,0 0 4 0,-39 68-3 16,11-13 3-16,0 0-1701 0</inkml:trace>
  <inkml:trace contextRef="#ctx0" brushRef="#br0" timeOffset="198208.25">30591 15932 1121 0,'0'0'0'0,"0"0"0"0,0 0 0 0,0 0 26 16,0 0-26-16,0 0 27 0,-9-20-27 0,9 20 91 15,0 0-91-15,-7 0 92 0,-2 7-92 0,9-7 84 0,0 0-84 16,-8 14 84-16,4 7-84 0,4-21 47 0,0 0-47 15,0 33 47-15,5 14-47 0,-5-47 31 0,0 0-31 16,14 57 31-16,8 9-31 0,-22-66 24 0,0 0-24 16,24 69 25-16,1-5-25 0,-25-64 23 0,0 0-23 15,21 52 23-15,-7-18-23 0,-14-34 20 0,0 0-20 16,11 28 21-16,-6 0-21 0,-5-28 17 0,0 0-17 16,4 24 17-16,-6-5-17 0,2-19 12 0,0 0-12 15,0 12 13-15,0-5-13 0,0 0-1347 0</inkml:trace>
  <inkml:trace contextRef="#ctx0" brushRef="#br0" timeOffset="199309.87">31752 16139 1087 0,'0'0'0'0,"0"0"0"0,-6-14 0 16,6 14 25-16,0 0-25 0,-7-10 26 0,-3 3-26 15,10 7 40-15,0 0-40 0,-18-2 41 0,-10 4-41 16,28-2 25-16,0 0-25 0,-34 5 26 0,-1 2-26 16,35-7 29-16,0 0-29 0,-40 12 29 0,-1 9-29 15,41-21 28-15,0 0-28 0,-33 28 28 0,6 5-28 16,27-33 26-16,0 0-26 0,-18 31 27 0,13-2-27 16,5-29 29-16,0 0-29 0,2 26 29 0,5-3-29 0,-7-23 27 15,0 0-27-15,11 19 28 0,1-4-28 0,-12-15 24 16,0 0-24-16,16 14 24 0,5-2-24 0,-21-12 17 15,0 0-17-15,28 7 17 0,11-7-17 0,-39 0 16 16,0 0-16-16,41-10 16 0,-1-16-16 0,-40 26 13 0,0 0-13 16,37-38 14-16,-3-11-14 0,-34 49 12 0,0 0-12 15,30-57 12-15,-6-10-12 0,-24 67 12 0,0 0-12 16,18-68 13-16,-11 9-13 0,-7 59 15 0,0 0-15 0,-3-55 15 16,-10-6-15-16,13 61 15 0,0 0-15 0,-16-60 16 15,0 6-16-15,16 54 14 0,0 0-14 0,-14-47 14 16,0 15-14-16,14 32 18 0,0 0-18 0,-12-21 19 15,1 12-19-15,11 9 22 0,0 0-22 0,-9 5 23 16,2 14-23-16,7-19 24 0,0 0-24 0,-3 28 24 16,1 10-24-16,2-38 24 0,0 0-24 0,2 49 25 15,3 6-25-15,-5-55 19 0,0 0-19 0,12 55 20 16,6 6-20-16,-18-61 16 0,0 0-16 0,28 62 17 16,11 6-17-16,-39-68 15 0,0 0-15 0,46 64 16 15,3-9-16-15,-49-55 15 0,0 0-15 0,45 42 16 0,-16-16-16 16,-29-26 13-16,0 0-13 0,32 15 14 0,12-4-14 15,-44-11 12-15,0 0-12 0,48 0 12 0,-4-14-12 16,-44 14 9-16,0 0-9 0,39-28 10 0,1-10-10 16,-40 38 6-16,0 0-6 0,37-45 6 0,-7-10-6 15,-30 55 4-15,0 0-4 0,25-56 5 0,-4 6-5 16,-21 50 3-16,0 0-3 0,16-43 3 0,-5 8-3 16,-11 35 2-16,0 0-2 0,7-26 2 0,-5 11-2 0,-2 15 2 15,0 0-2-15,0 0 3 0,-9 0-3 0,9 0 2 16,0 0-2-16,-6 15 3 0,3 11-3 0,3-26 3 15,0 0-3-15,-2 30 3 0,2 4-3 0,0-34 2 0,0 0-2 16,4 42 3-16,3 11-3 0,-7-53 2 0,0 0-2 16,5 57 3-16,-5 1-3 0,0-58 1 0,0 0-1 15,-2 53 1-15,-1-6-1 0,3-47 0 0,0 0 0 16,-6 35 0-16,5-15 0 0,-1 1-1644 0</inkml:trace>
  <inkml:trace contextRef="#ctx0" brushRef="#br0" timeOffset="199708.21">32359 15987 1233 0,'0'0'0'0,"0"0"0"15,-13-16 0-15,13 16 27 0,0 0-27 0,-7-15 27 16,11-3-27-16,-4 18 57 0,0 0-57 0,14-19 58 16,12-1-58-16,-26 20 57 0,0 0-57 0,30-18 58 15,0 8-58-15,-30 10 51 0,0 0-51 0,28-5 52 16,1 5-52-16,-29 0 44 0,0 0-44 0,26 8 45 0,-3 10-45 15,-23-18 36-15,0 0-36 0,16 29 37 0,-11 16-37 16,-5-45 32-16,0 0-32 0,-5 47 32 0,-13 1-32 16,18-48 23-16,0 0-23 0,-23 45 24 0,-1-10-24 15,24-35 12-15,0 0-12 0,-20 26 13 0,8-12-13 16,12-14 3-16,0 0-3 0,-9 8 3 0,9-8-3 16,0 0 0-16,0 0 0 0,0 0 0 0,0 0 0 15,0 0-1-15,0 0 1 0,7-3-1 0,4 3 1 0,-11 0-4 16,0 0 4-16,14 2-4 0,3 1 4 0,-17-3-6 15,0 0 6-15,23 9-5 0,7 6 5 0,-30-15-7 0,0 0 7 16,32 23-7-16,0 5 7 0,-32-28-3 0,0 0 3 16,23 36-3-16,-18 4 3 15,-5-40-1-15,0 0 1 0,-14 38-1 0,-21-4 1 0,35-34 0 0,0 0 0 16,-53 32 0-16,-12-8 0 0,65-24-2 0,0 0 2 16,-75 17-1-16,-2-5 1 0,77-12-7 0,0 0 7 15,-69 11-6-15,23-3 6 0,0 1-1339 0</inkml:trace>
  <inkml:trace contextRef="#ctx0" brushRef="#br0" timeOffset="200210.96">30478 15516 763 0,'0'0'0'16,"0"0"0"-16,18-19 0 0,-18 19 35 0,0 0-35 15,21-21 35-15,7 4-35 0,-28 17 66 0,0 0-66 16,37-10 66-16,14 10-66 0,-51 0 83 0,0 0-83 0,60 14 83 16,9 13-83-16,-69-27 56 0,0 0-56 0,74 45 57 15,13 26-57-15,-87-71 66 0,0 0-66 0,79 90 66 16,-15 16-66-16,-64-106 53 0,0 0-53 0,37 124 54 16,-27 15-54-16,-10-139 38 0,0 0-38 0,-23 154 38 15,-40 5-38-15,-2 0-1110 0</inkml:trace>
  <inkml:trace contextRef="#ctx0" brushRef="#br0" timeOffset="200808.06">27790 15634 975 0,'0'0'0'0,"0"0"0"0,-33 3 0 16,33-3 27-16,0 0-27 0,-34 11 28 0,-1 11-28 15,35-22 40-15,0 0-40 0,-30 45 40 0,9 26-40 16,21-71 32-16,0 0-32 0,-22 90 33 0,1 21-33 0,21-111 47 15,0 0-47-15,-14 123 48 0,11 8-48 16,3-131 49-16,0 0-49 0,16 142 49 0,19 10-49 0,-35-152 43 0,0 0-43 16,63 151 44-16,40-16-44 0,-103-135 37 0,0 0-37 15,123 126 37-15,25-6-37 0,-148-120 7 0,0 0-7 16,147 93 7-16,-4-36-7 0,-2-1-1098 0</inkml:trace>
  <inkml:trace contextRef="#ctx0" brushRef="#br0" timeOffset="204891.91">21225 18197 1273 0,'0'0'0'0,"0"0"112"0,0 0-112 0,21-5 113 16,20-1-113-16,-41 6 86 0,0 0-86 0,54-6 87 16,24-5-87-16,-78 11 61 0,0 0-61 0,90-15 62 15,9-10-62-15,-99 25 43 0,0 0-43 0,104-24 44 0,3 0-44 16,-107 24 26-16,0 0-26 0,97-21 27 0,-17 7-27 15,-80 14 3-15,0 0-3 0,54-10 3 0,-22 6-3 16,-32 4-1-16,0 0 1 0,16 0 0 0,-9 4 0 16,0-1-1395-16</inkml:trace>
  <inkml:trace contextRef="#ctx0" brushRef="#br0" timeOffset="205075.99">21569 17799 1458 0,'0'0'0'0,"0"0"46"0,0 0-46 15,9 24 47-15,15 40-47 0,-24-64 22 0,0 0-22 16,34 74 23-16,5 3-23 0,-39-77 31 0,0 0-31 0,33 77 32 16,-3 1-32-16,-30-78 39 0,0 0-39 0,32 75 40 15,-2-15-40-15,0 1-1244 0</inkml:trace>
  <inkml:trace contextRef="#ctx0" brushRef="#br0" timeOffset="207409.01">23483 17562 684 0,'0'0'0'0,"0"0"0"15,0 0 0-15,0 0 19 0,0 0-19 0,21 7 19 0,-12 12-19 16,-9-19 48-16,0 0-48 0,5 36 49 0,-2 21-49 16,-3-57 64-16,0 0-64 0,-7 68 64 0,-12 11-64 15,19-79 46-15,0 0-46 0,-35 87 46 0,-13 4-46 16,48-91 28-16,0 0-28 0,-65 92 29 0,-15-4-29 15,80-88 18-15,0 0-18 0,-82 82 19 0,7-11-19 16,75-71 18-16,0 0-18 0,-74 53 19 0,-3-21-19 0,77-32 11 16,0 0-11-16,-73 3 12 0,15-25-12 0,58 22 20 15,0 0-20-15,-42-42 20 0,19-13-20 0,23 55 24 16,0 0-24-16,-4-59 24 0,17 3-24 0,-13 56 32 16,0 0-32-16,28-46 33 0,16 8-33 0,-44 38 34 0,0 0-34 15,53-25 34-15,9 17-34 0,-62 8 34 0,0 0-34 16,72 1 34-16,15 10-34 0,-87-11 39 0,0 0-39 15,93 15 40-15,11 3-40 0,-104-18 33 0,0 0-33 0,99 22 34 16,-7 6-34-16,-92-28 30 0,0 0-30 0,88 33 30 16,-5 8-30-16,-83-41 25 0,0 0-25 0,67 38 26 15,-25-10-26-15,0 0-1245 0</inkml:trace>
  <inkml:trace contextRef="#ctx0" brushRef="#br0" timeOffset="207959.09">24412 17653 1199 0,'0'0'0'16,"0"0"0"-16,4-6 0 0,-4 6 6 0,0 0-6 15,0 0 7-15,0 0-7 0,0 0 14 0,0 0-14 0,0 0 14 16,0 0-14-16,0 0 108 0,0 0-108 0,10 12 108 16,6 17-108-16,-16-29 90 0,0 0-90 0,20 42 91 15,-3 18-91-15,-17-60 75 0,0 0-75 0,20 76 75 16,-3 14-75-16,-17-90 57 0,0 0-57 0,13 92 58 16,-5-11-58-16,-8-81 44 0,0 0-44 0,6 75 45 15,-3-3-45-15,-3-72 32 0,0 0-32 0,2 58 33 16,2-27-33-16,-4-31 28 0,0 0-28 0,7 19 29 15,3-7-29-15,-10-12 23 0,0 0-23 0,27 7 24 16,19-4-24-16,-46-3 16 0,0 0-16 0,51-1 17 16,-2-10-17-16,-49 11 15 0,0 0-15 0,53-14 16 15,0-1-16-15,-53 15 13 0,0 0-13 0,56-16 14 0,1 4-14 16,-57 12 12-16,0 0-12 0,47-7 12 0,-11 5-12 16,-36 2 0-16,0 0 0 0,26 2 1 0,-6 2-1 15,-20-4 0-15,0 0 0 0,15 0 0 0,0-6 0 16,-1 1-1647-16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0 10136,'-11'4'104,"0"-1"1,-1-1-1,0 0 0,1 0 1,-22-1-1,25-1 11,0 0 0,0 1 0,-1 0-1,1 1 1,0-1 0,0 1-1,0 1 1,1 0 0,-1 0 0,-14 8-1,6-3 70,-9 2 27,-31 7 0,55-16-196,-1 0 1,1 0-1,-1 0 0,0 0 0,1 0 0,0 0 1,-1 0-1,1 0 0,0 1 0,-1-1 0,1 0 0,0 1 1,0-1-1,0 1 0,0 0 0,1-1 0,-2 3 1,-6 24 142,8-27-149,0 0 0,0 0 0,1 1 0,-1-1 0,1 0 0,-1 0 0,1 1 0,-1-1 0,1 0 0,0 0 0,-1 0 0,1 0 0,0 0-1,0 0 1,0 0 0,0 0 0,0 0 0,0-1 0,2 2 0,20 13 9,-21-14-11,89 53 159,-36-23-89,-42-23-69,23 19 44,-21-13-20,20 26 0,-28-25 16,-4 6-22,0 1-1,-1 36 1,-6-37 48,-1-7-54,0 0 1,-2 0-1,1-1 1,-16 21-1,8-21 54,-16 5-21,-41 17 0,49-28 41,15-5-67,-9 2 7,0-1 0,0-1 0,0-1 0,0 0 0,-28-2 1,31 0-140,-10-1-98,1 0 1,0-2-1,-1 0 0,2-1 0,-1-2 0,-28-12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5920,'-3'13'129,"1"-1"1,0 0 0,1 1-1,0-1 1,2 25-1,8 52 719,-8-83-805,1 1 0,-1-1 0,1 0 1,1 0-1,-1 0 0,1 0 0,0-1 0,0 1 0,1-1 0,0 1 0,0-1 0,0-1 1,0 1-1,1 0 0,0-1 0,0 0 0,0 0 0,0-1 0,1 1 0,11 5 0,-8-9 131,-1-1-121,0-1 1,-1-1 0,1 0 0,-1 0-1,1 0 1,-1-1 0,0 0 0,8-7-1,0 0 31,-2 0 0,16-17-1,-21 20-29,-1-1-1,0 0 0,-1 0 0,0 0 0,-1-1 0,0 0 0,4-11 0,-4 10-15,-2 4 49,1 0-30,-1-1 0,0 0 0,0 0 0,0 0 0,-1 0 0,0 0 0,1-17 0,0-1 229,-2 23 161,-1 7-216,0 67 242,4 79-185,-2-112-81,2 27-73,8 182 368,-13-160-433,-11 71 285,1-57-173,-4 53 3,14-143-151,0 0 0,-1 0 0,-1 0 0,0 0 1,0-1-1,-1 1 0,-6 12 0,5-13-12,2-5 2,1 0-1,-1 0 1,-1 0-1,1 0 1,-1 0-1,0-1 1,0 1-1,0-1 1,-1 0-1,-5 4 1,2-3 0,-2 1 85,5-6-89,0 1-1,0-1 1,0 0 0,0 0 0,0-1-1,0 0 1,0 1 0,0-2 0,0 1-1,0 0 1,1-1 0,-1 0 0,0 0-1,-4-4 1,-3-1 16,1 0 1,-1-1-1,-13-14 1,13 8 85,-6-16-32,-16-35-1,27 41 46,-14-101 48,23 100-68,4-1-64,2 0 0,20-42 0,-14 46 24,71-72 24,-65 79-43,108-63-1903,-52 37-7745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386 117 10488,'0'-7'37,"0"1"0,-1-1 1,0 0-1,0 0 0,-1 1 0,1-1 1,-2 1-1,1-1 0,-4-6 1,5 10-15,-1 0 0,0 0 0,0 0 0,0 0 0,-1 0 0,1 1 0,-1-1 1,1 1-1,-1 0 0,0-1 0,0 1 0,0 0 0,0 1 0,0-1 0,0 0 0,-1 1 0,1 0 1,-6-2-1,8 3-5,0 0 1,0 0-1,0 0 1,0 0 0,0 0-1,1 0 1,-1 1 0,0-1-1,0 0 1,0 1-1,0-1 1,1 0 0,-1 1-1,0-1 1,0 1-1,1-1 1,-1 1 0,0-1-1,1 1 1,-2 0-1,0 2 32,-82 55 571,68-49-437,0 0-1,-20 16 1,32-21-143,-1 0 1,1 0-1,0 0 0,0 1 1,1-1-1,-1 1 1,1 0-1,0 0 1,0 0-1,-3 10 1,4-8 79,5-3-25,73 54 55,-40-26-87,37 43 1,-38-28-34,-2 11-3,-33-56-26,1-1 0,0 1-1,-1 0 1,1-1 0,-1 1 0,0 0 0,1-1 0,-1 1 0,0 0 0,0 0 0,0-1 0,0 1 0,-1 0 0,1 0 0,0-1 0,-1 1 0,0 2 0,-1 3 3,-10 30 3,4-22 13,-12 9-2,-24 22-1,28-35 17,11-8-23,-1 0-5,1 0 0,0-1-1,-1 0 1,0 1 0,0-2-1,0 1 1,0-1-1,0 0 1,0 0 0,0 0-1,0-1 1,0 0 0,0 0-1,0-1 1,-10-1 0,-66-21 77,78 21-74,0 1 0,0-1 0,0 0-1,0 0 1,0 0 0,1-1 0,-1 1 0,1-1 0,-1 0 0,1 0 0,0 0 0,0 0 0,-4-6 0,5 6-4,1 3-5,1-1 0,0 1 0,0 0 0,-1 0 0,1-1 0,0 1 0,0 0 1,0-1-1,0 1 0,-1 0 0,1-1 0,0 1 0,0 0 0,0 0 0,0-1 0,0 1 0,0-1 0,0 1 0,0 0 0,0-1 1,0 1-1,0 0 0,0-1 0,0 1 0,0-1 0,1-3-155,0-1 0,1 1 0,-1 0 1,1-1-1,0 1 0,0 0 0,0 0 0,1 0 1,-1 1-1,6-7 0,16-19-8499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41 174 19631,'-6'-29'-318,"-3"1"-252,-16-88-2801,32 149 2180,6 11 690,23 91-42,-20-76 311,18 82 112,-19-60 105,4 34 13,34 169-1536,-46-240-6028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36 13448,'0'0'0,"-29"-18"0,0 0-9608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7624,'2'2'17,"5"2"-7,-1-1-1,1 0 1,0 0 0,0-1 0,1 0-1,-1 0 1,0-1 0,1 1-1,-1-2 1,0 1 0,12-1-1,-3 0 4,-4 1 11,0 0 0,1-1 1,-1-1-1,0 0 0,1-1 0,-1 0 0,0-1 0,19-7 0,-20 6-1,89-32 337,-34 10-66,105-56 303,-137 64-454,-9 8-112,-16 6 32,0 0 0,0-1 0,10-6 1,-5 2 28,-1 0 0,16-14 0,-29 23-84,1-1 1,-1 1-1,0-1 0,0 1 1,1-1-1,-1 1 1,0-1-1,0 1 1,0-1-1,0 1 1,0-1-1,0 1 0,0 0 1,0-1-1,0 1 1,0-1-1,0 1 1,0-1-1,0 1 1,0-1-1,0 1 0,0-1 1,0 1-1,-1-1 1,1 1-1,0-1 1,0 1-1,-1-1 1,1 1-1,0 0 0,-1-1 1,1 1-1,0 0 1,-1-1-1,1 1 1,0 0-1,-1-1 1,1 1-1,-1 0 0,0-1 1,1 1 11,-6-3 22,1 0 0,0 0 0,-1 1-1,1-1 1,-1 1 0,0 0 0,0 1-1,0 0 1,0 0 0,-11-1 0,4 2 31,0-1 1,0 2-1,-22 2 1,28-1-39,1 1 0,-1-1 1,1 1-1,0 0 0,0 1 1,0 0-1,0 0 0,0 0 1,1 0-1,0 1 0,-10 10 1,10-4 104,-1 12-45,-5 38 0,11-57-74,-1 1-1,1-1 0,-1 0 0,1 1 1,0-1-1,1 0 0,-1 0 0,1 1 0,1 5 1,2 4 10,-3-6-1,1 1 1,0-1-1,0 1 1,1-1-1,0 0 1,1 0-1,4 8 1,23 42 86,-20-38-61,17 23 0,-27-42-52,0 0 0,0 0 0,0 0 0,0 0 0,0 0 0,0 0 0,0-1-1,0 1 1,1 0 0,-1-1 0,0 1 0,0-1 0,0 1 0,1-1 0,-1 0 0,0 1 0,1-1 0,-1 0 0,0 0 0,3 0 0,2 1 6,0-1-8,-1 1-1,1-1 1,-1 0 0,1-1-1,8-1 1,-7 0-9,1 0 1,-1-1 0,1 0-1,-1 0 1,0-1 0,0 0-1,-1 0 1,13-11 0,-5 3-19,-1 0 0,21-27 0,4-13-1471,-1-2-5924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7176,'4'0'4,"14"3"28,-16-2-14,0 0 1,-1 1 0,1-1 0,-1 0-1,1 1 1,-1-1 0,0 1-1,1 0 1,-1-1 0,0 1 0,0 0-1,0 0 1,0 0 0,-1 0 0,1-1-1,0 1 1,-1 0 0,0 0-1,1 0 1,-1 4 0,6 16 170,19 41 289,-15-26 246,12 77 0,-22-111-324,0 4 54,0-7-416,0 0 1,0 0 0,0 0-1,0 0 1,0 0 0,0 0 0,0 0-1,0 0 1,0 0 0,0 0-1,1 0 1,-1 0 0,0 0-1,0 0 1,0 0 0,0 0 0,0 0-1,0 0 1,0 0 0,14-100 705,-12 89-661,-1 0 1,1 0 0,1 0 0,0 0 0,8-18 0,-10 27-69,0-1 9,0 0 0,0 1 0,1-1 0,-1 1 1,1 0-1,-1-1 0,1 1 0,0 0 0,0 0 0,0 0 0,0 0 0,0 0 0,1 0 0,-1 1 0,3-2 0,-2 1-1,-1 2-7,0-1-1,-1 1 0,1 0 1,0-1-1,0 1 0,0 0 1,0 0-1,-1 0 0,1 1 1,0-1-1,0 0 0,-1 1 1,1-1-1,0 1 0,0 0 1,-1-1-1,1 1 0,2 2 1,-2-2 4,16 7 47,0 2 0,-1 0-1,0 2 1,23 18 0,-39-29-63,35 36 69,2 1 10,-37-36-80,1-1 0,-1 1 1,1-1-1,-1 0 1,1 1-1,0-1 1,-1 0-1,1 0 0,0-1 1,0 1-1,0 0 1,0 0-1,0-1 1,0 0-1,0 1 1,0-1-1,0 0 0,0 0 1,0 0-1,0 0 1,0 0-1,0 0 1,0-1-1,0 1 0,0 0 1,0-1-1,0 0 1,0 0-1,0 1 1,-1-1-1,1 0 0,2-2 1,4-2 2,-4 3-2,-1-1 0,1 1 0,0-1 1,-1 0-1,0-1 0,0 1 1,3-4-1,60-82 60,-43 56-39,-17 23-12,1 1-1,1 1 1,-1 0-1,1 0 0,19-14 1,-26 22-10,0 0 0,0-1 0,0 1 0,0 0 0,1 0-1,-1 0 1,0 0 0,0 0 0,1 0 0,-1 0 0,0 1 0,0-1 0,0 0 0,0 1 0,1-1 0,-1 0 0,0 1 0,0 0-1,0-1 1,0 1 0,0 0 0,0-1 0,0 1 0,0 0 0,-1 0 0,1 0 0,0 0 0,0 0 0,-1 0 0,2 1 0,39 80 29,-36-69-21,0 0 0,0 0 0,-2 1 0,1-1 0,-2 1 0,0 0 0,1 22 0,-2-24-5,0-5 3,-1 0-1,0 0 0,0 0 1,0 0-1,0 0 0,-3 11 0,-1-1 1,2-3-4,1-7 2,0 0 0,0-1 0,-1 1 0,-5 11 0,-6 20 28,32-44-75,14-9-1692,4 0-6908</inkml:trace>
  <inkml:trace contextRef="#ctx0" brushRef="#br0" timeOffset="1">1569 93 19095,'0'0'0,"-2"-18"0,-9-21 0,1 3-13847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12552,'0'2'881,"3"58"3265,8 36-4149,-2-21-108,-9-75 99,0 0 0,0 1-1,1-1 1,-1 0 0,0 1 0,0-1 0,0 0 0,1 1 0,-1-1 0,0 0-1,1 0 1,-1 1 0,0-1 0,0 0 0,1 0 0,-1 1 0,0-1-1,1 0 1,-1 0 0,1 0 0,-1 0 0,0 0 0,1 0 0,-1 0 0,0 1-1,1-1 1,-1 0 0,1 0 0,-1 0 0,0 0 0,1-1 0,-1 1 0,1 0-1,-1 0 1,0 0 0,1 0 0,-1 0 0,0 0 0,1-1 0,-1 1-1,22-17-2070,2-4-8097</inkml:trace>
  <inkml:trace contextRef="#ctx0" brushRef="#br0" timeOffset="1">52 147 12016,'-9'-35'-91,"-17"-42"0,21 43-462,13 37 553,0 0 1,0 1-1,0 1 1,0-1-1,8 8 1,31 19-61,53 19-1312,-56-29-5208</inkml:trace>
  <inkml:trace contextRef="#ctx0" brushRef="#br0" timeOffset="2">406 147 8160,'0'0'0,"13"0"0,26 5 0,-2 0-5640</inkml:trace>
  <inkml:trace contextRef="#ctx0" brushRef="#br0" timeOffset="3">594 219 10312,'0'0'0,"5"-13"0,2 0-7256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8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11 10848,'0'0'393,"-3"-2"-61,2 1-237,-1 0 0,1 0 0,-1 0 1,0 0-1,1 0 0,-1 1 0,0-1 0,1 1 0,-1-1 1,0 1-1,0 0 0,0-1 0,1 1 0,-1 0 0,0 0 0,0 0 1,0 1-1,0-1 0,1 0 0,-1 1 0,0-1 0,0 1 1,1 0-1,-1-1 0,0 1 0,1 0 0,-1 0 0,-2 2 1,-3 2 44,1 0 0,0 0 0,-1 0 0,2 1 0,-1 0 0,-7 10 0,2-3 50,6-8-90,0 0-1,1 0 1,-1 1-1,1-1 1,1 1-1,-1 0 1,-5 11 0,9-16-84,1 0 0,-1 0 1,0 0-1,0 0 1,1-1-1,-1 1 0,0 0 1,1 0-1,-1-1 1,1 1-1,-1 0 0,1 0 1,-1-1-1,1 1 1,-1 0-1,1-1 0,0 1 1,-1-1-1,1 1 1,0-1-1,0 1 0,-1-1 1,2 1-1,14 6 9,-16-7-16,6 2 33,0 1-1,0-1 1,1-1-1,-1 1 1,10 0-1,23 5 48,18 10-7,-47-11-60,-3 3-16,0 0 1,-1 0-1,0 1 0,7 15 1,-9-6-1,-3 33 1,-2-43-7,0 0 1,-1 0-1,0 0 0,0-1 0,-5 13 0,0-9 0,0 0 0,0-1 0,-1 0 0,0 0 0,-1-1 0,-1 0-1,1 0 1,-14 9 0,0-5-5,-10-1-1,-1-1 0,-49 11 0,-33 7-2077,61-14-8257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9504,'19'20'5,"-1"2"1,29 44 0,-43-59-5,12 16 36,-2 0 0,0 1-1,17 47 1,-21-47 87,5 13-13,-2-1 673,35 66 1,-48-101-767,1-1 1,-1 0-1,0 0 0,1 1 0,-1-1 1,0 0-1,1 0 0,-1 0 0,0 0 1,1 1-1,-1-1 0,1 0 0,-1 0 1,0 0-1,1 0 0,-1 0 1,1 0-1,-1 0 0,0 0 0,1 0 1,-1 0-1,1 0 0,-1-1 0,0 1 1,1 0-1,-1 0 0,0 0 1,1 0-1,-1-1 0,0 1 0,1 0 1,-1 0-1,0-1 0,1 1 0,-1 0-4,4-5 59,0 0 1,0 0-1,0-1 0,-1 1 0,0-1 0,0 1 1,-1-1-1,0 0 0,3-9 0,1-3-23,-1 5 51,-1-1-1,4-27 0,16-146 248,-20 149-81,-1-1-143,-2 3 121,3 0 0,1 1 0,19-70 0,-24 104-290,1-2-108,0 0 0,1 0 0,-1 0-1,1 0 1,-1 0 0,1 1 0,0-1 0,0 0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0" timeString="2020-10-12T09:15:59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21590 3609 0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105 340 10672,'5'56'252,"-2"-39"-105,-2 1 0,1-1 1,-3 19-1,1-19 0,-2 0 0,0-1 0,-1 1 1,0-1-1,-1 1 0,-1-1 0,-9 19 0,6-23-1565</inkml:trace>
  <inkml:trace contextRef="#ctx0" brushRef="#br0" timeOffset="1">9 49 9240,'0'0'0,"0"-23"0,-4 9 0,0 2 0,4 30-24,9 8-224,8 5 248,-1 0-6248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40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208 547 7088,'-5'5'17,"0"1"0,0-2 0,-1 1 0,1 0 0,-1-1 0,0 0-1,-11 5 1,1-2 85,-1 0 0,-23 4 0,32-8-43,0 0-1,1 0 1,-1 1 0,1 0-1,0 0 1,-8 7 0,8 0 282,4 0-203,0 1 0,0 1 0,2-1 0,-1 0 0,2 1 1,-1-1-1,2 0 0,2 17 0,-1-17-5,0 0 0,1-1 0,1 0 0,0 1 0,0-1 1,11 17-1,-13-25-73,-1 0 0,1-1 0,1 0 0,-1 0 0,0 1 0,1-1 0,-1 0 0,1-1 0,-1 1 0,1 0 0,4 1 0,-5-2-16,7 0 216,4-3-174,-1-1 0,0-1 0,22-8 0,-16 1 75,-11 5-106,4-1-16,0-2 0,-1 1 0,0-1 0,0-1 0,-1 0 0,-1 0 0,15-22 0,-19 25 10,3-4-6,0 0 1,-1 0-1,-1-1 0,0 0 0,0 0 0,4-19 1,4-28 164,-12 55 60,-2 8-136,0 1-101,1-1 0,-1 1 0,1 0 1,0-1-1,0 1 0,0-1 0,1 1 1,0 0-1,0-1 0,0 1 0,0-1 1,1 0-1,-1 1 0,1-1 0,4 6 1,-1-2 54,-4-6-77,0 0-1,0 0 0,0 0 0,0 0 0,0 0 0,1 0 1,-1 0-1,0-1 0,1 1 0,0-1 0,-1 1 1,1-1-1,0 0 0,-1 1 0,1-1 0,0 0 1,0 0-1,0 0 0,0-1 0,0 1 0,1 0 1,-1-1-1,0 1 0,0-1 0,0 0 0,3 1 1,10-4 8,-1-1 1,26-9 0,-24 4 9,-3-2-16,-1-1 0,1-1 1,-2 0-1,0 0 0,-1-1 1,0-1-1,12-23 0,-3-10 1,-14 28 23,-1-41 39,-3-1 0,-10-86 1,-2 57 91,8 72-149,-7-31 144,8 42-112,-1 0 0,1 0 1,-9-14-1,11 21-38,0 1-1,-1 0 1,1-1-1,-1 1 1,1-1 0,-1 1-1,1 0 1,-1 0 0,1-1-1,-1 1 1,1 0 0,-1 0-1,1-1 1,-1 1 0,1 0-1,-1 0 1,0 0-1,1 0 1,-1 0 0,1 0-1,-1 0 1,0 0 0,1 0-1,-1 0 1,1 0 0,-1 0-1,1 1 1,-1-1 0,0 0-1,1 0 1,-1 1-1,1-1 1,-1 0 0,1 1-1,-1-1 1,1 0 0,0 1-1,-1-1 1,1 1 0,-1-1-1,1 0 1,0 1 0,-1-1-1,1 1 1,0-1 0,0 1-1,-1 0 1,1-1-1,0 1 1,0-1 0,0 1-1,0-1 1,-1 1 0,1 0-1,0-1 1,0 1 0,0-1-1,1 2 1,-7 110 244,7-80-94,0-8-85,0 14 16,2 0 0,14 66 0,54 171 301,-30-153-282,-1-8-11,-40-112-97,0 0 0,1 0 1,0 0-1,-1 0 1,1-1-1,0 1 0,0 0 1,0 0-1,0-1 0,0 1 1,0-1-1,1 1 0,1 1 1,3 2 2,-5-3-5,1 0-1,0 0 1,-1-1 0,1 1-1,0-1 1,0 0-1,0 0 1,0 1 0,1-1-1,1 0 1,2 0-1,0 0 1,-1-1-1,1 0 1,0 0 0,0 0-1,-1-1 1,1 0-1,0 0 1,-1-1-1,8-2 1,-7 2-2,11-6-6,-7 0 5,0 0-1,0-1 0,-1 0 0,-1-1 0,15-21 0,-13 12-44,-6 7 25,0 2 8,0-1 0,-1 0 0,-1 0 0,1 0 0,-2 0 0,1 0 0,-1-18 0,-1 29 13,-5-63-88,4 57 76,0 0-1,0 0 0,0 0 1,-1 0-1,0 0 1,0 0-1,0 0 1,-1 1-1,-4-7 0,6 10-26,-5-5-8,-2 0 26,6 0 20,10 6 2,-4 2 0,0 1 0,19-2 0,6-7 0,18-14 0,4-12 0,-9-5 0,-8-1 0,-10 1 0,-6 4 0,-8-3 2,-9 26-1,0 0 1,-1 0 0,0 1-1,-1-1 1,0 0 0,0 0-1,-1 1 1,-7-22-1,-2-3 16,-2 0-1,-1 1 0,-28-51 1,41 84-14,1 0 0,-1 0-1,1 1 1,-1-1 0,0 0 0,1 0 0,-1 1 0,0-1-1,1 1 1,-1-1 0,0 0 0,0 1 0,1-1 0,-1 1 0,0 0-1,0-1 1,0 1 0,0 0 0,0 0 0,0-1 0,0 1 0,0 0-1,1 0 1,-1 0 0,0 0 0,0 0 0,0 0 0,0 0-1,0 0 1,0 1 0,0-1 0,0 0 0,0 1 0,0-1 0,1 0-1,-1 1 1,0-1 0,0 1 0,0-1 0,1 1 0,-1-1 0,-1 2-1,2-1 5,-6 8 86,-14 93 43,18-72-14,12 139 52,0-87 41,-5-58-183,-2 0-11,-2-13 16,1 0 1,0 0-1,5 11 1,-7-20-27,5 13 73,0 0 0,0 0 1,14 24-1,9 1 16,1 3-6,-22-39-52,-2-3-36,0 0 0,0 0 0,1-1 0,-1 0 0,1 0 0,-1 0 0,0 0 0,1-1 0,-1 0 0,0 0 0,0-1 0,10-3 0,-7 2 2,-1 2-6,-1-1 0,1 0 0,-1-1 0,0 1 1,0-1-1,0-1 0,0 1 0,0-1 0,-1 0 0,0 0 1,9-9-1,-10 8 0,-1 0 0,0 0 0,0 0 0,0 0 0,0-1-1,-1 1 1,0-1 0,0 0 0,-1 0 0,1 1 0,-1-1 0,-1 0 0,1 0 0,-1-10 0,-7-7 1,7 23-3,0 0 0,0-1 0,-1 1 1,1-1-1,0 1 0,0-1 0,0 1 1,-1 0-1,1-1 0,0 1 0,-1-1 1,1 1-1,0 0 0,-1 0 0,1-1 1,0 1-1,-1 0 0,1-1 0,0 1 1,-1 0-1,1 0 0,-1 0 0,1-1 0,-1 1 1,1 0-1,-1 0 0,0 0 0,1 0 1,-1 1-1,1-1 0,-1 1 1,1-1-1,-1 1 0,1 0 1,-1-1-1,1 1 0,-1 0 1,1-1-1,0 1 0,-1 0 1,1-1-1,0 1 0,0 0 1,-1-1-1,1 1 0,0 0 1,0 1-1,3 20 3,5 3 2,-7-23-5,-1 0 1,1 0-1,0 0 0,0 0 0,1 0 1,-1 0-1,0 0 0,0 0 1,3 1-1,-1 0 1,0-1-1,0 0 1,1 0 0,-1 0 0,1-1-1,6 3 1,44 11 0,-42-13-1,1 0 0,22-1 0,-30-1 0,0 0 0,0-1 0,0 1 0,0-1 0,0 0 0,0-1 0,-1 1 0,9-5 0,-9 4 50,0-1 0,0 0-1,0 0 1,-1 0 0,1 0-1,-1-1 1,0 1 0,0-1-1,0 0 1,3-5 0,19-46-1772,-20 45 660,24-62-10124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34:09.4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24813 4278 247 0,'0'0'0'0,"0"0"0"0,0 0 0 0,0 0 0 15,0 0 0-15,0 0 1 0,-18 41-1 0,18-41 20 16,0 0-20-16,-12 33 21 0,-6 14-21 0,18-47 43 0,0 0-43 16,-21 45 43-16,-4 4-43 0,25-49 49 0,0 0-49 15,-33 45 49-15,-10 6-49 0,43-51 38 0,0 0-38 16,-46 54 38-16,1 1-38 0,45-55 29 15,0 0-29-15,-43 52 30 0,6-15-30 16,37-37 24-16,0 0-24 0,-37 29 24 0,2-13-24 16,35-16 37-16,0 0-37 0,-32 8 37 0,4-4-37 0,28-4 48 0,0 0-48 15,-23-4 48-15,4-4-48 0,19 8 53 0,0 0-53 16,-13-16 53-16,4-13-53 0,9 29 48 0,0 0-48 16,-1-35 49-16,6-10-49 0,-5 45 42 0,0 0-42 0,9-41 42 15,1 13-42-15,-10 28 40 0,0 0-40 16,16-24 41-16,5-1-41 0,-21 25 40 0,0 0-40 0,27-24 40 15,5 12-40-15,-32 12 36 0,0 0-36 0,37-7 37 16,3 11-37-16,-40-4 32 0,0 0-32 0,43 12 32 0,1 12-32 16,-44-24 26-16,0 0-26 0,44 33 26 0,0 7-26 15,-44-40 20-15,0 0-20 0,40 43 20 0,-4 2-20 16,-36-45 16-16,0 0-16 0,31 41 17 0,1-1-17 16,-32-40 7-16,0 0-7 0,34 37 8 0,1-8-8 15,-35-29 2-15,0 0-2 0,35 24 3 0,1-5-3 16,-1 0-1107-16</inkml:trace>
  <inkml:trace contextRef="#ctx0" brushRef="#br0" timeOffset="82302.81">25151 14852 886 0,'0'0'0'0,"0"0"0"16,0 0 0-16,0 0 68 0,0 0-68 0,-10-19 68 16,3 0-68-16,7 19 131 0,0 0-131 0,-9-21 132 0,-5 2-132 15,14 19 97-15,0 0-97 0,-14-16 98 0,-1-1-98 16,15 17 66-16,0 0-66 0,-15-14 67 0,-7 2-67 15,22 12 51-15,0 0-51 0,-24-9 52 0,-1 2-52 16,25 7 36-16,0 0-36 0,-26-1 37 0,1 4-37 0,25-3 36 16,0 0-36-16,-27 9 37 0,-1 10-37 0,28-19 37 15,0 0-37-15,-26 26 37 0,3 5-37 0,23-31 35 0,0 0-35 16,-21 35 35-16,0-1-35 16,21-34 28-16,0 0-28 0,-23 33 29 0,-4-2-29 0,27-31 24 15,0 0-24-15,-21 31 24 0,7-1-24 16,14-30 17-16,0 0-17 0,-12 31 17 0,4 3-17 15,8-34 10-15,0 0-10 0,-1 39 11 0,2-3-11 0,-1-36 7 16,0 0-7-16,9 35 8 0,5-3-8 0,-14-32 4 0,0 0-4 16,16 33 5-16,-2 2-5 0,-14-35 3 0,0 0-3 15,14 26 4-15,-3-11-4 0,-11-15 2 0,0 0-2 16,11 9 2-16,3-4-2 0,-14-5 1 0,0 0-1 16,21-5 1-16,9-14-1 0,-30 19 0 0,0 0 0 15,30-24 1-15,-5-4-1 0,-25 28 0 0,0 0 0 0,23-29 1 16,1-2-1-16,-24 31 0 0,0 0 0 0,25-33 1 15,-2-2-1-15,-23 35 1 0,0 0-1 0,23-35 1 16,3 3-1-16,-26 32 1 0,0 0-1 0,27-32 2 16,-4-4-2-16,-23 36 3 0,0 0-3 0,17-38 3 0,-1-5-3 15,-16 43 4-15,0 0-4 0,14-47 4 0,-1-5-4 16,-13 52 7-16,0 0-7 0,8-47 8 0,1 4-8 16,-9 43 11-16,0 0-11 0,9-38 12 15,-4 7-12-15,-5 31 17 0,0 0-17 0,2-31 17 0,-4-2-17 16,2 33 16-16,0 0-16 15,-1-36 16-15,1-4-16 0,0 40 18 0,0 0-18 0,0-44 19 16,0 3-19-16,0 41 20 0,0 0-20 0,0-36 20 0,-2 3-20 16,2 33 19-16,0 0-19 0,-5-30 19 0,-1 6-19 15,6 24 18-15,0 0-18 0,-9-21 19 0,4 9-19 16,5 12 20-16,0 0-20 0,-3-12 20 0,1 5-20 0,2 7 16 16,0 0-16-16,0 0 17 0,-9-10-17 0,9 10 16 0,0 0-16 15,0 0 17-15,-9-5-17 0,9 5 12 0,0 0-12 16,0 0 13-16,0 0-13 0,0 0 11 0,0 0-11 15,-7 17 11-15,2 7-11 0,5-24 8 0,0 0-8 16,-5 36 9-16,6 16-9 0,-1-52 8 0,0 0-8 16,7 61 8-16,4 10-8 0,-11-71 7 0,0 0-7 15,12 71 8-15,-1-4-8 0,-11-67 9 0,0 0-9 16,12 71 9-16,-3 11-9 0,-9-82 6 0,0 0-6 16,14 77 7-16,4-11-7 0,-18-66 5 0,0 0-5 15,19 56 5-15,1-15-5 0,-20-41 5 0,0 0-5 16,19 31 6-16,6-5-6 0,-25-26 5 0,0 0-5 15,30 18 6-15,7-12-6 0,-37-6 6 0,0 0-6 16,42-5 6-16,6-10-6 0,-48 15 5 0,0 0-5 16,46-30 5-16,-11-11-5 0,2-3-2016 0</inkml:trace>
  <inkml:trace contextRef="#ctx0" brushRef="#br0" timeOffset="82753.16">25862 14424 1457 0,'0'0'0'0,"0"0"0"16,-9-5 0-16,9 5 39 0,0 0-39 0,-7-3 40 15,7 3-40-15,0 0 37 0,0 0-37 16,-9-4 37-16,9 4-37 0,0 0 104 0,0 0-104 0,2 24 105 16,0 21-105-16,-2-45 65 0,0 0-65 0,2 51 65 15,1-1-65-15,-3-50 49 0,0 0-49 0,2 57 49 16,-2 17-49-16,0-74 41 0,0 0-41 0,4 73 41 0,-3-6-41 16,-1-67 25-16,0 0-25 0,6 56 26 0,-1-18-26 15,-5-38 14-15,0 0-14 0,3 28 15 0,-1-11-15 16,0 0-1597-16</inkml:trace>
  <inkml:trace contextRef="#ctx0" brushRef="#br0" timeOffset="83290.8">25770 14438 1121 0,'0'0'0'15,"0"0"0"-15,-7-9 0 0,7 9 19 0,0 0-19 16,-3-13 20-16,6-10-20 0,-3 23 28 0,0 0-28 16,9-28 28-16,7-1-28 0,-16 29 115 0,0 0-115 15,23-31 115-15,7 1-115 0,-30 30 91 0,0 0-91 16,39-31 91-16,5 7-91 0,-44 24 73 0,0 0-73 0,40-17 73 16,-15 10-73-16,-25 7 68 0,0 0-68 0,23 3 68 15,2 8-68-15,-25-11 50 0,0 0-50 0,23 24 50 16,-2 17-50-16,-21-41 41 0,0 0-41 0,10 49 41 15,-10 4-41-15,0-53 31 0,0 0-31 0,-7 58 31 16,-7 0-31-16,14-58 23 0,0 0-23 0,-14 52 23 16,-3-14-23-16,17-38 10 0,0 0-10 0,-20 28 11 15,2-9-11-15,18-19 1 0,0 0-1 0,-15 14 1 16,2-2-1-16,13-12-1 0,0 0 1 0,-12 10-1 16,1-1 1-16,11-9-6 0,0 0 6 0,-7 7-5 0,7-7 5 15,0 0-10-15,0 0 10 0,0 0-9 0,-1 7 9 16,1-7-11-16,0 0 11 0,0 0-10 0,15 7 10 15,-15-7-11-15,0 0 11 0,20 9-10 0,12 4 10 16,-32-13-4-16,0 0 4 0,33 18-3 0,-6 1 3 16,-27-19 0-16,0 0 0 0,24 21 0 0,-1 6 0 15,-23-27 11-15,0 0-11 0,20 33 12 0,-6 5-12 0,-14-38 28 16,0 0-28-16,7 38 28 0,-9-1-28 0,2-37 34 16,0 0-34-16,-9 34 34 0,-7-4-34 0,16-30 38 15,0 0-38-15,-24 27 38 0,-12 3-38 0,36-30 30 16,0 0-30-16,-42 22 31 0,-9-11-31 0,51-11 22 0,0 0-22 15,-48 3 23-15,13-8-23 16,35 5 4-16,0 0-4 0,-21-14 4 0,15-12-4 0,1 0-1800 16</inkml:trace>
  <inkml:trace contextRef="#ctx0" brushRef="#br0" timeOffset="106038.34">30662 426 493 0,'0'0'0'16,"0"0"37"-16,0 0-37 0,0 0 38 0,-27 3-38 15,27-3 44-15,0 0-44 0,-14 16 45 16,0 13-45-16,14-29 42 0,0 0-42 0,-18 40 43 0,-10 14-43 15,28-54 32-15,0 0-32 0,-32 71 32 0,-10 19-32 16,42-90 28-16,0 0-28 0,-44 100 29 0,0 12-29 16,44-112 21-16,0 0-21 0,-37 118 22 0,7-5-22 15,30-113 17-15,0 0-17 0,-27 110 17 0,3 6-17 0,24-116 20 16,0 0-20-16,-23 109 21 0,5-12-21 16,18-97 34-16,0 0-34 0,-18 82 35 0,4-18-35 0,14-64 38 15,0 0-38-15,-12 48 38 0,0-15-38 0,12-33 46 0,0 0-46 16,-9 21 47-16,5-9-47 0,4-12 45 0,0 0-45 15,0 0 45-15,0 0-45 0,0 0 46 0,0 0-46 16,0-5 46-16,2-18-46 0,-2 23 50 0,0 0-50 16,4-33 51-16,3-27-51 0,-7 60 43 0,0 0-43 15,7-73 43-15,-4-12-43 0,-3 85 41 0,0 0-41 16,2-86 42-16,0 3-42 0,-2 83 34 0,0 0-34 16,5-82 35-16,4-11-35 0,-9 93 28 15,0 0-28-15,7-92 28 0,-2 11-28 0,-5 81 23 0,0 0-23 0,7-76 24 16,2 3-24-16,-9 73 20 0,0 0-20 15,9-66 20-15,-2-3-20 0,-7 69 14 0,0 0-14 0,9-61 15 16,0 13-15-16,-9 48 12 0,0 0-12 0,12-43 13 16,2 1-13-16,-14 42 9 0,0 0-9 0,18-40 10 15,5 4-10-15,-23 36 8 0,0 0-8 0,28-36 9 16,9-4-9-16,-37 40 10 0,0 0-10 0,40-40 10 0,1 14-10 16,-41 26 9-16,0 0-9 0,48-24 10 0,6 1-10 15,-54 23 9-15,0 0-9 0,60-17 10 0,-1 1-10 16,-59 16 6-16,0 0-6 0,67-12 7 0,15 4-7 15,-82 8 3-15,0 0-3 0,94-12 3 0,1-1-2 16,4 5 1-16,7 1-1 16,-2-2 0-16,-4 6 0 15,-1-2 1-15,0-6 0 16,-2 6 0-16,-9 2 1 16,-7-1 1-16,-3 2-1 15,0-1 1-15,4-1 0 16,0 1 0-16,-14 3 0 15,-9 3 0-15,-17 1-2 16,-5-1 1-16,2 3-1 16,5-6 0-16,7 0-1 0,2 3 1 15,0 6 0-15,2-2 0 16,-3 1 0-16,-4 4 0 16,-6 0 0-16,1-3 0 15,-3 3 0-15,3 0 0 16,-1 0-1-16,-1 1 1 15,-10 2-1-15,-4 1 0 16,-3 1-1-16,1 2 1 16,-2 2-1-16,-2 0 0 15,-5 3 0-15,-5 0 0 0,-6 0 0 16,-5 7 0-16,-4 2 0 16,-4 4 0-1,-8 2 0-15,-5 10 1 16,-2 11-1-16,-4 1 1 15,1 0-1-15,26-61 0 0,0 0 0 0,-25 57 1 16,2 3-1-16,23-60 0 0,0 0 0 0,-21 64 1 0,2-3-1 16,19-61 0-16,0 0 0 0,-16 60 1 0,7-6-1 15,9-54 0-15,0 0 0 0,-7 45 1 0,2-2-1 16,5-43 0-16,0 0 0 0,-6 37 1 0,1-8-1 0,5-29 0 16,0 0 0-16,-4 28 1 0,1 3-1 0,3-31 0 15,0 0 0-15,-4 29 1 0,1 3-1 0,3-32 1 16,0 0-1-16,-4 29 1 0,3 4-1 0,1-33 0 0,0 0 0 15,-4 28 1-15,0-4-1 0,4-24 1 0,0 0-1 16,-5 24 1-16,-4 0-1 0,9-24 2 0,0 0-2 16,-10 21 2-16,-1-2-2 0,11-19 2 0,0 0-2 15,-12 12 3-15,-2-3-3 0,14-9 3 0,0 0-3 16,-21 5 4-16,-9-2-4 0,30-3 3 0,0 0-3 16,-53 0 3-16,-36-5-3 0,89 5 3 0,0 0-3 15,-109-7 3-15,-23 7-3 0,132 0 2 0,0 0-2 16,-140 0 3-16,-9 7-3 0,149-7 0 0,0 0 0 15,-138 18 1-15,15 21-1 0,123-39-3 0,0 0 3 0,-103 49-3 16,17-9 3-16,-1 5-1566 0</inkml:trace>
  <inkml:trace contextRef="#ctx0" brushRef="#br0" timeOffset="119877.95">6115 16954 852 0,'0'0'0'0,"0"0"0"16,0 0 0-16,0 0 58 0,0 0-58 0,-8-22 58 0,4 10-58 15,4 12 145-15,0 0-145 0,-2-14 145 0,-3 0-145 16,5 14 109-16,0 0-109 0,-4-9 109 0,4 9-109 16,0 0 66-16,0 0-66 0,-14-5 67 0,-3 9-67 0,17-4 43 15,0 0-43-15,-32 12 44 0,-12 12-44 16,44-24 31-16,0 0-31 0,-46 35 31 0,5 8-31 0,41-43 27 15,0 0-27-15,-35 48 28 0,9-1-28 0,26-47 20 16,0 0-20-16,-20 45 21 0,11-7-21 0,9-38 18 0,0 0-18 16,-3 36 19-16,10-3-19 0,-7-33 12 15,0 0-12-15,14 30 12 0,4-8-12 0,-18-22 7 0,0 0-7 16,17 16 7-16,-1-6-7 0,-16-10 5 0,0 0-5 16,16 7 6-16,-2-3-6 0,-14-4 6 0,0 0-6 15,9 0 7-15,-9 0-7 0,0 0 6 0,0 0-6 16,0 0 7-16,0 0-7 0,0 0 7 15,0 0-7-15,-14 12 7 0,-25 21-7 0,39-33 7 0,0 0-7 16,-42 46 8-16,7 13-8 0,35-59 5 0,0 0-5 16,-29 59 5-16,12-12-5 0,17-47 6 0,0 0-6 15,-9 41 7-15,14-3-7 0,-5-38 3 0,0 0-3 0,18 33 4 16,8-10-4-16,-26-23 2 0,0 0-2 0,37 17 2 16,4-7-2-16,-41-10 0 0,0 0 0 0,49 7 0 15,1-2 0-15,-50-5-3 0,0 0 3 0,54-3-2 16,1-13 2-16,0 1-1458 0</inkml:trace>
  <inkml:trace contextRef="#ctx0" brushRef="#br0" timeOffset="120477.54">6174 17250 1289 0,'0'0'0'0,"0"0"0"16,10 7 0-16,-10-7 9 0,0 0-9 0,13 4 9 15,-1-6-9-15,-12 2 23 0,0 0-23 0,10 0 24 16,12 5-24-16,-22-5 69 0,0 0-69 0,28 7 70 16,0 3-70-16,-28-10 61 0,0 0-61 15,30 14 62-15,-2 5-62 0,-28-19 59 0,0 0-59 0,23 26 60 16,-7 9-60-16,-16-35 52 0,0 0-52 0,5 45 53 16,-5 10-53-16,0-55 37 0,0 0-37 0,-8 57 37 15,-5-7-37-15,13-50 15 0,0 0-15 0,-10 35 15 16,3-16-15-16,7-19 2 0,0 0-2 0,-6 11 2 15,1-3-2-15,5-8-1 0,0 0 1 0,-4 7-1 16,4-7 1-16,0 0-10 0,0 0 10 0,-1 7-9 16,1-7 9-16,0 0-14 0,0 0 14 0,16-22-14 15,-1-11 14-15,-15 33-11 0,0 0 11 0,15-47-11 0,2-14 11 16,-17 61-2-16,0 0 2 0,18-62-2 0,-2 5 2 16,-16 57 0-16,0 0 0 0,17-49 0 0,-3 8 0 15,-14 41 6-15,0 0-6 0,8-38 7 0,-3 5-7 0,-5 33 25 16,0 0-25-16,5-21 25 0,-1 11-25 0,-4 10 44 15,0 0-44-15,0 0 45 0,0 0-45 0,0 0 53 16,0 0-53-16,-6 22 54 0,-2 18-54 0,8-40 52 16,0 0-52-16,-13 49 52 0,8 1-52 0,5-50 47 15,0 0-47-15,0 55 47 0,9 7-47 0,-9-62 37 0,0 0-37 16,23 61 38-16,17-14-38 0,-40-47 24 0,0 0-24 16,44 34 24-16,-3-15-24 0,1 0-1780 0</inkml:trace>
  <inkml:trace contextRef="#ctx0" brushRef="#br0" timeOffset="120840.99">6960 17058 1457 0,'0'0'0'0,"0"0"0"0,-10 16 0 15,10-16 25-15,0 0-25 0,-9 14 26 0,0-1-26 16,9-13 55-16,0 0-55 0,-12 28 56 0,-11 21-56 15,23-49 101-15,0 0-101 0,-23 51 102 0,9 1-102 16,14-52 65-16,0 0-65 0,-9 59 65 0,4 14-65 16,5-73 46-16,0 0-46 0,7 71 46 0,10-5-46 0,-17-66 35 15,0 0-35-15,27 53 35 0,5-15-35 0,-32-38 30 16,0 0-30-16,35 26 30 0,5-10-30 0,-3-1-1571 0</inkml:trace>
  <inkml:trace contextRef="#ctx0" brushRef="#br0" timeOffset="121171.84">7186 17499 1233 0,'0'0'0'0,"0"0"0"15,18 7 0-15,-18-7 44 0,0 0-44 16,14 0 45-16,3-10-45 0,-17 10 88 0,0 0-88 0,23-14 88 16,0 2-88-16,-23 12 47 0,0 0-47 15,27-12 48-15,-4-4-48 0,-23 16 31 0,0 0-31 16,21-17 31-16,2-4-31 0,-23 21 23 0,0 0-23 0,17-24 23 15,-6-2-23-15,-11 26 32 0,0 0-32 0,7-26 33 16,-10 2-33-16,3 24 52 0,0 0-52 0,-6-24 52 16,-6 1-52-16,12 23 59 0,0 0-59 0,-14-15 60 15,1 9-60-15,13 6 63 0,0 0-63 0,-17 9 64 0,-17 17-64 16,34-26 64-16,0 0-64 0,-35 36 64 0,7 6-64 16,28-42 56-16,0 0-56 0,-18 50 57 0,9 14-57 15,9-64 49-15,0 0-49 0,0 64 49 0,9-9-49 16,-9-55 32-16,0 0-32 0,18 45 33 0,10-12-33 0,-28-33 21 15,0 0-21-15,32 28 22 0,5-2-22 16,-37-26 11-16,0 0-11 0,39 23 11 0,-13-13-11 0,2 0-1879 16</inkml:trace>
  <inkml:trace contextRef="#ctx0" brushRef="#br0" timeOffset="121682.02">7916 17217 1255 0,'0'0'0'0,"0"0"0"0,-7 2 0 15,7-2 57-15,0 0-57 0,-7-2 57 0,-5-3-57 16,12 5 93-16,0 0-93 0,-12-9 94 0,-4-1-94 16,16 10 77-16,0 0-77 0,-16-9 77 0,2 4-77 15,14 5 56-15,0 0-56 0,-11-1 57 0,2 4-57 16,9-3 53-16,0 0-53 0,-17 12 54 0,-19 12-54 15,36-24 40-15,0 0-40 0,-35 26 41 0,16-8-41 16,19-18 26-16,0 0-26 0,-14 20 26 0,1 17-26 16,13-37 22-16,0 0-22 0,-2 40 22 0,17-4-22 0,-15-36 17 15,0 0-17-15,22 33 17 0,7 1-17 0,-29-34 12 16,0 0-12-16,26 37 12 0,-3 2-12 0,-23-39 11 16,0 0-11-16,18 35 11 0,-9-12-11 0,-9-23 8 0,0 0-8 15,0 17 8-15,-4-3-8 0,4-14 4 0,0 0-4 16,-9 14 4-16,-1-2-4 0,10-12 2 0,0 0-2 15,-14 10 3-15,1-3-3 0,13-7 0 0,0 0 0 0,-12 2 0 16,-4-6 0-16,16 4-1 0,0 0 1 0,-9-15-1 16,27-18 1-16,-4 0-1601 0</inkml:trace>
  <inkml:trace contextRef="#ctx0" brushRef="#br0" timeOffset="122010.87">8165 17236 1591 0,'0'0'0'0,"0"0"0"15,-3 9 0-15,3-9 17 0,0 0-17 0,-6 7 18 0,6-7-18 16,0 0 53-16,0 0-53 0,-9 5 54 0,9-5-54 16,0 0 82-16,0 0-82 0,-8 9 82 0,-10 3-82 15,18-12 62-15,0 0-62 0,-14 17 63 0,0 2-63 16,14-19 55-16,0 0-55 0,-9 28 55 0,4 12-55 15,5-40 46-15,0 0-46 0,1 45 46 0,8 1-46 16,-9-46 33-16,0 0-33 0,13 47 34 0,1-5-34 0,-14-42 29 16,0 0-29-16,12 34 30 0,-5-8-30 0,-7-26 24 15,0 0-24-15,4 21 24 0,-8-4-24 0,4-17 21 16,0 0-21-16,-2 14 22 0,-3 0-22 0,5-14 15 16,0 0-15-16,-9 14 15 0,-3-2-15 15,12-12 9-15,0 0-9 0,-11 12 10 0,2-3-10 0,9-9 4 16,0 0-4-16,-17 8 5 0,-18 5-5 0,-3-1-1815 15</inkml:trace>
  <inkml:trace contextRef="#ctx0" brushRef="#br0" timeOffset="122744.78">8924 17335 1379 0,'0'0'0'0,"1"9"0"0,6 11 0 0,-7-20 29 16,0 0-29-16,6 26 29 0,2 0-29 0,-8-26 61 15,0 0-61-15,11 37 61 0,1 11-61 0,-12-48 85 0,0 0-85 16,9 50 85-16,0-12-85 0,-9-38 50 0,0 0-50 15,4 28 51-15,-8-5-51 0,4-23 38 0,0 0-38 16,0 17 38-16,-5-3-38 0,5-14 36 0,0 0-36 16,-4 10 36-16,4-3-36 0,0-7 28 0,0 0-28 15,0 0 28-15,-9 7-28 0,9-7 26 0,0 0-26 16,0 0 26-16,4-14-26 0,-4 14 22 0,0 0-22 0,5-21 23 16,4-13-23-16,-9 34 22 0,0 0-22 0,11-37 23 15,4 5-23-15,-15 32 28 0,0 0-28 0,18-28 28 16,5 5-28-16,-23 23 29 0,0 0-29 0,23-10 30 15,3 13-30-15,-26-3 28 0,0 0-28 0,23 13 28 16,9 4-28-16,-32-17 27 0,0 0-27 0,25 21 27 16,-4 1-27-16,-21-22 21 0,0 0-21 0,12 19 21 15,2-5-21-15,-14-14 15 0,0 0-15 0,15 12 15 16,6-2-15-16,-21-10 6 0,0 0-6 0,19 6 7 16,-1-3-7-16,-18-3 1 0,0 0-1 0,14-3 2 0,-2-8-2 15,-12 11 0-15,0 0 0 0,14-17 0 0,0-4 0 16,-14 21-3-16,0 0 3 0,13-27-2 0,1-6 2 15,-14 33-7-15,0 0 7 0,10-30-7 0,3 9 7 16,-13 21-8-16,0 0 8 0,14-12-7 0,4 12 7 16,-18 0-4-16,0 0 4 0,17 9-3 0,-3 12 3 0,-14-21-1 15,0 0 1-15,13 27-1 0,-6 5 1 16,-7-32-1-16,0 0 1 0,9 29 0 0,-2-8 0 0,-7-21-1 16,0 0 1-16,0 22 0 0,0 4 0 0,0-26-1 15,0 0 1-15,0 24-1 0,1-6 1 0,3-3-1772 16</inkml:trace>
  <inkml:trace contextRef="#ctx0" brushRef="#br0" timeOffset="123494.79">9902 17479 1031 0,'0'0'0'0,"0"0"0"0,-15-12 0 16,15 12 76-16,0 0-76 0,-20-9 76 0,-3-1-76 15,23 10 100-15,0 0-100 0,-26-4 100 0,3 6-100 16,23-2 78-16,0 0-78 0,-23 15 78 0,-12 23-78 0,35-38 39 16,0 0-39-16,-29 42 40 0,17-4-40 0,12-38 25 15,0 0-25-15,-9 35 25 0,9-2-25 0,0-33 16 16,0 0-16-16,4 27 17 0,-4-8-17 0,0-19 15 0,0 0-15 15,0 12 15-15,9 0-15 0,-9-12 8 0,0 0-8 16,10 9 8-16,8-7-8 0,-18-2 6 0,0 0-6 16,17-4 6-16,1-4-6 0,-18 8 6 0,0 0-6 15,14-16 6-15,-3-8-6 0,-11 24 8 0,0 0-8 0,12-28 9 16,-7-1-9-16,-5 29 13 0,0 0-13 0,8-30 14 16,-7 1-14-16,-1 29 24 0,0 0-24 15,4-24 25-15,-1 8-25 0,-3 16 31 0,0 0-31 16,9-7 32-16,2 9-32 0,-11-2 33 0,0 0-33 0,12 14 33 15,11 10-33-15,-23-24 25 0,0 0-25 0,23 29 26 16,0 3-26-16,-23-32 15 0,0 0-15 0,26 29 16 16,8-5-16-16,-34-24 9 0,0 0-9 0,39 19 10 15,-4-7-10-15,-35-12 5 0,0 0-5 0,33 7 6 16,-3-10-6-16,-30 3 4 0,0 0-4 0,29-10 4 16,-3-8-4-16,-26 18 5 0,0 0-5 0,25-26 5 0,0-8-5 15,-25 34 7-15,0 0-7 0,22-40 7 0,-4-3-7 16,-18 43 7-16,0 0-7 0,19-40 8 0,-1 9-8 15,-18 31 9-15,0 0-9 0,14-26 10 0,-1 10-10 16,-13 16 12-16,0 0-12 0,8-7 13 0,1 11-13 16,-9-4 16-16,0 0-16 0,9 17 16 0,5 16-16 15,-14-33 18-15,0 0-18 0,14 40 19 0,-3-2-19 16,-11-38 18-16,0 0-18 0,12 38 19 0,2 3-19 0,-14-41 14 16,0 0-14-16,18 40 14 0,3-7-14 0,-21-33 10 15,0 0-10-15,23 22 11 0,5-9-11 0,0-1-1704 16</inkml:trace>
  <inkml:trace contextRef="#ctx0" brushRef="#br0" timeOffset="124023.51">10797 17548 1065 0,'0'0'0'0,"0"0"0"0,0 0 0 15,0 0 102-15,0 0-102 0,-13-12 102 16,5 1-102-16,8 11 112 0,0 0-112 0,-13-15 113 0,-3-6-113 16,16 21 102-16,0 0-102 0,-17-16 102 0,3 10-102 15,14 6 56-15,0 0-56 0,-9 3 57 0,-7 9-57 16,16-12 40-16,0 0-40 0,-19 23 40 0,-10 9-40 16,29-32 25-16,0 0-25 0,-26 32 25 0,13-15-25 0,13-17 16 15,0 0-16-15,-5 10 17 0,2-1-17 0,3-9 10 0,0 0-10 16,0 9 10-16,7 3-10 0,-7-12 7 0,0 0-7 15,14 10 7-15,9-6-7 0,-23-4 4 0,0 0-4 16,26-2 4-16,2-9-4 0,-28 11 3 0,0 0-3 16,27-13 4-16,-4-1-4 0,-23 14 5 0,0 0-5 15,17-9 6-15,1 11-6 0,-18-2 10 0,0 0-10 16,14 14 11-16,-3 10-11 0,-11-24 21 0,0 0-21 0,9 33 21 16,-8 7-21-16,-1-40 24 15,0 0-24-15,-3 43 24 0,-11 7-24 0,14-50 18 0,0 0-18 16,-13 49 19-16,-4-11-19 0,17-38 17 0,0 0-17 0,-14 26 18 15,5-13-18-15,0 1-1603 0</inkml:trace>
  <inkml:trace contextRef="#ctx0" brushRef="#br0" timeOffset="125373.74">10938 17589 807 0,'0'0'0'0,"0"0"0"0,3 28 0 15,-3-28 27-15,0 0-27 0,2 23 27 0,2-4-27 16,-4-19 51-16,0 0-51 0,3 17 51 0,3 2-51 16,-6-19 22-16,0 0-22 0,5 16 22 0,0-3-22 15,-5-13 0-15,0 0 0 0,7 14 0 0,-2 2 0 0,4-1-696 16</inkml:trace>
  <inkml:trace contextRef="#ctx0" brushRef="#br0" timeOffset="125524.01">10978 17383 1099 0,'0'0'0'0,"0"0"0"0,0 0 0 0,0 0 6 15,0 0-6-15,4-6 7 0,-4 6-7 0,0 0 16 16,0 0-16-16,7-7 17 0,-7 7-17 0,0 0 0 0,0 0 0 15,12 0 0-15,6 0 0 0,0 0-799 0</inkml:trace>
  <inkml:trace contextRef="#ctx0" brushRef="#br0" timeOffset="125913.69">11135 17633 1479 0,'0'0'0'0,"0"0"0"0,11 20 0 16,-11-20 19-16,0 0-19 0,9 18 20 0,-4-4-20 15,-5-14 80-15,0 0-80 0,7 12 80 0,-2-2-80 16,-5-10 97-16,0 0-97 0,9 14 98 0,-3 0-98 16,-6-14 57-16,0 0-57 0,5 12 58 0,-2-2-58 15,-3-10 49-15,0 0-49 0,0 0 49 0,6 7-49 16,-6-7 38-16,0 0-38 0,9-2 39 0,3-6-39 15,-12 8 30-15,0 0-30 0,10-12 30 0,3-4-30 16,-13 16 24-16,0 0-24 0,14-19 25 0,0-3-25 16,-14 22 18-16,0 0-18 0,12-28 19 0,-3-2-19 15,-9 30 19-15,0 0-19 0,9-25 20 0,2 5-20 0,-11 20 20 16,0 0-20-16,12-12 21 0,-3 7-21 0,-9 5 17 0,0 0-17 16,14 7 17-16,3 12-17 0,-17-19 15 0,0 0-15 15,20 24 15-15,3 6-15 0,-23-30 13 0,0 0-13 16,21 27 13-16,-3-4-13 0,-18-23 8 0,0 0-8 15,14 21 8-15,3 10-8 0,-17-31 2 0,0 0-2 16,20 29 3-16,1-10-3 0,-2 0-1815 0</inkml:trace>
  <inkml:trace contextRef="#ctx0" brushRef="#br0" timeOffset="126305.83">11931 17527 1222 0,'0'0'0'0,"0"0"0"0,-9 4 0 0,9-4 29 0,0 0-29 15,0 0 29-15,-5 6-29 0,5-6 39 0,0 0-39 16,0 0 39-16,5 7-39 0,-5-7 114 0,0 0-114 16,9 2 115-16,5-2-115 0,-14 0 84 15,0 0-84-15,21-2 84 0,11-3-84 0,-32 5 47 16,0 0-47-16,32-7 47 0,-1-1-47 0,-31 8 39 15,0 0-39-15,32-9 40 0,-5 4-40 0,-27 5 19 0,0 0-19 16,19 0 20-16,-7 3-20 0,-12-3 9 0,0 0-9 0,0 0 10 16,0 7-10-16,2 0-1430 0</inkml:trace>
  <inkml:trace contextRef="#ctx0" brushRef="#br0" timeOffset="126490.75">11963 17768 1436 0,'10'-4'0'16,"-10"4"2"-16,0 0-2 0,53-14 2 0,2 1-2 16,-55 13-5-16,0 0 5 0,58-13-4 0,-5 1 4 15,-2 2-1014-15</inkml:trace>
  <inkml:trace contextRef="#ctx0" brushRef="#br0" timeOffset="134816.57">12878 17397 807 0,'0'0'0'0,"0"0"0"16,0 0 0-16,0 0 62 0,0 0-62 0,-17-1 63 0,17 1-63 16,0 0 118-16,0 0-118 0,1-11 118 0,13-1-118 15,-14 12 119-15,0 0-119 0,22-14 120 16,-1 2-120-16,-21 12 89 0,0 0-89 0,24-9 89 15,6 4-89-15,-30 5 34 0,0 0-34 0,29-1 35 16,-1 1-35-16,-28 0 39 0,0 0-39 0,25 3 40 0,-10 2-40 16,-15-5 41-16,0 0-41 0,11 7 41 0,-11-7-41 15,0 0 33-15,0 0-33 0,5 16 34 0,-5 3-34 16,0-19 23-16,0 0-23 0,-3 31 23 0,-8 14-23 0,11-45 16 16,0 0-16-16,-10 40 16 0,4-18-16 0,6-22 11 15,0 0-11-15,-1 14 11 0,-3-5-11 0,4-9 4 0,0 0-4 16,-4 8 5-16,3 1-5 0,1-9 1 15,0 0-1-15,-4 9 2 0,2-1-2 0,2-8 0 0,0 0 0 16,2 11 0-16,3 1 0 0,-5-12 0 0,0 0 0 16,13 15 0-16,4 3 0 0,-17-18 0 0,0 0 0 0,20 15 0 15,-4-1 0-15,-16-14 0 0,0 0 0 16,14 10 0-16,-7 1 0 0,-7-11 0 0,0 0 0 0,7 10 1 16,-7-1-1-16,0-9 1 15,0 0-1-15,-5 15 2 0,-11 20-2 0,16-35 3 0,0 0-3 0,-20 35 3 16,-3-9-3-16,23-26 5 0,0 0-5 0,-30 22 6 15,-7-1-6-15,37-21 6 0,0 0-6 0,-37 15 7 16,6-8-7-16,31-7 5 0,0 0-5 0,-30 2 5 16,7-7-5-16,23 5 0 0,0 0 0 0,-9-14 1 15,16-10-1-15,0 0-1470 0</inkml:trace>
  <inkml:trace contextRef="#ctx0" brushRef="#br0" timeOffset="135071.22">13363 17285 1334 0,'0'0'0'0,"6"7"0"0,9 10 0 0,-15-17-6 15,0 0 6-15,15 21-6 0,-3-2 6 16,-12-19-20-16,0 0 20 0,10 22-20 0,3 8 20 0,-13-30 19 15,0 0-19-15,9 41 19 0,1 11-19 0,-10-52 76 16,0 0-76-16,9 49 76 0,-4-16-76 0,-5-33 94 0,0 0-94 16,7 29 94-16,2 4-94 0,-9-33 77 0,0 0-77 15,9 29 78-15,-2-11-78 0,0-1-1302 0</inkml:trace>
  <inkml:trace contextRef="#ctx0" brushRef="#br0" timeOffset="135553.18">14021 17589 886 0,'0'0'0'0,"0"0"0"0,0 0 0 0,0 0 110 0,0 0-110 16,0 0 110-16,0 0-110 0,0 0 107 0,0 0-107 15,0 0 107-15,0 7-107 0,0-7 85 16,0 0-85-16,0 0 86 0,11 4-86 0,-11-4 73 0,0 0-73 16,9 0 73-16,5-2-73 0,-14 2 64 0,0 0-64 15,17-3 64-15,6-3-64 0,-23 6 56 0,0 0-56 16,27-7 56-16,3-1-56 0,-30 8 45 0,0 0-45 0,33-14 46 15,8-5-46-15,-41 19 37 0,0 0-37 0,40-24 37 16,-4-4-37-16,-1 0-1472 0</inkml:trace>
  <inkml:trace contextRef="#ctx0" brushRef="#br0" timeOffset="136153">14693 17243 953 0,'0'0'0'0,"0"0"0"16,5 7 0-16,-5-7 11 0,0 0-11 15,0 0 12-15,15-8-12 0,-15 8 25 0,0 0-25 0,14-13 25 16,3 1-25-16,-17 12 72 0,0 0-72 0,27-10 72 15,5 5-72-15,-32 5 98 0,0 0-98 0,35-2 98 16,-2 2-98-16,-33 0 101 0,0 0-101 0,30 7 102 16,-1 5-102-16,-29-12 97 0,0 0-97 0,19 14 97 15,-8-4-97-15,-11-10 70 0,0 0-70 0,5 16 70 16,-9 12-70-16,4-28 45 0,0 0-45 0,-5 34 45 16,-9 8-45-16,14-42 27 0,0 0-27 0,-18 45 28 15,-5 0-28-15,23-45 15 0,0 0-15 0,-17 34 16 16,3-11-16-16,14-23 9 0,0 0-9 0,-13 15 9 15,-1-3-9-15,14-12 4 0,0 0-4 0,-21 9 4 16,-2-5-4-16,23-4 0 0,0 0 0 0,-19-4 0 16,1-5 0-16,18 9 0 0,0 0 0 0,-12-12 0 0,10-5 0 15,2 17 0-15,0 0 0 0,2-16 0 0,6 6 0 16,-8 10 0-16,0 0 0 0,18-2 0 0,10 13 0 16,-28-11 0-16,0 0 0 0,32 17 1 0,2 7-1 0,-34-24 2 15,0 0-2-15,31 26 2 0,-4-2-2 0,-27-24 4 16,0 0-4-16,28 21 5 0,13-2-5 0,-41-19 5 0,0 0-5 15,40 14 6-15,1-9-6 0,-1 1-1538 0</inkml:trace>
  <inkml:trace contextRef="#ctx0" brushRef="#br0" timeOffset="136707.34">15457 17243 1379 0,'0'0'0'0,"0"0"0"16,0 0 0-16,0 0 40 0,0 0-40 0,2-8 41 16,-4-15-41-16,2 23 76 0,0 0-76 0,-7-29 77 0,-4-2-77 15,11 31 67-15,0 0-67 0,-12-35 67 0,1-5-67 16,11 40 54-16,0 0-54 0,-15-33 55 0,0 16-55 15,15 17 49-15,0 0-49 0,-17 2 49 0,-11 17-49 16,28-19 42-16,0 0-42 0,-36 26 42 0,-6 3-42 16,42-29 35-16,0 0-35 0,-46 33 35 0,7 0-35 15,39-33 28-15,0 0-28 0,-31 28 28 0,13-9-28 16,18-19 18-16,0 0-18 0,-9 13 19 0,7 1-19 16,2-14 11-16,0 0-11 0,9 19 12 15,14 9-12-15,-23-28 7 0,0 0-7 0,32 28 7 0,12-4-7 16,-44-24 5-16,0 0-5 0,48 21 5 0,-3-2-5 15,-45-19 2-15,0 0-2 0,39 17 2 0,-7-1-2 16,-32-16 1-16,0 0-1 0,23 17 2 0,-4 5-2 0,-19-22 0 16,0 0 0-16,11 21 1 0,-6 2-1 0,-5-23 0 0,0 0 0 15,-3 20 1-15,-3-1-1 0,6-19-1 0,0 0 1 16,-8 18 0-16,-12 1 0 0,20-19-6 0,0 0 6 16,-25 15-5-16,-8-2 5 0,33-13-13 0,0 0 13 0,-30 3-12 15,11-13 12-15,19 10-18 0,0 0 18 0,-16-19-18 16,7-9 18-16,9 28-15 0,0 0 15 0,-2-36-14 15,2-8 14-15,0 44-10 0,0 0 10 0,9-38-10 16,5 4 10-16,-14 34-5 0,0 0 5 0,18-26-5 16,1 7 5-16,-19 19-2 0,0 0 2 0,21-16-2 15,-1 2 2-15,-20 14-1 0,0 0 1 0,26-10 0 16,6-1 0-16,0 1-1530 0</inkml:trace>
  <inkml:trace contextRef="#ctx0" brushRef="#br0" timeOffset="136888.91">15737 17499 1591 0,'0'0'0'0,"0"0"0"0,6-12 0 0,-6 12 10 15,0 0-10-15,5-12 10 0,-1 0-10 0,-4 12-4 16,0 0 4-16,5-10-4 0,7-1 4 0,1 1-1143 15</inkml:trace>
  <inkml:trace contextRef="#ctx0" brushRef="#br0" timeOffset="137457.91">16030 17197 1031 0,'0'0'0'0,"-3"6"0"0,-6 8 0 16,9-14-9-16,0 0 9 0,-11 14-8 0,8-5 8 16,3-9 28-16,0 0-28 0,0 0 29 0,0 10-29 15,0-10 69-15,0 0-69 0,3 5 70 0,11-1-70 16,-14-4 75-16,0 0-75 0,23 2 75 0,4-1-75 15,-27-1 71-15,0 0-71 0,33 4 71 0,1-2-71 0,-34-2 59 16,0 0-59-16,37-2 59 0,-4-2-59 0,-33 4 68 16,0 0-68-16,32-3 69 0,-5-1-69 0,-27 4 61 15,0 0-61-15,17-1 62 0,-3 1-62 0,-14 0 55 16,0 0-55-16,9 1 56 0,-2 1-56 0,-7-2 45 0,0 0-45 16,0 0 46-16,6 7-46 0,-6-7 36 0,0 0-36 0,0 9 37 15,-4 13-37-15,4-22 28 0,0 0-28 0,-5 37 28 16,-8 11-28-16,13-48 21 0,0 0-21 0,-14 57 21 15,0 4-21-15,14-61 17 0,0 0-17 0,-18 57 17 16,8-14-17-16,10-43 13 0,0 0-13 0,-11 35 14 16,1-6-14-16,10-29 9 0,0 0-9 0,-9 24 9 15,4-6-9-15,5-18 2 0,0 0-2 0,-4 8 3 16,2-1-3-16,1 0-1693 0</inkml:trace>
  <inkml:trace contextRef="#ctx0" brushRef="#br0" timeOffset="137909.72">16681 17541 1412 0,'0'0'0'0,"0"0"0"16,9 10 0-16,-9-10 11 0,0 0-11 0,9 6 11 16,-9-6-11-16,0 0 19 0,0 0-19 0,10 3 20 15,3 2-20-15,-13-5 77 0,0 0-77 0,19 5 78 16,8-5-78-16,-27 0 63 0,0 0-63 0,28-3 63 16,-4-2-63-16,-24 5 53 0,0 0-53 0,23-7 54 15,-7 2-54-15,-16 5 46 0,0 0-46 0,13-4 46 16,-5 2-46-16,-8 2 28 0,0 0-28 0,7-1 29 15,-7 1-29-15,0 0 16 0,0 0-16 0,11-2 17 16,-11 2-17-16,0 0-1473 0</inkml:trace>
  <inkml:trace contextRef="#ctx0" brushRef="#br0" timeOffset="138127.07">16672 17674 1446 0,'0'0'0'0,"0"0"0"0,9 14 0 16,-9-14 10-16,0 0-10 0,4 12 11 0,1-7-11 0,-5-5 6 16,0 0-6-16,0 0 6 0,14 9-6 0,-14-9 76 15,0 0-76-15,18 3 76 0,3 1-76 0,-21-4 68 16,0 0-68-16,25 2 68 0,1-4-68 0,-26 2 60 0,0 0-60 16,26-2 61-16,8 0-61 0,-34 2 44 0,0 0-44 15,35-6 45-15,1-5-45 0,-5-1-1423 0</inkml:trace>
  <inkml:trace contextRef="#ctx0" brushRef="#br0" timeOffset="141195.46">17263 17479 751 0,'0'0'0'0,"0"0"0"15,0 0 0-15,0 0 44 0,0 0-44 0,5-18 44 16,1 10-44-16,-6 8 111 0,0 0-111 0,9-9 111 15,5 0-111-15,-14 9 105 0,0 0-105 0,16-7 106 16,-1 7-106-16,-15 0 73 0,0 0-73 0,16 6 74 16,7 4-74-16,-23-10 56 0,0 0-56 0,23 14 57 15,-5 5-57-15,-18-19 44 0,0 0-44 0,10 26 45 16,-1 2-45-16,-9-28 42 0,0 0-42 0,4 32 42 16,-11 7-42-16,7-39 37 0,0 0-37 0,-13 38 37 15,-8-4-37-15,21-34 29 0,0 0-29 0,-19 30 29 16,6-11-29-16,13-19 22 0,0 0-22 0,-12 17 23 15,2-5-23-15,10-12 19 0,0 0-19 0,-13 10 20 16,1-1-20-16,12-9 7 0,0 0-7 0,-13 5 8 0,1-3-8 16,12-2 1-16,0 0-1 0,-12-2 1 0,3-3-1 15,9 5 0-15,0 0 0 0,-7-9 0 0,3-1 0 16,4 10 0-16,0 0 0 0,0-10 0 0,2 1 0 16,-2 9 0-16,0 0 0 0,4-7 0 0,-4 7 0 0,0 0 1 15,0 0-1-15,12 2 1 0,4 5-1 0,-16-7 2 16,0 0-2-16,25 12 3 0,1 7-3 0,-26-19 6 0,0 0-6 15,25 19 6-15,-8-2-6 0,-17-17 6 0,0 0-6 16,18 18 7-16,0 1-7 0,-18-19 3 0,0 0-3 16,23 17 4-16,-2-3-4 0,-21-14 1 0,0 0-1 15,21 7 1-15,-5-9-1 0,0 0-1425 0</inkml:trace>
  <inkml:trace contextRef="#ctx0" brushRef="#br0" timeOffset="141391.26">17612 17749 1524 0,'0'0'0'0,"0"0"57"0,0 0-57 0,0 0 57 0,0 0-57 15,0 0 6-15,0 0-6 0,7-2 6 0,8-3-6 16,-15 5-9-16,0 0 9 0,19-9-8 0,11-7 8 15,-4 3-1165-15</inkml:trace>
  <inkml:trace contextRef="#ctx0" brushRef="#br0" timeOffset="141976.62">17873 17486 964 0,'0'0'0'0,"0"0"0"16,0-9 0-16,0 9 41 0,0 0-41 0,0-7 41 15,0 0-41-15,0 7 66 0,0 0-66 0,6-5 66 16,8-2-66-16,-14 7 45 0,0 0-45 0,19-9 46 16,6-1-46-16,-25 10 37 0,0 0-37 0,26-9 37 15,-6 6-37-15,-20 3 66 0,0 0-66 0,16 2 67 16,-2 3-67-16,-14-5 74 0,0 0-74 0,9 14 74 15,-1 10-74-15,-8-24 71 0,0 0-71 0,6 29 71 16,-6 4-71-16,0-33 53 0,0 0-53 0,-4 35 54 0,-5 1-54 16,9-36 40-16,0 0-40 0,-10 33 41 0,3-12-41 15,7-21 27-15,0 0-27 0,-6 15 28 0,1-1-28 16,5-14 14-16,0 0-14 0,0 11 14 0,0-11-14 16,0 0 7-16,0 0-7 0,0 10 7 0,5-3-7 0,-5-7 4 15,0 0-4-15,9 12 4 0,4 2-4 0,-13-14 1 16,0 0-1-16,14 14 1 0,-2-2-1 0,-12-12 0 15,0 0 0-15,11 12 1 0,1 3-1 0,-12-15 1 0,0 0-1 16,11 16 2-16,-8 1-2 0,-3-17 4 16,0 0-4-16,0 18 4 0,-7 1-4 0,7-19 5 0,0 0-5 15,-10 22 6-15,-5 4-6 0,15-26 5 0,0 0-5 16,-23 23 5-16,-1-8-5 0,24-15 2 0,0 0-2 0,-30 9 3 16,-5-6-3-16,-4 1-1515 15</inkml:trace>
  <inkml:trace contextRef="#ctx0" brushRef="#br0" timeOffset="143026.9">18591 17735 1235 0,'0'0'0'0,"0"0"72"0,0 0-72 16,-26-7 72-16,-1 0-72 0,27 7 45 0,0 0-45 16,-22-5 46-16,4 3-46 0,18 2 53 0,0 0-53 0,-16 2 53 15,-2 3-53-15,18-5 43 0,0 0-43 0,-15 10 43 16,-1 2-43-16,16-12 38 0,0 0-38 0,-13 16 39 16,8 5-39-16,5-21 23 0,0 0-23 0,-5 26 24 15,3 3-24-15,2-29 14 0,0 0-14 0,2 30 14 16,3-6-14-16,-5-24 7 0,0 0-7 0,9 22 7 15,0 4-7-15,-9-26 1 0,0 0-1 0,14 18 1 16,3-15-1-16,-17-3 0 0,0 0 0 0,16-9 0 0,0-6 0 16,-16 15-1-16,0 0 1 0,12-23-1 0,-1-4 1 15,-11 27 0-15,0 0 0 0,9-32 0 0,1 0 0 16,-10 32 1-16,0 0-1 0,11-37 2 0,0-4-2 16,-11 41 9-16,0 0-9 0,3-47 10 0,-1-10-10 15,-2 57 20-15,0 0-20 0,3-62 20 0,-1-6-20 0,-2 68 29 16,0 0-29-16,4-59 29 0,-1 13-29 0,-3 46 34 15,0 0-34-15,4-35 35 0,1 14-35 0,-5 21 34 16,0 0-34-16,0-14 35 0,0 6-35 0,0 8 31 0,0 0-31 16,0 0 31-16,0 0-31 0,0 0 26 15,0 0-26-15,-9-4 26 0,9 4-26 0,0 0 22 16,0 0-22-16,-9 19 23 0,1 16-23 0,8-35 20 0,0 0-20 16,-7 50 20-16,3 16-20 0,4-66 14 15,0 0-14-15,4 69 15 0,6-2-15 0,-10-67 9 16,0 0-9-16,18 63 9 0,3-15-9 0,-21-48 7 0,0 0-7 15,25 45 7-15,1-2-7 0,-26-43 5 0,0 0-5 16,28 37 5-16,-3-11-5 0,-25-26 3 0,0 0-3 16,25 19 3-16,-2-7-3 0,-23-12 2 0,0 0-2 0,28 3 2 15,2-11-2-15,-30 8 1 0,0 0-1 16,32-18 1-16,-6-6-1 0,-26 24 0 0,0 0 0 0,25-27 0 16,-4-3 0-16,-21 30 0 0,0 0 0 0,16-33 0 15,0-3 0-15,-16 36-1 0,0 0 1 0,9-38 0 16,-4 0 0-16,-5 38-1 0,0 0 1 0,5-40 0 0,0 2 0 15,-5 38 0-15,0 0 0 0,4-36 0 0,-4 1 0 16,0 35 1-16,0 0-1 0,0-24 1 0,3 13-1 16,-3 11 2-16,0 0-2 0,0 11 3 0,-5 20-3 15,5-31 5-15,0 0-5 0,-3 40 6 0,1 6-6 16,2-46 5-16,0 0-5 0,0 44 6 0,2-13-6 16,-2-31 5-16,0 0-5 0,0 31 5 0,-4 14-5 15,4-45 2-15,0 0-2 0,-2 45 2 0,-3-10-2 16,5-35 1-16,0 0-1 0,-2 24 1 0,1-9-1 15,1-15 0-15,0 0 0 0,0 11 0 0,0-11 0 16,0 0-1749-16</inkml:trace>
  <inkml:trace contextRef="#ctx0" brushRef="#br0" timeOffset="143421.31">18992 17582 1267 0,'0'0'0'15,"0"0"0"-15,0 0 0 0,0 0 19 0,0 0-19 16,-4-8 19-16,1-4-19 0,3 12 42 0,0 0-42 15,3-19 43-15,1-9-43 0,-4 28 52 0,0 0-52 16,9-28 52-16,5 2-52 0,-14 26 42 0,0 0-42 16,17-20 42-16,5 2-42 0,-22 18 36 0,0 0-36 15,21-10 37-15,-4 6-37 0,-17 4 44 0,0 0-44 0,13 2 44 16,-6 0-44-16,-7-2 39 0,0 0-39 0,3 17 40 16,1 20-40-16,-4-37 34 0,0 0-34 0,0 43 34 15,-5-7-34-15,5-36 25 0,0 0-25 16,-11 33 25-16,-3 5-25 0,14-38 19 0,0 0-19 0,-11 31 19 15,2-13-19-15,9-18 10 0,0 0-10 0,-5 8 10 16,5-8-10-16,0 0 4 0,0 0-4 0,2 14 4 16,1 2-4-16,-3-16 1 0,0 0-1 0,9 17 2 0,7 4-2 15,-16-21 0-15,0 0 0 0,21 20 1 0,6 1-1 16,-27-21 0-16,0 0 0 0,24 19 1 0,-8-3-1 16,-16-16 1-16,0 0-1 0,0 24 2 0,-9 21-2 15,9-45 5-15,0 0-5 0,-26 45 6 0,-9-12-6 0,35-33 8 16,0 0-8-16,-43 22 9 0,-4-8-9 15,47-14 19-15,0 0-19 0,-43 2 19 0,6-16-19 0,37 14 22 16,0 0-22-16,-26-22 22 0,-2-3-22 0,1-1-1530 0</inkml:trace>
  <inkml:trace contextRef="#ctx0" brushRef="#br1" timeOffset="148227.67">3180 16560 281 0,'0'0'0'0,"0"0"0"15,0 0 0-15,0 0 11 0,0 0-11 0,13-21 12 16,-3-2-12-16,-10 23 28 0,0 0-28 0,13-20 29 16,1 8-29-16,-14 12 48 0,0 0-48 0,8-11 49 15,1 3-49-15,-9 8 65 0,0 0-65 0,9-4 65 16,0 4-65-16,-9 0 40 0,0 0-40 0,11 0 41 0,3 0-41 16,-14 0 34-16,0 0-34 0,23-2 35 0,15-1-35 15,-38 3 27-15,0 0-27 0,50-4 27 16,10 1-27-16,-60 3 27 0,0 0-27 0,61-5 28 15,8-4-28-15,-69 9 31 0,0 0-31 0,73-9 31 0,2 3-31 16,-75 6 54-16,0 0-54 0,83-6 55 0,7 5-55 16,-90 1 56-16,0 0-56 0,90 1 57 0,0 1-57 15,-90-2 54-15,0 0-54 0,92 2 55 0,14-2-55 16,-106 0 45-16,0 0-45 0,104 0 45 0,2 3-45 0,-106-3 42 16,0 0-42-16,113 2 43 0,3-5-43 0,-116 3 37 15,0 0-37-15,122-4 38 0,-9 4-38 0,-113 0 29 16,0 0-29-16,112 0 30 0,10 0-30 0,-122 0 24 0,0 0-24 15,122 2 25-15,-9 3-25 0,-113-5 24 16,0 0-24-16,113 3 24 0,1-3-24 0,-114 0 23 0,0 0-23 16,117 2 23-16,-8 3-23 0,-109-5 21 0,0 0-21 15,111 7 21-15,4 0-21 0,-115-7 17 0,0 0-17 16,111 7 18-16,-5-2-18 0,-106-5 14 0,0 0-14 0,107 4 15 16,5 1-15-16,-112-5 14 0,0 0-14 15,109 7 15-15,-14 0-15 0,-95-7 13 0,0 0-13 0,104 3 13 16,6-1-13-16,-110-2 10 0,0 0-10 15,111 2 10-15,-7 3-10 0,-104-5 7 0,0 0-7 0,107 5 8 16,15-3-8-16,-122-2 6 0,0 0-6 0,118 2 6 16,-10 1-6-16,-108-3 5 0,0 0-5 0,109 4 5 15,8-3-5-15,-117-1 5 0,0 0-5 0,113 2 5 16,-9 3-5-16,-104-5 4 0,0 0-4 0,105 4 4 16,12-6-4-16,-117 2 4 0,0 0-4 0,113-4 5 0,-6-1-5 15,-107 5 4-15,0 0-4 0,110-5 4 0,6 0-4 16,-116 5 5-16,0 0-5 0,115-5 6 0,-13 0-6 15,-102 5 6-15,0 0-6 0,101-4 7 0,6 1-7 16,-107 3 7-16,0 0-7 0,104-2 7 0,-8 0-7 16,-96 2 6-16,0 0-6 0,93-3 6 0,4-3-6 15,-97 6 5-15,0 0-5 0,99-3 5 0,8 1-5 16,-107 2 5-16,0 0-5 0,103-1 5 0,-8-3-5 16,-95 4 4-16,0 0-4 0,97-2 5 0,7 4-5 0,-104-2 3 15,0 0-3-15,102 2 4 0,-12 0-4 16,-90-2 3-16,0 0-3 0,92 1 3 0,7 4-3 0,-99-5 3 15,0 0-3-15,99 7 4 0,-4 0-4 0,-95-7 3 16,0 0-3-16,93 9 3 0,3-2-3 0,-96-7 4 16,0 0-4-16,97 9 4 0,0 1-4 0,-97-10 3 0,0 0-3 15,95 10 4-15,-5-1-4 0,-90-9 3 0,0 0-3 16,95 7 3-16,4 0-3 0,-99-7 2 0,0 0-2 16,95 7 3-16,-5-2-3 0,-90-5 3 0,0 0-3 0,86 3 3 15,13-1-3-15,-99-2 2 0,0 0-2 0,99 2 2 16,-4 1-2-16,-95-3 2 0,0 0-2 0,99 2 3 15,10-4-3-15,-109 2 3 0,0 0-3 0,104-1 3 16,4 1-3-16,-108 0 2 0,0 0-2 0,104 0 3 16,2 0-3-16,-106 0 2 0,0 0-2 0,108 1 3 15,-1 4-3-15,-107-5 2 0,0 0-2 0,108 6 3 16,-8-3-3-16,-100-3 2 0,0 0-2 0,101 5 2 16,5 7-2-16,-106-12 2 0,0 0-2 0,104 14 2 15,-5-3-2-15,-99-11 1 0,0 0-1 0,100 8 2 16,13 1-2-16,-113-9 1 0,0 0-1 0,106 10 2 15,-9 1-2-15,-97-11 1 0,0 0-1 0,97 12 1 0,10 3-1 16,-107-15 1-16,0 0-1 0,103 16 1 0,-8-2-1 16,-95-14 1-16,0 0-1 0,99 9 1 0,5-3-1 15,-104-6 1-15,0 0-1 0,106 7 1 0,-8 0-1 16,-98-7 1-16,0 0-1 0,105 9 2 0,7 0-2 16,-112-9 2-16,0 0-2 0,117 7 2 0,-8-4-2 0,-109-3 2 15,0 0-2-15,111 2 2 0,11-2-2 0,-122 0 2 16,0 0-2-16,120 0 3 0,-5 1-3 0,-115-1 2 15,0 0-2-15,118 2 3 0,12 2-3 0,-130-4 2 0,0 0-2 16,127 1 2-16,-5-2-2 0,-122 1 2 16,0 0-2-16,124-4 2 0,10 1-2 0,-134 3 2 0,0 0-2 15,127-2 2-15,-4 0-2 0,-123 2 1 0,0 0-1 16,124 0 2-16,-3 0-2 0,-121 0 1 0,0 0-1 16,122 2 2-16,-4 0-2 0,-118-2 1 0,0 0-1 15,118 1 2-15,-3 1-2 0,-115-2 1 0,0 0-1 16,113 2 1-16,-2 0-1 0,-111-2 1 0,0 0-1 15,108 3 1-15,1 1-1 0,-109-4 1 0,0 0-1 16,104 3 1-16,-5 0-1 0,-99-3 1 0,0 0-1 0,99 2 1 16,1-2-1-16,-100 0 1 0,0 0-1 0,95 2 1 15,-14 3-1-15,-81-5 0 0,0 0 0 0,82 5 1 16,-1-1-1-16,-81-4 0 0,0 0 0 0,81 1 1 16,0 1-1-16,-81-2 0 0,0 0 0 0,76 4 1 15,-9 1-1-15,-67-5 0 0,0 0 0 0,63 5 1 0,3-3-1 16,-66-2 0-16,0 0 0 0,67 2 1 0,0 1-1 15,-67-3 0-15,0 0 0 0,63 2 1 0,-12-2-1 16,-51 0 0-16,0 0 0 0,48 1 1 0,-13 5-1 16,-35-6 0-16,0 0 0 0,37 7 1 0,6-1-1 15,-43-6 1-15,0 0-1 0,40 6 1 0,1-3-1 16,-41-3 1-16,0 0-1 0,40 5 1 0,4 4-1 16,-44-9 1-16,0 0-1 0,41 10 2 0,-9 1-2 15,-32-11 1-15,0 0-1 0,26 14 2 0,2 5-2 16,-28-19 1-16,0 0-1 0,29 19 2 0,-10-4-2 15,-19-15 2-15,0 0-2 0,19 26 2 0,4 16-2 16,-23-42 1-16,0 0-1 0,23 45 2 0,-5-11-2 0,-18-34 1 16,0 0-1-16,14 37 1 0,7 11-1 0,-21-48 1 0,0 0-1 15,23 49 1-15,-7-3-1 0,-16-46 0 0,0 0 0 16,12 52 1-16,1 17-1 0,-13-69 1 0,0 0-1 16,10 75 1-16,3 1-1 0,-13-76 1 0,0 0-1 0,10 76 1 15,1-7-1-15,-11-69 1 0,0 0-1 0,7 75 1 16,-2 10-1-16,-5-85 2 0,0 0-2 0,7 84 3 15,-3-1-3-15,-4-83 2 0,0 0-2 0,2 78 3 16,-4-7-3-16,2-71 3 0,0 0-3 0,-2 76 3 16,4 9-3-16,-2-85 3 0,0 0-3 0,2 83 4 15,-6 0-4-15,4-83 3 0,0 0-3 0,-5 82 4 16,-1-3 0-16,-4 11 0 16,1 14-1-16,-12 62-3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9:08:30.3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14707 1892 1311 0,'0'0'0'16,"0"0"0"-16,0 0 0 0,0 0 43 0,0 0-43 16,6-21 44-16,-6 21-44 0,0 0 103 0,0 0-103 15,0 0 104-15,0 0-104 0,0 0 85 0,0 0-85 0,1 12 85 16,-1 17-85-16,0-29 52 0,0 0-52 0,2 44 53 16,3 21-53-16,-5-65 27 0,0 0-27 0,9 64 27 15,0 0-27-15,-9-64 24 0,0 0-24 0,9 61 25 16,-2-4-25-16,-7-57 21 0,0 0-21 0,3 48 21 15,-4-8-21-15,1-40 19 0,0 0-19 0,-2 37 19 16,0-1-19-16,2-36 18 0,0 0-18 0,-5 24 18 0,1-12-18 16,4-12 17-16,0 0-17 0,0 6 17 0,0-6-17 15,0 0 17-15,0 0-17 0,-5-13 17 0,-4-28-17 16,9 41 16-16,0 0-16 0,-14-47 17 0,-2 6-17 16,16 41 18-16,0 0-18 0,-16-40 19 15,4-5-19-15,12 45 18 0,0 0-18 0,-12-52 18 0,3-9-18 16,9 61 15-16,0 0-15 0,-5-60 16 0,8-1-16 15,-3 61 11-15,0 0-11 0,14-57 12 0,13 12-12 16,-27 45 10-16,0 0-10 0,35-36 11 0,6 8-11 0,-41 28 7 16,0 0-7-16,42-21 7 0,2 6-7 0,-44 15 5 15,0 0-5-15,41-16 5 0,-10 4-5 0,-31 12 4 16,0 0-4-16,25-3 4 0,0 9-4 0,-25-6 2 0,0 0-2 16,14 13 3-16,-9-1-3 0,-5-12 1 0,0 0-1 15,-5 17 2-15,-13 6-2 0,18-23 0 0,0 0 0 16,-23 25 1-16,-12-2-1 0,35-23 0 0,0 0 0 15,-41 21 0-15,-5-1 0 0,46-20 0 0,0 0 0 16,-40 20 0-16,3-8 0 0,37-12-2 0,0 0 2 16,-23 13-1-16,14 7 1 0,0 0-1730 0</inkml:trace>
  <inkml:trace contextRef="#ctx0" brushRef="#br0" timeOffset="430.13">15214 2307 1423 0,'0'0'0'16,"0"0"0"-16,0 0 0 0,0 0 10 15,0 0-10-15,5 12 10 0,7 12-10 0,-12-24 25 0,0 0-25 16,11 37 26-16,-6 4-26 0,-5-41 42 0,0 0-42 0,4 43 43 16,-1-1-43-16,-3-42 36 0,0 0-36 0,0 36 36 15,2-8-36-15,-2-28 33 0,0 0-33 0,2 21 34 16,-2-13-34-16,0-8 28 0,0 0-28 0,0 0 29 16,14 4-29-16,0-4-1272 0</inkml:trace>
  <inkml:trace contextRef="#ctx0" brushRef="#br0" timeOffset="596.57">15236 2161 1289 0,'0'0'0'0,"0"0"0"16,0 18 0-16,0-18 6 0,0 0-6 0,0 12 7 0,-8-5-7 15,8-7 11-15,0 0-11 0,0 0 12 0,-6 8-12 16,6-8-1-16,0 0 1 0,2 9 0 0,7-2 0 15,0-2-933-15</inkml:trace>
  <inkml:trace contextRef="#ctx0" brushRef="#br0" timeOffset="1051.83">15884 2134 1110 0,'0'0'0'0,"0"8"0"0,0 8 0 15,0-16 7-15,0 0-7 0,0 12 7 0,0-3-7 16,0-9 7-16,0 0-7 0,0 0 7 0,3 12-7 0,-3-12 57 15,0 0-57-15,9 3 57 0,12 1-57 0,-21-4 71 16,0 0-71-16,32 2 72 0,10 1-72 0,-42-3 66 16,0 0-66-16,53 0 66 0,0 0-66 0,-53 0 53 15,0 0-53-15,51 0 54 0,-10 3-54 0,-41-3 24 16,0 0-24-16,32 4 24 0,-4-4-24 16,-28 0 24-16,0 0-24 0,26-4 24 0,6 1-24 15,0-2-1238-15</inkml:trace>
  <inkml:trace contextRef="#ctx0" brushRef="#br0" timeOffset="1773.78">16840 1981 740 0,'0'0'0'0,"0"0"0"0,0 7 0 0,0-7 1 15,0 0-1-15,3 21 2 0,-3 19-2 0,0-40 6 16,0 0-6-16,4 45 6 0,1-2-6 0,-5-43 74 16,0 0-74-16,0 37 75 0,0-5-75 0,0-32 106 0,0 0-106 15,0 33 107-15,0-2-107 0,0-31 90 0,0 0-90 16,-5 30 90-16,1-6-90 0,4-24 71 0,0 0-71 15,-3 24 72-15,-1-5-72 0,4-19 63 0,0 0-63 16,-1 14 63-16,1-7-63 0,0-7 51 0,0 0-51 16,0 0 51-16,0 0-51 0,0 0 45 0,0 0-45 0,0 0 46 15,0 0-46-15,0 0 39 0,0 0-39 0,0-8 40 16,0-20-40-16,0 28 39 0,0 0-39 16,0-40 40-16,0 0-40 0,0 40 36 0,0 0-36 15,-6-41 36-15,3-11-36 0,3 52 34 0,0 0-34 0,0-61 35 16,2-5-35-16,-2 66 28 0,0 0-28 0,7-60 28 15,-4 17-28-15,-3 43 23 0,0 0-23 0,9-40 24 16,5-2-24-16,-14 42 20 0,0 0-20 0,23-40 21 16,3 4-21-16,-26 36 19 0,0 0-19 0,30-33 19 0,0 9-19 15,-30 24 18-15,0 0-18 0,32-16 18 16,3 8-18-16,-35 8 15 0,0 0-15 0,32-4 15 0,-5 11-15 16,-27-7 10-16,0 0-10 0,23 12 10 0,-8 6-10 15,-15-18 6-15,0 0-6 0,11 19 6 0,-9 5-6 16,-2-24 3-16,0 0-3 0,-6 21 4 0,-11 3-4 0,17-24 2 15,0 0-2-15,-28 17 3 0,-4 2-3 0,32-19 1 16,0 0-1-16,-34 18 2 0,6 4-2 0,28-22 0 16,0 0 0-16,-23 24 1 0,0-3-1 0,23-21-2 15,0 0 2-15,-9 28-1 0,18 5 1 0,0 0-1704 16</inkml:trace>
  <inkml:trace contextRef="#ctx0" brushRef="#br0" timeOffset="2180.53">17304 2203 1233 0,'0'0'0'0,"0"0"0"16,-9 12 0-16,9-12 16 0,0 0-16 0,-7 12 16 16,0 0-16-16,7-12 13 0,0 0-13 0,-7 9 13 0,1 7-13 15,6-16 39-15,0 0-39 0,-1 15 39 0,6 2-39 16,-5-17 41-16,0 0-41 0,7 16 42 16,5-9-42-16,-12-7 34 0,0 0-34 0,13 5 35 0,1-5-35 15,-14 0 35-15,0 0-35 0,14-5 36 0,14-2-36 16,-28 7 34-16,0 0-34 0,27-9 34 0,-13 1-34 15,-14 8 42-15,0 0-42 0,7-11 42 0,-5 3-42 16,-2 8 44-16,0 0-44 0,-7-25 45 0,-11-11-45 16,18 36 43-16,0 0-43 0,-21-40 44 0,3 20-44 15,18 20 39-15,0 0-39 0,-16-9 39 0,-1 18-39 0,17-9 23 16,0 0-23-16,-15 20 23 0,8 15-23 0,7-35 10 16,0 0-10-16,0 38 10 0,6 2-10 0,1 0-1488 0</inkml:trace>
  <inkml:trace contextRef="#ctx0" brushRef="#br0" timeOffset="47801.75">33126 1577 345 0,'-27'27'0'0,"27"-27"50"0,0 0-50 0,-45 42 51 16,-1-2-51-16,46-40 44 0,0 0-44 0,-39 32 44 15,9-4-44-15,30-28 31 0,0 0-31 0,-25 21 31 16,8-6-31-16,17-15 31 0,0 0-31 0,-11 9 32 16,11-9-32-16,0 0 23 0,0 0-23 0,0 0 24 15,0 0-24-15,0 0 20 0,0 0-20 0,14-17 21 0,5-14-21 16,-19 31 23-16,0 0-23 0,22-37 24 0,1 4-24 16,-23 33 23-16,0 0-23 0,26-36 24 0,8-9-24 15,-34 45 24-15,0 0-24 0,30-36 24 0,-13 17-24 16,-17 19 29-16,0 0-29 0,13-14 29 0,-1-2-29 15,-12 16 30-15,0 0-30 0,10-12 31 0,-3 0-31 0,-7 12 28 16,0 0-28-16,6-7 29 0,-6 7-29 0,0 0 27 16,0 0-27-16,0 0 28 0,0 0-28 0,0 0 26 15,0 0-26-15,-7 31 26 0,-25 23-26 0,32-54 22 16,0 0-22-16,-42 61 23 0,-10 3-23 16,52-64 5-16,0 0-5 0,-49 57 6 0,5-9-6 15,0 1-861-15</inkml:trace>
  <inkml:trace contextRef="#ctx0" brushRef="#br0" timeOffset="49548.71">32994 1468 188 0,'-13'20'0'0,"13"-20"31"0,0 0-31 0,-37 56 32 15,0 1-32-15,37-57 23 0,0 0-23 0,-39 52 23 16,2-4-23-16,37-48 18 0,0 0-18 0,-33 42 18 15,5-11-18-15,28-31 26 0,0 0-26 0,-22 21 26 16,6-9-26-16,16-12 30 0,0 0-30 0,-10 5 30 16,10-5-30-16,0 0 28 0,0 0-28 0,-5 7 29 15,5-7-29-15,0 0 28 0,0 0-28 0,0-9 28 16,3 2-28-16,-3 7 24 0,0 0-24 0,11-12 24 16,8-16-24-16,-19 28 23 0,0 0-23 0,28-32 24 15,11-13-24-15,-39 45 28 0,0 0-28 0,39-45 29 16,-9 10-29-16,-30 35 32 0,0 0-32 0,26-29 33 0,4-8-33 15,-30 37 36-15,0 0-36 0,27-29 36 0,-11 10-36 16,-16 19 29-16,0 0-29 0,10-12 30 0,-1 0-30 16,-9 12 36-16,0 0-36 0,7-9 36 0,-7 9-36 15,0 0 29-15,0 0-29 0,7 3 29 0,-3 11-29 0,-4-14 22 16,0 0-22-16,-4 31 22 0,-15 26-22 0,19-57 18 16,0 0-18-16,-32 64 18 0,-8 2-18 0,40-66 14 0,0 0-14 15,-52 64 14-15,-2-7-14 0,54-57 10 0,0 0-10 16,-55 52 11-16,7-3-11 0,48-49 11 0,0 0-11 15,-40 41 11-15,13-6-11 0,27-35 9 0,0 0-9 16,-17 21 9-16,10-18-9 0,7-3 8 0,0 0-8 16,3-12 9-16,8-23-9 0,-11 35 5 0,0 0-5 15,21-41 6-15,9-4-6 0,-30 45 2 16,0 0-2-16,35-43 3 0,0 10-3 0,-35 33 1 16,0 0-1-16,36-40 2 0,4-5-2 0,-40 45 0 0,0 0 0 15,36-36 1-15,-13 8-1 0,-23 28 0 0,0 0 0 0,26-30 0 16,13-13 0-16,-39 43-2 0,0 0 2 0,35-41-1 15,-17 20 1-15,-18 21-4 0,0 0 4 0,14-16-3 16,3 1 3-16,-17 15-11 0,0 0 11 0,18-16-10 16,-2 8 10-16,-16 8-29 0,0 0 29 0,12-9-28 15,-3 5 28-15,-9 4-46 0,0 0 46 0,0 0-45 16,7-3 45-16,-7 3-50 0,0 0 50 0,0 0-50 16,0 0 50-16,0 0-47 0,0 0 47 0,5-9-47 0,-1 1 47 15,-4 8-41-15,0 0 41 0,0 0-40 0,0 0 40 16,0 0-34-16,0 0 34 0,-7 8-34 0,-4 4 34 15,11-12-25-15,0 0 25 0,-15 21-24 0,-7 7 24 16,22-28-13-16,0 0 13 0,-24 36-13 0,-5 9 13 16,29-45-3-16,0 0 3 0,-30 56-2 0,-3 1 2 15,33-57-1-15,0 0 1 0,-37 57 0 0,-7-5 0 16,44-52 0-16,0 0 0 0,-46 48 0 0,2 1 0 16,44-49 0-16,0 0 0 0,-37 45 0 0,10-9 0 15,27-36 0-15,0 0 0 0,-19 24 0 0,7-8 0 16,12-16 0-16,0 0 0 0,-6 0 0 0,6-9 0 0,0 9 0 15,0 0 0-15,7-19 1 0,13-17-1 0,-20 36 0 0,0 0 0 16,31-45 1-16,14-4-1 0,-45 49 0 0,0 0 0 16,47-55 1-16,3-2-1 0,-50 57 0 0,0 0 0 15,44-54 1-15,-14 18-1 0,-30 36 3 0,0 0-3 16,28-37 4-16,0 1-4 0,-28 36 7 0,0 0-7 0,23-28 8 16,-11 11-8-16,-12 17 12 0,0 0-12 0,9-10 12 15,-9 10-12-15,0 0 16 0,0 0-16 0,7-5 16 16,-7 5-16-16,0 0 17 0,0 0-17 0,7 12 17 15,-15 27-17-15,8-39 17 0,0 0-17 0,-20 51 17 16,-10 13-17-16,30-64 19 0,0 0-19 0,-37 64 19 16,-3-2-19-16,40-62 12 0,0 0-12 0,-45 55 13 15,5 2-13-15,40-57 9 0,0 0-9 0,-32 44 10 16,9-11-10-16,23-33 6 0,0 0-6 0,-12 20 6 16,12-20-6-16,0 0-603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21:22:19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7244 4472 1087 0,'0'0'0'0,"0"0"0"16,0-7 0-16,0 7 109 0,0 0-109 0,4-16 110 15,6-13-110-15,-10 29 95 0,0 0-95 0,18-40 96 0,10-17-96 16,-28 57 70-16,0 0-70 0,34-64 71 16,6-14-71-16,-40 78 39 0,0 0-39 0,43-83 40 0,1-4-40 15,-44 87 22-15,0 0-22 0,37-91 22 0,-16-11-22 16,-21 102 23-16,0 0-23 0,11-97 23 0,-17 21-23 16,6 76 25-16,0 0-25 0,-14-70 26 0,-3 13-26 15,17 57 22-15,0 0-22 0,-15-43 23 0,7 22-23 0,8 21 25 16,0 0-25-16,-13 0 26 0,-6 21-26 15,19-21 23-15,0 0-23 0,-18 40 23 0,4 17-23 0,14-57 20 16,0 0-20-16,-9 76 21 0,0 17-21 0,9-93 17 16,0 0-17-16,0 97 17 0,9-7-17 0,-9-90 14 0,0 0-14 15,23 89 15-15,4-5-15 0,-27-84 10 16,0 0-10-16,33 77 11 0,11-13-11 0,-44-64 2 0,0 0-2 16,46 41 3-16,9-22-3 0,-55-19 0 0,0 0 0 15,53-3 0-15,-4-22 0 0,-49 25-24 16,0 0 24-16,46-36-23 0,-2-12 23 0,2-1-1503 0</inkml:trace>
  <inkml:trace contextRef="#ctx0" brushRef="#br0" timeOffset="1">7895 3932 1132 0,'0'0'0'0,"0"0"0"16,-9 12 0-16,9-12 0 0,0 0 0 0,-5 16 0 15,-4 4 0-15,9-20 3 0,0 0-3 0,-5 25 3 16,-4 2-3-16,9-27 32 0,0 0-32 0,-9 28 32 16,9 1-32-16,0-29 56 0,0 0-56 0,4 31 57 15,1-1-57-15,-5-30 69 0,0 0-69 0,9 28 70 16,5-1-70-16,-14-27 62 0,0 0-62 0,18 21 62 15,5-9-62-15,-23-12 52 0,0 0-52 0,28-7 53 16,5-14-53-16,-33 21 42 0,0 0-42 0,32-29 43 0,-9-2-43 16,-23 31 34-16,0 0-34 0,16-33 35 0,-13 9-35 15,-3 24 30-15,0 0-30 0,-14-24 31 0,-21-13-31 16,35 37 25-16,0 0-25 0,-37-33 25 0,0 11-25 16,37 22 24-16,0 0-24 0,-32-14 24 0,11 7-24 15,21 7 11-15,0 0-11 0,-12 4 12 0,10 4-12 16,2-8 8-16,0 0-8 0,11 12 8 0,19 0-8 15,1-3-1467-15</inkml:trace>
  <inkml:trace contextRef="#ctx0" brushRef="#br0" timeOffset="2">8474 3717 1289 0,'0'0'0'15,"0"0"0"-15,-7 4 0 0,7-4 27 0,0 0-27 16,-18 14 28-16,-14 17-28 0,32-31 45 0,0 0-45 0,-30 33 46 16,16-2-46-16,14-31 31 0,0 0-31 0,4 29 32 15,10-1-32-15,-14-28 13 0,0 0-13 0,23 28 14 16,5 4-14-16,-28-32 8 0,0 0-8 0,35 33 8 16,-5 4-8-16,-30-37 7 0,0 0-7 0,28 31 7 15,-10 5-7-15,-18-36 11 0,0 0-11 0,9 33 11 16,-9 3-11-16,0-36 18 0,0 0-18 0,-7 37 19 15,-4-4-19-15,11-33 24 0,0 0-24 0,-17 27 24 16,-6-9-24-16,23-18 21 0,0 0-21 0,-14 6 21 16,5-2-21-16,9-4 24 0,0 0-24 0,-9-4 24 0,0-8-24 15,9 12 19-15,0 0-19 0,-9-24 20 0,4-9-20 16,-2-3-1284-16</inkml:trace>
  <inkml:trace contextRef="#ctx0" brushRef="#br0" timeOffset="3">8721 3710 1412 0,'0'0'0'0,"0"0"0"0,-14 4 0 0,14-4 14 16,0 0-14-16,-9 15 15 0,-4 13-15 0,13-28 24 0,0 0-24 16,-1 38 24-16,6 11-24 0,-5-49 92 15,0 0-92-15,9 51 92 0,8 1-92 0,-17-52 77 0,0 0-77 16,18 45 77-16,5-8-77 0,-23-37 63 0,0 0-63 15,19 31 63-15,-6 5-63 0,-13-36 51 0,0 0-51 16,1 38 51-16,-11 6-51 0,10-44 39 0,0 0-39 16,-18 45 40-16,-5 0-40 0,23-45 29 0,0 0-29 0,-23 43 29 15,6-10-29-15,17-33 11 0,0 0-11 0,-18 24 12 16,6-15-12-16,12-9 5 0,0 0-5 0,-6-6 6 16,10-18-6-16,-4 0-1610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50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3096 15426 639 0,'0'0'0'0,"0"0"0"0,-29 12 0 0,29-12 31 15,0 0-31-15,-31 9 32 0,-15 0-32 16,46-9 117-16,0 0-117 0,-50 8 118 0,10 1-118 0,40-9 117 16,0 0-117-16,-41 14 117 0,1 7-117 0,40-21 73 15,0 0-73-15,-41 27 74 0,11 6-74 0,30-33 51 16,0 0-51-16,-25 45 51 0,8 26-51 0,17-71 35 16,0 0-35-16,-13 78 36 0,12-5-36 0,1-73 22 0,0 0-22 15,9 62 22-15,5-7-22 0,-14-55 17 0,0 0-17 16,19 47 17-16,11-7-17 0,-30-40 12 0,0 0-12 15,37 34 12-15,9-4-12 0,-46-30 7 0,0 0-7 16,58 22 8-16,6-8-8 0,-64-14 5 0,0 0-5 16,63 4 6-16,-1-15-6 0,-62 11 3 0,0 0-3 15,60-19 4-15,-7-5-4 0,1 0-1160 0</inkml:trace>
  <inkml:trace contextRef="#ctx0" brushRef="#br0" timeOffset="702.2">3415 15177 572 0,'0'0'0'0,"0"0"0"15,0 0 0-15,0 0 9 0,0 0-9 0,-9 9 10 16,4-2-10-16,5-7 19 0,0 0-19 0,0 27 19 15,0 29-19-15,0-56 19 0,0 0-19 0,5 67 20 16,9 6-20-16,-14-73 31 0,0 0-31 0,21 71 31 16,-1-12-31-16,-20-59 26 0,0 0-26 0,17 62 27 0,-2 12-27 15,-15-74 28-15,0 0-28 0,14 73 29 0,-7-5-29 16,-7-68 42-16,0 0-42 0,5 53 42 0,-2-20-42 16,-3-33 45-16,0 0-45 0,2 23 45 0,2-8-45 15,-4-15 37-15,0 0-37 0,5 9 38 0,0-9-38 16,-5 0 30-16,0 0-30 0,13-9 30 0,1-6-30 15,-14 15 22-15,0 0-22 0,17-23 23 0,1-8-23 16,-18 31 19-16,0 0-19 0,18-36 20 0,-1-4-20 16,-17 40 27-16,0 0-27 0,16-38 27 0,2 3-27 0,-18 35 26 15,0 0-26-15,21-28 27 0,-3 16-27 0,-18 12 24 16,0 0-24-16,23 0 24 0,-4 12-24 0,-19-12 19 16,0 0-19-16,21 18 20 0,-1 15-20 0,-20-33 9 0,0 0-9 15,14 36 9-15,-2 4-9 0,-12-40 6 16,0 0-6-16,12 34 6 0,-10-6-6 0,-2-28 2 0,0 0-2 15,0 26 3-15,-2 0-3 0,2 0-1037 0</inkml:trace>
  <inkml:trace contextRef="#ctx0" brushRef="#br0" timeOffset="1401.79">4419 15592 875 0,'0'0'0'0,"0"0"0"0,-11 0 0 0,11 0 22 0,0 0-22 16,-12 0 23-16,1-5-23 0,11 5 48 0,0 0-48 16,-18-3 49-16,-5-1-49 0,23 4 25 0,0 0-25 15,-22 0 26-15,-3 2-26 0,25-2 18 0,0 0-18 16,-20 5 19-16,3 2-19 0,17-7 38 0,0 0-38 0,-20 17 39 16,-15 15-39-16,35-32 43 0,0 0-43 0,-28 41 43 15,10 13-43-15,18-54 31 0,0 0-31 0,-9 52 32 16,11-2-32-16,-2-50 22 0,0 0-22 0,13 43 22 15,1-10-22-15,-14-33 15 0,0 0-15 0,17 24 15 16,3-8-15-16,-20-16 10 0,0 0-10 0,24 7 11 16,-1-9-11-16,-23 2 7 0,0 0-7 0,32-9 8 15,2-8-8-15,-34 17 5 0,0 0-5 0,35-24 5 0,-5-7-5 16,-30 31 3-16,0 0-3 0,28-42 4 16,-5-10-4-16,-23 52 3 0,0 0-3 0,18-48 3 0,-10 6-3 15,-8 42 6-15,0 0-6 0,6-31 7 0,-6 9-7 16,0 22 12-16,0 0-12 0,-2-14 12 0,2 14-12 15,0 0 18-15,0 0-18 0,0 0 19 0,2 20-19 16,-2-20 24-16,0 0-24 0,9 32 24 0,3 14-24 16,-12-46 25-16,0 0-25 0,14 49 25 0,4-2-25 15,-18-47 20-15,0 0-20 0,23 38 20 0,3-7-20 16,-26-31 17-16,0 0-17 0,23 26 17 0,-4-6-17 0,-19-20 10 16,0 0-10-16,22 16 11 0,-5-9-11 0,3 0-1239 15</inkml:trace>
  <inkml:trace contextRef="#ctx0" brushRef="#br0" timeOffset="2099.39">4851 15585 718 0,'0'0'0'0,"0"0"0"0,3 11 0 0,-3-11 10 0,0 0-10 15,6 21 11-15,2 15-11 0,-8-36 17 0,0 0-17 16,11 40 17-16,1 1-17 0,-12-41 30 0,0 0-30 16,6 37 30-16,-6-6-30 0,0-31 25 0,0 0-25 15,0 26 26-15,0-4-26 0,0-22 22 0,0 0-22 0,0 21 23 16,-4-9-23-16,4-12 23 0,0 0-23 0,-2 10 23 16,2-10-23-16,0 0 23 0,0 0-23 0,0 0 23 15,0 0-23-15,0 0 21 0,0 0-21 0,14-12 21 16,-1-7-21-16,-13 19 19 0,0 0-19 0,14-27 20 15,-4-10-20-15,-10 37 16 0,0 0-16 0,13-40 16 16,-4-1-16-16,-9 41 24 0,0 0-24 0,14-38 25 16,-2 8-25-16,-12 30 33 0,0 0-33 0,11-24 33 15,6 7-33-15,-17 17 34 0,0 0-34 0,18-12 34 16,-4 5-34-16,-14 7 31 0,0 0-31 0,18 0 32 0,5 7-32 16,-23-7 23-16,0 0-23 0,26 12 24 0,-3 9-24 15,-23-21 20-15,0 0-20 0,19 31 21 0,-3 14-21 16,-16-45 13-16,0 0-13 0,9 50 13 15,-7 5-13-15,-2-55 9 0,0 0-9 0,0 49 10 0,-2-20-10 16,2-29 2-16,0 0-2 0,-3 28 3 0,3 0-3 16,0-1-1079-16</inkml:trace>
  <inkml:trace contextRef="#ctx0" brushRef="#br0" timeOffset="2784.55">5470 15558 651 0,'0'0'0'0,"0"0"0"0,3 12 0 0,-3-12 0 16,0 0 0-16,6 22 0 0,6 9 0 0,-12-31 0 16,0 0 0-16,11 42 0 0,-3 3 0 0,-8-45 19 15,0 0-19-15,4 42 20 0,-4-8-20 0,0-34 43 16,0 0-43-16,0 28 43 0,0 1-43 0,0-29 48 0,0 0-48 15,2 28 48-15,1-11-48 0,-3-17 52 16,0 0-52-16,0 14 52 0,4-4-52 0,-4-10 40 0,0 0-40 16,0 0 40-16,5-1-40 0,-5 1 30 0,0 0-30 15,9-11 31-15,0-6-31 0,-9 17 27 0,0 0-27 16,10-24 28-16,8-11-28 0,-18 35 23 0,0 0-23 0,14-38 23 16,2-7-23-16,-16 45 20 0,0 0-20 0,19-45 21 15,8 5-21-15,-27 40 14 0,0 0-14 0,23-31 15 16,0 10-15-16,-23 21 16 0,0 0-16 0,26-17 17 15,-3 10-17-15,-23 7 16 0,0 0-16 0,26 0 16 16,3 9-16-16,-29-9 14 0,0 0-14 0,23 21 14 16,-2 10-14-16,-21-31 14 0,0 0-14 0,10 43 15 15,-3 19-15-15,-7-62 13 0,0 0-13 0,0 64 13 16,0-12-13-16,0-52 6 0,0 0-6 0,-3 49 6 16,3-6-6-16,0-43 2 0,0 0-2 0,-5 36 3 15,1-11-3-15,1 1-1030 0</inkml:trace>
  <inkml:trace contextRef="#ctx0" brushRef="#br0" timeOffset="3667.42">6144 15757 438 0,'0'0'0'0,"0"0"0"15,16 0 0-15,-16 0 19 0,0 0-19 0,19-2 20 16,7-1-20-16,-26 3 33 0,0 0-33 0,27-7 33 15,1-11-33-15,-28 18 34 0,0 0-34 0,23-19 34 0,-5 2-34 16,-18 17 41-16,0 0-41 0,12-17 42 0,-7-4-42 16,-5 21 65-16,0 0-65 0,4-21 65 0,-4 6-65 15,0 15 61-15,0 0-61 0,-7-18 62 0,-4 4-62 16,11 14 60-16,0 0-60 0,-21-10 61 0,-2 3-61 0,23 7 55 16,0 0-55-16,-23-7 55 0,5 4-55 15,18 3 55-15,0 0-55 0,-17 1 55 0,-3 8-55 16,20-9 44-16,0 0-44 0,-22 24 45 0,-3 21-45 0,25-45 36 15,0 0-36-15,-11 56 37 0,11 4-37 0,0-60 28 0,0 0-28 16,11 57 29-16,10-8-29 0,-21-49 23 16,0 0-23-16,26 41 24 0,6-4-24 0,-32-37 18 15,0 0-18-15,32 29 19 0,0-5-19 0,-32-24 17 0,0 0-17 16,35 12 17-16,2-8-17 0,-37-4 11 0,0 0-11 16,37-7 11-16,7-7-11 0,-44 14 8 0,0 0-8 0,50-24 8 15,4-11-8-15,-54 35 6 0,0 0-6 0,58-43 6 16,1-12-6-16,-59 55 5 0,0 0-5 0,47-63 5 15,-3-4-5-15,-44 67 5 0,0 0-5 0,32-69 5 16,-5-2-5-16,-27 71 11 0,0 0-11 0,14-78 11 16,-9-28-11-16,-5 106 19 0,0 0-19 0,3-100 19 15,-3 24-19-15,0 76 22 0,0 0-22 0,-8-64 23 16,-3 12-23-16,11 52 29 0,0 0-29 0,-16-42 29 16,0 11-29-16,16 31 28 0,0 0-28 0,-21-22 29 15,7 8-29-15,14 14 27 0,0 0-27 0,-18-2 27 16,-5 11-27-16,23-9 23 0,0 0-23 0,-26 26 24 0,-9 17-24 15,35-43 21-15,0 0-21 0,-28 71 21 0,13 36-21 16,15-107 15-16,0 0-15 0,-3 113 15 0,15-6-15 16,-12-107 11-16,0 0-11 0,23 104 11 0,9 3-11 15,-32-107 7-15,0 0-7 0,35 97 7 0,6-21-7 16,-41-76 0-16,0 0 0 0,33 62 0 0,3-13 0 16,-36-49-5-16,0 0 5 0,28 38-4 0,-2-10 4 15,1 1-1527-15</inkml:trace>
  <inkml:trace contextRef="#ctx0" brushRef="#br0" timeOffset="8866.9">3203 3636 673 0,'0'0'0'0,"0"0"0"0,-40 2 0 0,40-2 23 0,0 0-23 16,-41 7 23-16,-8-2-23 0,49-5 73 0,0 0-73 16,-50 15 73-16,-4 10-73 0,54-25 69 0,0 0-69 15,-52 39 69-15,8 18-69 0,44-57 45 0,0 0-45 16,-37 68 46-16,11 1-46 0,26-69 30 0,0 0-30 0,-23 73 30 16,11-7-30-16,12-66 22 0,0 0-22 0,-2 71 22 15,7 10-22-15,-5-81 16 0,0 0-16 0,18 69 17 16,10-8-17-16,-28-61 13 0,0 0-13 0,46 43 14 15,26-17-14-15,-72-26 14 0,0 0-14 0,85 16 14 16,0-16-14-16,-85 0 12 0,0 0-12 0,86-13 13 16,-3-4-13-16,-83 17 13 0,0 0-13 0,76-24 13 15,-8-7-13-15,3-2-943 0</inkml:trace>
  <inkml:trace contextRef="#ctx0" brushRef="#br0" timeOffset="9600.79">3595 3366 505 0,'0'0'0'0,"0"0"0"0,0 0 0 15,0 0 80-15,0 0-80 0,2 17 80 0,1 20-80 16,-3-37 114-16,0 0-114 0,4 46 115 0,1 6-115 16,-5-52 65-16,0 0-65 0,9 54 65 0,1 10-65 15,-10-64 54-15,0 0-54 0,13 78 54 0,1 22-54 16,-14-100 38-16,0 0-38 0,9 101 38 0,-4-17-38 16,-5-84 37-16,0 0-37 0,7 66 37 0,-7-2-37 15,0-64 35-15,0 0-35 0,0 52 35 0,0-7-35 0,0-45 30 16,0 0-30-16,5 33 31 0,1-14-31 0,-6-19 31 15,0 0-31-15,5 5 31 0,4-14-31 0,-9 9 26 0,0 0-26 16,16-20 26-16,-1-17-26 0,-15 37 22 16,0 0-22-16,22-39 23 0,-3-1-23 0,-19 40 22 0,0 0-22 15,26-30 23-15,-4 6-23 0,-22 24 16 0,0 0-16 16,23-19 16-16,5 7-16 0,-28 12 10 0,0 0-10 16,30-5 10-16,-2 7-10 0,-28-2 7 0,0 0-7 15,28 6 8-15,-1 7-8 0,-27-13 4 0,0 0-4 16,21 15 5-16,-11 6-5 0,-10-21 1 0,0 0-1 0,9 21 2 15,-9-2-2-15,0-19 0 0,0 0 0 0,0 20 1 16,-5-4-1-16,5-16 0 0,0 0 0 0,-4 12 0 16,3-3 0-16,1-4-1213 0</inkml:trace>
  <inkml:trace contextRef="#ctx0" brushRef="#br0" timeOffset="10335.44">4680 3863 751 0,'0'0'0'0,"-6"3"0"16,-15 6 0-16,21-9 47 0,0 0-47 0,-19 8 48 16,1-1-48-16,18-7 75 0,0 0-75 0,-23 5 76 15,-3 8-76-15,26-13 70 0,0 0-70 0,-27 19 71 16,4 5-71-16,23-24 42 0,0 0-42 0,-23 29 42 15,9 2-42-15,14-31 29 0,0 0-29 0,-12 30 30 16,3-2-30-16,9-28 15 0,0 0-15 0,-5 24 16 0,8 0-16 16,-3-24 9-16,0 0-9 0,2 24 9 15,2-6-9-15,-4-18 6 0,0 0-6 0,8 12 7 0,3-2-7 16,-11-10 2-16,0 0-2 0,16 0 3 0,3-3-3 16,-19 3 1-16,0 0-1 0,21-9 1 0,-1-7-1 15,-20 16 0-15,0 0 0 0,18-24 1 0,-1 0-1 16,-17 24 0-16,0 0 0 0,18-24 0 0,1-1 0 0,-19 25 0 15,0 0 0-15,18-20 0 0,-9 1 0 0,-9 19 1 16,0 0-1-16,5-16 1 0,-2 7-1 0,-3 9 3 16,0 0-3-16,0 0 4 0,0 0-4 0,0 0 7 0,0 0-7 15,0 0 7-15,9 16-7 0,-9-16 11 0,0 0-11 16,6 16 12-16,8-4-12 0,-14-12 13 0,0 0-13 16,23 17 14-16,7-5-14 0,-30-12 15 0,0 0-15 15,31 12 15-15,1-3-15 0,-32-9 15 0,0 0-15 16,32 10 16-16,-4-1-16 0,-28-9 12 0,0 0-12 15,23 0 12-15,-2 0-12 0,-21 0 4 0,0 0-4 16,18-7 4-16,-4-2-4 0,4 1-1078 0</inkml:trace>
  <inkml:trace contextRef="#ctx0" brushRef="#br0" timeOffset="10733.93">5018 3863 1065 0,'0'0'0'0,"0"17"0"0,6 18 0 16,-6-35 5-16,0 0-5 0,7 36 5 0,-2-12-5 16,-5-24 14-16,0 0-14 0,3 21 15 0,-3-6-15 15,0-15 48-15,0 0-48 0,0 18 48 0,0-3-48 16,0-15 53-16,0 0-53 0,0 16 54 0,0 1-54 16,0-17 56-16,0 0-56 0,0 9 57 0,0-9-57 15,0 0 51-15,0 0-51 0,0 0 51 0,0 0-51 0,0 0 39 16,0 0-39-16,0 0 40 0,2-14-40 0,-2 14 33 15,0 0-33-15,9-16 33 0,0 1-33 0,-9 15 24 16,0 0-24-16,12-21 24 0,4-3-24 0,-16 24 20 16,0 0-20-16,16-28 21 0,3 4-21 0,-19 24 16 15,0 0-16-15,18-17 17 0,1 5-17 0,-19 12 12 16,0 0-12-16,25-4 12 0,9 13-12 0,-34-9 9 0,0 0-9 16,38 15 10-16,-1 10-10 0,-37-25 5 0,0 0-5 15,32 27 6-15,-9-6-6 0,-23-21 4 0,0 0-4 16,9 21 5-16,-9 0-5 0,0-21 8 0,0 0-8 15,-5 24 8-15,-4 0-8 0,9-24 8 0,0 0-8 0,-9 22 9 16,4-4-9-16,5-18 7 0,0 0-7 0,-7 15 8 16,5-6-8-16,-2-2-1365 0</inkml:trace>
  <inkml:trace contextRef="#ctx0" brushRef="#br0" timeOffset="11402.21">5491 3927 841 0,'0'0'0'0,"0"0"0"16,2 12 0-16,-2-12 50 0,0 0-50 0,9 17 50 15,3 11-50-15,-12-28 60 0,0 0-60 0,14 29 60 16,0-6-60-16,-14-23 64 0,0 0-64 0,9 17 64 15,-6-1-64-15,-3-16 40 0,0 0-40 0,2 12 41 16,-2-4-41-16,0-8 26 0,0 0-26 0,0 7 27 16,0-7-27-16,0 0 24 0,0 0-24 0,0 0 25 0,0 0-25 15,0 0 24-15,0 0-24 0,0 0 24 0,4-12-24 16,-4 12 19-16,0 0-19 0,3-12 19 0,-1-4-19 16,-2 16 20-16,0 0-20 0,9-20 20 0,0-5-20 15,-9 25 16-15,0 0-16 0,14-31 17 0,3-2-17 16,-17 33 12-16,0 0-12 0,22-24 13 0,9 12-13 15,-31 12 9-15,0 0-9 0,32-7 10 0,0 11-10 16,-32-4 7-16,0 0-7 0,28 12 7 0,-1 8-7 16,-27-20 7-16,0 0-7 0,26 25 7 0,-8 2-7 15,-18-27 4-15,0 0-4 0,10 28 5 0,-6-7-5 0,-4-21 2 16,0 0-2-16,0 21 3 0,-4 1-3 0,4-22 1 16,0 0-1-16,-3 21 2 0,3-4-2 0,0 2-1155 0</inkml:trace>
  <inkml:trace contextRef="#ctx0" brushRef="#br0" timeOffset="12002.14">5921 3987 1009 0,'0'0'0'0,"6"5"0"15,10 8 0-15,-16-13 34 0,0 0-34 0,15 6 35 16,7-9-35-16,-22 3 61 0,0 0-61 0,17-9 62 15,-3 2-62-15,-14 7 47 0,0 0-47 0,14-15 47 16,4-2-47-16,-18 17 35 0,0 0-35 0,18-25 35 16,-9-2-35-16,-9 27 28 0,0 0-28 0,5-37 29 0,-9-8-29 15,4 45 31-15,0 0-31 0,-1-36 32 16,1 15-32-16,0 21 29 0,0 0-29 0,-4-12 30 0,4 12-30 16,0 0 27-16,0 0-27 0,-14-3 28 0,-7 3-28 15,21 0 31-15,0 0-31 0,-25 20 32 0,2 29-32 16,23-49 24-16,0 0-24 0,-18 55 24 0,10 2-24 15,8-57 19-15,0 0-19 0,-4 49 19 0,8-13-19 16,-4-36 15-16,0 0-15 0,8 28 16 0,7-4-16 0,-15-24 15 16,0 0-15-16,17 17 15 0,3-5-15 0,-20-12 13 15,0 0-13-15,21 7 13 0,2-7-13 0,-23 0 13 16,0 0-13-16,31-10 14 0,10-4-14 0,-41 14 10 0,0 0-10 16,41-19 11-16,1-5-11 0,-42 24 8 15,0 0-8-15,39-28 9 0,-2-5-9 0,-37 33 8 0,0 0-8 16,35-48 8-16,-8-25-8 0,-27 73 7 0,0 0-7 15,19-76 8-15,-7 7-8 0,-12 69 12 0,0 0-12 16,9-66 12-16,-7 2-12 0,-2 64 16 0,0 0-16 16,-2-66 16-16,2-8-16 0,0 74 18 0,0 0-18 0,-3-66 19 15,-6 14-19-15,9 52 18 0,0 0-18 0,-6-33 19 16,3 14-19-16,3 19 20 0,0 0-20 0,-5-8 21 16,5 8-21-16,0 0 15 0,0 0-15 0,-14 3 16 15,-11 14-16-15,25-17 13 0,0 0-13 0,-25 37 13 16,13 27-13-16,12-64 10 0,0 0-10 0,-9 76 10 15,7 5-10-15,2-81 6 0,0 0-6 0,2 97 6 16,7 24-6-16,-9-121 5 0,0 0-5 0,9 113 5 16,5-25-5-16,-14-88 2 0,0 0-2 0,17 73 2 15,-3-16-2-15,-14-57 0 0,0 0 0 0,18 41 0 0,3-10 0 16,2-3-1594-16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9T05:56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45 728,'59'-2'6,"-35"-3"-5,9-3 272,130-17 938,-141 23-1143,36-1 590,175 17 502,-207-11-1120,49 10 255,85 14 37,102 9 448,49 4 88,-283-37-825,60 1 231,91 1 41,-52 2 125,-8-1-139,-82-4-202,195 7 453,-112-11-292,156 13 249,-186-2-354,90 3 193,-108-7-208,97 14 242,-164-18-336,0 0 0,1-1-1,-1 0 1,0 0 0,10-1-1,-10 0 15,0 1-1,-1 0 1,1 0 0,0 0-1,0 0 1,-1 1-1,1 0 1,0 0-1,6 2 1,-10-3 72,0 0-124,-1 1 0,0-1 0,1 0 0,-1 0 0,1 1 0,-1-1 0,0 0 0,0 0 0,1 1 0,-1-1 0,0 0 0,0 1 0,1-1 0,-1 0 0,0 1 0,0-1 0,0 1 0,1-1 0,-1 0 0,0 1 0,0-1 0,0 1 0,0-1 0,0 0 0,0 1 0,0-1 0,0 1 0,0-1 0,0 1 0,-9 2 57,3-2-49,1 1 0,-1-1 0,0 0 0,0 0 0,0-1 0,1 0 0,-9 0 0,-119-10-1320,53 0-5649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5:56:41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24610 3759 863 0,'0'0'0'0,"0"0"0"15,0 0 0-15,0 0 35 0,0 0-35 0,17-5 35 16,-17 5-35-16,0 0 106 0,0 0-106 0,7-4 106 16,-7 4-106-16,0 0 91 0,0 0-91 0,13-5 92 0,-4-2-92 15,-9 7 71-15,0 0-71 0,12-9 72 16,2-3-72-16,-14 12 41 0,0 0-41 0,16-12 41 0,2-3-41 15,-18 15 36-15,0 0-36 0,17-13 37 0,-1-2-37 16,-16 15 28-16,0 0-28 0,20-17 29 16,-3-2-29-16,-17 19 25 0,0 0-25 0,16-21 26 0,2-9-26 15,-18 30 25-15,0 0-25 0,17-33 25 0,-3-3-25 16,-14 36 27-16,0 0-27 0,9-40 27 0,-2 1-27 16,-7 39 26-16,0 0-26 0,4-45 26 0,3 0-26 15,-7 45 25-15,0 0-25 0,5-40 26 0,-1 15-26 0,-4 25 22 16,0 0-22-16,0-24 23 0,0-3-23 0,0 27 20 15,0 0-20-15,1-28 21 0,1 7-21 0,-2 21 16 0,0 0-16 16,0-17 17-16,0-2-17 0,0 19 16 0,0 0-16 16,0-18 16-16,0 6-16 0,0 12 12 0,0 0-12 15,0-15 12-15,-2 3-12 0,2 12 9 0,0 0-9 16,-5-12 10-16,-4-1-10 0,9 13 8 0,0 0-8 16,-7-8 9-16,-3 1-9 0,10 7 8 15,0 0-8-15,-9-4 8 0,-2 3-8 0,11 1 5 0,0 0-5 0,-10-4 6 16,-4 4-6-16,14 0 4 0,0 0-4 0,-11 4 5 15,-1-4-5-15,12 0 2 0,0 0-2 0,-13 5 3 16,1-2-3-16,12-3 2 0,0 0-2 0,-11 6 2 16,4 0-2-16,7-6 1 0,0 0-1 0,-3 9 1 15,-1 0-1-15,4-9 0 0,0 0 0 0,-1 12 1 16,1 3-1-16,0-15 0 0,0 0 0 0,1 21 1 16,1 3-1-16,-2-24 0 0,0 0 0 0,2 32 1 15,0 0-1-15,-2-32 0 0,0 0 0 0,1 40 0 16,6 5 0-16,-7-45 0 0,0 0 0 0,7 49 0 0,4 3 0 15,-11-52 0-15,0 0 0 0,14 50 0 0,0-3 0 16,-14-47 0-16,0 0 0 0,16 41 0 0,0-1 0 16,-16-40 0-16,0 0 0 0,14 40 0 0,-2-2 0 15,-12-38 0-15,0 0 0 0,11 36 0 0,0-1 0 16,-11-35 0-16,0 0 0 0,12 36 0 0,-1 9 0 16,-11-45 0-16,0 0 0 0,10 40 0 0,1-16 0 15,-11-24 0-15,0 0 0 0,10 14 0 0,-1-4 0 16,-9-10 1-16,0 0-1 0,7 9 1 0,0-6-1 0,-7-3 1 15,0 0-1-15,0 0 2 0,9 0-2 0,-9 0 2 16,0 0-2-16,0 0 2 0,0 0-2 0,0 0 0 16,0 0 0-16,7-10 1 0,-5 5-1 0,0-4-1599 0</inkml:trace>
  <inkml:trace contextRef="#ctx0" brushRef="#br0" timeOffset="765.17">24624 3726 942 0,'0'0'0'0,"0"0"0"0,0 0 0 16,0 0 33-16,0 0-33 0,0 0 34 0,0 7-34 15,0-7 66-15,0 0-66 0,0 0 67 0,0 0-67 16,0 0 52-16,0 0-52 0,7 0 53 0,-7 0-53 16,0 0 38-16,0 0-38 0,12-4 38 0,4-4-38 15,-16 8 33-15,0 0-33 0,20-12 34 0,3-4-34 0,-23 16 44 16,0 0-44-16,24-16 45 0,-1-8-45 0,-23 24 50 15,0 0-50-15,25-27 50 0,-2-6-50 0,-23 33 40 0,0 0-40 16,21-40 40-16,2-7-40 0,-23 47 34 16,0 0-34-16,19-52 34 0,-6 0-34 0,-13 52 22 0,0 0-22 15,7-45 23-15,-4 12-23 0,-3 33 17 0,0 0-17 16,2-27 17-16,0-8-17 0,-2 35 14 0,0 0-14 16,1-29 14-16,-2 8-14 0,1 21 12 0,0 0-12 15,-2-16 12-15,0-1-12 0,2 17 9 0,0 0-9 16,-2-12 10-16,1 0-10 0,1 12 7 0,0 0-7 15,-4-12 7-15,1 0-7 0,3 12 4 0,0 0-4 0,-4-13 5 16,-1 7-5-16,5 6 2 0,0 0-2 16,-7-9 3-16,0 5-3 0,7 4 1 0,0 0-1 0,-7 0 1 15,-4-3-1-15,11 3 0 0,0 0 0 0,-12-2 1 16,1-1-1-16,11 3 0 0,0 0 0 0,-7 0 0 16,0 0 0-16,7 0 0 0,0 0 0 0,0 0 0 15,-11 15 0-15,11-15 0 0,0 0 0 0,-5 12 0 16,2 6 0-16,3-18 0 0,0 0 0 0,-2 19 0 0,0 2 0 15,2-21 0-15,0 0 0 0,-2 24 0 0,-1 5 0 16,3-29 0-16,0 0 0 0,-4 40 0 0,6 12 0 16,-2-52 0-16,0 0 0 0,2 57 0 0,1 0 0 15,-3-57 0-15,0 0 0 0,6 56 0 0,2-6 0 16,-8-50 0-16,0 0 0 0,11 46 1 0,-6-9-1 16,-5-37 1-16,0 0-1 0,7 38 1 0,4 2-1 15,-11-40 1-15,0 0-1 0,10 48 2 0,3 8-2 16,-13-56 2-16,0 0-2 0,14 57 2 0,0-12-2 15,-14-45 2-15,0 0-2 0,16 36 2 0,3-12-2 0,-19-24 2 16,0 0-2-16,18 16 2 0,-4-8-2 16,-14-8 2-16,0 0-2 0,12 7 3 0,-12-7-3 0,0 0 1 15,0 0-1-15,6 0 2 0,-6 0-2 0,0 0-1391 0</inkml:trace>
  <inkml:trace contextRef="#ctx0" brushRef="#br0" timeOffset="16182.99">2020 7154 819 0,'0'0'0'0,"0"0"0"16,-36 24 0-16,36-24 84 0,0 0-84 0,-31 25 84 16,-3 1-84-16,34-26 138 0,0 0-138 0,-39 46 138 15,-1 23-138-15,40-69 103 0,0 0-103 0,-37 77 104 16,5-5-104-16,32-72 57 0,0 0-57 0,-21 73 58 0,10 0-58 16,11-73 38-16,0 0-38 0,2 72 38 15,14 10-38-15,-16-82 28 0,0 0-28 0,23 69 29 0,9-17-29 16,-32-52 23-16,0 0-23 0,40 36 23 15,2-12-23-15,-42-24 18 0,0 0-18 0,50 14 18 16,3-9-18-16,-53-5 13 0,0 0-13 0,60-5 13 0,7-9-13 16,-67 14 13-16,0 0-13 0,58-24 13 0,-9-7-13 15,-49 31 11-15,0 0-11 0,37-41 12 0,-8-15-12 0,-29 56 9 16,0 0-9-16,24-50 9 0,-10 7-9 16,-14 43 11-16,0 0-11 0,11-33 12 0,-4 12-12 0,-7 21 13 15,0 0-13-15,2-16 13 0,1 8-13 0,-3 8 14 16,0 0-14-16,0 0 14 0,14 24-14 0,-14-24 14 0,0 0-14 15,9 26 15-15,0 17-15 0,-9-43 15 0,0 0-15 16,14 49 15-16,7-6-15 0,-21-43 12 0,0 0-12 16,25 42 12-16,0-15-12 0,-25-27 12 0,0 0-12 15,23 21 13-15,5-9-13 0,-28-12 7 0,0 0-7 16,30 0 7-16,-7-5-7 0,-23 5 0 0,0 0 0 0,23-16 1 16,-6-8-1-16,-17 24-2 0,0 0 2 0,20-28-2 15,1-4 2-15,2-3-1507 0</inkml:trace>
  <inkml:trace contextRef="#ctx0" brushRef="#br0" timeOffset="16350.19">2697 7563 1143 0,'0'0'0'0,"4"12"0"16,1 17 0-16,-5-29-1 0,0 0 1 0,9 35-1 16,-4-6 1-16,-5-29-5 0,0 0 5 0,3 31-5 0,3 7 5 15,-6-38 3-15,0 0-3 0,9 44 3 0,-1-3-3 16,-8-41 12-16,0 0-12 0,11 36 13 0,1-4-13 15,-12-32 21-15,0 0-21 0,9 19 22 0,9-11-22 16,1-2-844-16</inkml:trace>
  <inkml:trace contextRef="#ctx0" brushRef="#br0" timeOffset="16514.99">2732 7305 1166 0,'0'0'0'0,"0"8"0"0,-3 17 0 0,3-25 8 16,0 0-8-16,-4 26 9 0,2-6-9 0,2-20 2 16,0 0-2-16,6 14 3 0,3 5-3 0,-9-19-4 0,0 0 4 15,17 16-4-15,11-16 4 0,-1 1-825 0</inkml:trace>
  <inkml:trace contextRef="#ctx0" brushRef="#br0" timeOffset="17596.18">2900 7590 1043 0,'0'0'0'16,"0"0"0"-16,0 0 0 0,0 0 23 0,0 0-23 15,17-8 23-15,8 8-23 0,-25 0 61 0,0 0-61 16,35 8 62-16,2 13-62 0,-37-21 62 0,0 0-62 16,39 29 63-16,-2 11-63 0,-37-40 52 0,0 0-52 15,36 43 53-15,-13-1-53 0,-23-42 59 0,0 0-59 0,17 45 60 16,-3 2-60-16,-14-47 54 0,0 0-54 15,14 36 55-15,-5-15-55 0,-9-21 45 0,0 0-45 16,0 0 46-16,9-28-46 0,-9 28 33 0,0 0-33 0,4-33 34 16,4 0-34-16,-8 33 26 0,0 0-26 0,6-39 27 15,-1-6-27-15,-5 45 20 0,0 0-20 0,5-47 20 16,2 2-20-16,-7 45 16 0,0 0-16 0,11-38 16 16,5 10-16-16,-16 28 13 0,0 0-13 0,16-24 14 15,1 12-14-15,-17 12 10 0,0 0-10 0,23-4 10 16,4 4-10-16,-27 0 9 0,0 0-9 0,30 4 10 0,3 4-10 15,-33-8 6-15,0 0-6 0,35 7 6 0,-8 2-6 16,-27-9 3-16,0 0-3 0,19 5 4 0,2-7-4 16,-21 2 3-16,0 0-3 0,15-3 3 0,-5 0-3 15,-10 3 2-15,0 0-2 0,7-7 2 0,-1-11-2 16,-6 18 2-16,0 0-2 0,0-19 2 0,0 2-2 16,0 17 2-16,0 0-2 0,-9-21 3 0,-4 2-3 15,13 19 2-15,0 0-2 0,-14-15 2 0,4 6-2 16,10 9 2-16,0 0-2 0,-7-5 2 0,1 5-2 0,6 0 2 15,0 0-2-15,-10 14 3 0,-3 17-3 0,13-31 4 16,0 0-4-16,-14 41 4 0,11 3-4 0,3-44 5 16,0 0-5-16,3 48 5 0,15 9-5 0,-18-57 6 0,0 0-6 15,23 52 6-15,9-16-6 0,-32-36 6 0,0 0-6 16,28 28 7-16,-2-12-7 0,-26-16 5 0,0 0-5 16,23 5 6-16,4-10-6 0,-27 5 5 0,0 0-5 15,23-16 5-15,3-17-5 0,-26 33 4 0,0 0-4 0,19-38 4 16,3-3-4-16,-22 41 3 0,0 0-3 0,17-45 4 15,-3 8-4-15,-14 37 0 0,0 0 0 0,11-31 0 16,1 16 0-16,-12 15 0 0,0 0 0 0,14-2 0 16,4 10 0-16,-18-8-1 0,0 0 1 0,23 16 0 15,12 10 0-15,-35-26 0 0,0 0 0 0,36 35 0 16,-12 4 0-16,-24-39 0 0,0 0 0 0,21 42 0 16,-6-2 0-16,-15-40 1 0,0 0-1 0,8 36 1 15,1-15-1-15,-9-21 2 0,0 0-2 0,5 15 3 0,-5-15-3 16,0 0 4-16,0 0-4 0,9-7 4 15,0-13-4-15,-9 20 5 0,0 0-5 0,5-30 5 16,8-8-5-16,-13 38 4 0,0 0-4 0,9-38 5 0,-1-2-5 16,-8 40 2-16,0 0-2 0,9-36 2 0,2 7-2 15,-11 29 1-15,0 0-1 0,9-19 2 0,5 10-2 16,-14 9 2-16,0 0-2 0,17 0 2 0,5 9-2 16,-22-9 2-16,0 0-2 0,22 12 2 0,7 5-2 15,-29-17 1-15,0 0-1 0,26 22 2 0,-12 6-2 0,-14-28 1 16,0 0-1-16,9 33 2 0,-4 3-2 0,-5-36 0 15,0 0 0-15,7 45 1 0,4 4-1 0,1-1-1593 16</inkml:trace>
  <inkml:trace contextRef="#ctx0" brushRef="#br0" timeOffset="18107.16">4981 7409 1020 0,'0'0'0'16,"0"0"0"-16,9-9 0 0,-9 9 79 0,0 0-79 15,2-7 79-15,-2-5-79 0,0 12 101 0,0 0-101 16,-2-21 102-16,-1-7-102 0,3 28 97 0,0 0-97 16,-6-24 97-16,-3 9-97 0,9 15 55 0,0 0-55 15,-5-9 55-15,-7 0-55 0,12 9 36 0,0 0-36 0,-21-3 37 16,-2 3-37-16,23 0 28 0,0 0-28 0,-14 21 28 15,8 24-28-15,6-45 14 0,0 0-14 0,2 51 15 16,5-4-15-16,2-2-1323 0</inkml:trace>
  <inkml:trace contextRef="#ctx0" brushRef="#br0" timeOffset="18422.14">5062 7940 1155 0,'0'0'0'0,"0"0"0"0,0 0 0 15,0 0 8-15,0 0-8 0,0 0 8 0,6-11-8 16,-6 11 8-16,0 0-8 0,5-12 9 0,-2-3-9 0,-3 15 58 15,0 0-58-15,0-24 58 0,-3-8-58 0,3 32 66 16,0 0-66-16,-2-26 67 0,-1 14-67 0,3 12 71 0,0 0-71 16,0 0 72-16,-18 33-72 0,18-33 59 0,0 0-59 15,-9 28 60-15,4-7-60 0,5-21 47 16,0 0-47-16,0 15 47 0,5-3-47 0,-5-12 33 0,0 0-33 16,14 9 34-16,13-9-34 0,-4 0-1335 0</inkml:trace>
  <inkml:trace contextRef="#ctx0" brushRef="#br0" timeOffset="18647.24">5539 7568 1278 0,'0'0'0'0,"21"-2"0"15,30-1 0-15,-51 3 15 0,0 0-15 0,70-9 16 0,-2-1-16 16,-68 10 35-16,0 0-35 0,63-11 35 0,-21-1-35 16,-42 12 2-16,0 0-2 0,39-12 2 0,-7 5-2 15,-32 7-1-15,0 0 1 0,28-16-1 0,-5-10 1 16,4 2-976-16</inkml:trace>
  <inkml:trace contextRef="#ctx0" brushRef="#br0" timeOffset="19296.59">1997 8431 942 0,'0'0'0'0,"17"0"0"0,24-5 0 15,-41 5-5-15,0 0 5 0,60-3-4 0,21-8 4 0,-81 11-3 16,0 0 3-16,94-12-3 0,15-2 3 0,-109 14 5 16,0 0-5-16,118-19 6 0,13-2-6 0,-131 21 18 15,0 0-18-15,144-20 18 0,19-3-18 0,-163 23 30 0,0 0-30 16,176-17 31-16,9 5-31 0,-185 12 33 0,0 0-33 16,189-9 33-16,-2-1-33 0,-187 10 38 0,0 0-38 15,189-9 39-15,5 4-39 0,-194 5 39 16,0 0-39-16,202-12 40 0,10-5-40 0,-212 17 57 15,0 0-57-15,217-18 57 0,0 4-57 0,-217 14 57 0,0 0-57 16,212-12 58-16,-17 4-58 0,-195 8 46 0,0 0-46 16,175-7 47-16,-16 5-47 0,-159 2 38 0,0 0-38 0,116-2 38 15,-43-1-38-15,-73 3 19 0,0 0-19 0,49 0 20 16,-24 3-20-16,-25-3 10 0,0 0-10 0,12 4 10 16,-12-4-10-16,0 0-1226 0</inkml:trace>
  <inkml:trace contextRef="#ctx0" brushRef="#br0" timeOffset="30835.94">17011 2272 326 0,'0'0'0'0,"18"4"0"16,19-1 0-16,-37-3 21 0,0 0-21 0,45 4 22 0,5-8-22 16,-50 4 79-16,0 0-79 0,53-3 79 0,5-1-79 15,-58 4 96-15,0 0-96 0,69 0 96 0,21 4-96 16,-90-4 84-16,0 0-84 0,107 0 84 0,15 3-84 15,-122-3 43-15,0 0-43 0,132 4 44 0,8 1-44 0,-140-5 41 16,0 0-41-16,150 7 41 0,17-2-41 0,-167-5 39 16,0 0-39-16,194 7 39 0,21 1-39 0,-215-8 45 15,0 0-45-15,217 9 45 0,0 3-45 0,-217-12 50 0,0 0-50 16,212 16 50-16,-16-4-50 0,-196-12 46 16,0 0-46-16,169 12 47 0,-45-7-47 0,-124-5 37 0,0 0-37 15,102 4 38-15,-16-1-38 0,-86-3 35 16,0 0-35-16,69 0 35 0,-28-3-35 0,-41 3 36 0,0 0-36 15,26 0 37-15,-13 0-37 0,-13 0 29 0,0 0-29 16,7-4 29-16,-9-1-29 0,2 5 24 0,0 0-24 16,-25-9 25-16,-31-3-25 0,56 12 17 0,0 0-17 0,-73-12 17 15,-6 2-17-15,79 10 12 0,0 0-12 0,-92-12 12 16,-19-2-12-16,111 14 2 0,0 0-2 0,-120-12 2 16,-10 1-2-16,130 11-6 0,0 0 6 0,-141-5-5 15,-16-4 5-15,157 9-34 0,0 0 34 0,-180-6-33 16,-11-7 33-16,191 13-42 0,0 0 42 0,-203-8-42 15,-7 1 42-15,0 2-1172 0</inkml:trace>
  <inkml:trace contextRef="#ctx0" brushRef="#br0" timeOffset="31136.76">16771 2267 774 0,'0'0'0'0,"9"0"0"0,10 3 0 15,-19-3 1-15,0 0-1 0,53 6 1 0,34 6-1 16,-87-12 1-16,0 0-1 0,113 15 2 0,22 1-2 15,-135-16 8-15,0 0-8 0,159 14 8 0,47 5-8 16,-206-19 47-16,0 0-47 0,240 28 47 0,21 4-47 16,-261-32 64-16,0 0-64 0,269 42 65 0,6 5-65 0,-275-47 62 15,0 0-62-15,259 38 62 0,-23-4-62 0,-236-34 69 16,0 0-69-16,216 25 69 0,-17-8-69 0,-199-17 57 0,0 0-57 16,164 9 58-16,-41-3-58 0,-123-6 56 15,0 0-56-15,103 4 57 0,-17-4-57 0,-86 0 49 0,0 0-49 16,65 0 49-16,-26 0-49 0,-39 0 51 0,0 0-51 0,23-7 52 15,-11 2-52-15,-12 5 47 0,0 0-47 16,0-16 47-16,-14-8-47 0,14 24 26 0,0 0-26 16,-23-24 26-16,-8 8-26 0,31 16 16 0,0 0-16 15,-25 0 16-15,14 16-16 0,1-4-1356 0</inkml:trace>
  <inkml:trace contextRef="#ctx0" brushRef="#br0" timeOffset="46180.07">2245 8743 1569 0,'0'0'0'15,"0"0"0"-15,4 22 0 0,-4-22 68 0,0 0-68 16,2 25 69-16,-2 7-69 0,0-32 114 0,0 0-114 15,3 40 115-15,-3 5-115 0,0-45 86 0,0 0-86 0,6 50 86 16,-3 9-86-16,-3-59 37 0,0 0-37 16,0 69 37-16,0 13-37 0,0-82 20 0,0 0-20 0,2 79 20 15,1-22-20-15,-3-57 11 0,0 0-11 0,4 42 12 16,1-11-12-16,-5-31 4 0,0 0-4 0,0 21 4 16,-3-12-4-16,3-9 0 0,0 0 0 0,0 0 0 15,-6 1 0-15,-2 1-1629 0</inkml:trace>
  <inkml:trace contextRef="#ctx0" brushRef="#br0" timeOffset="46420.58">2191 8855 1188 0,'0'0'0'0,"5"-8"0"0,13-13 0 16,-18 21 0-16,0 0 0 0,26-28 1 0,-1-6-1 16,-25 34 0-16,0 0 0 0,30-39 1 0,2 0-1 0,-32 39 7 15,0 0-7-15,35-33 7 0,-2 17-7 0,-33 16 17 16,0 0-17-16,41 5 17 0,8 27-17 0,-49-32 28 15,0 0-28-15,41 39 29 0,-6 6-29 0,-35-45 43 16,0 0-43-16,18 49 43 0,-22-8-43 0,4-41 51 0,0 0-51 16,-19 38 51-16,-22-5-51 0,41-33 50 0,0 0-50 15,-40 25 50-15,10-10-50 0,30-15 40 0,0 0-40 16,-23 9 40-16,9-4-40 0,14-5 12 0,0 0-12 16,-9 3 13-16,9-3-13 0,0 0-1206 0</inkml:trace>
  <inkml:trace contextRef="#ctx0" brushRef="#br0" timeOffset="47020.94">2778 9054 942 0,'0'0'0'15,"0"0"0"-15,-5 7 0 0,5-7 43 0,0 0-43 16,-13 12 43-16,-4 13-43 0,17-25 79 0,0 0-79 16,-20 31 79-16,-1 3-79 0,21-34 69 0,0 0-69 15,-14 44 69-15,0-3-69 0,14-41 56 0,0 0-56 16,-5 47 57-16,1-2-57 0,4-45 50 0,0 0-50 0,6 41 51 15,6-4-51-15,-12-37 42 0,0 0-42 0,19 31 42 16,2-7-42-16,-21-24 35 0,0 0-35 0,29 12 35 16,-3-12-35-16,-26 0 30 0,0 0-30 0,35-17 31 15,2-11-31-15,-37 28 25 0,0 0-25 0,32-36 25 16,0-4-25-16,-32 40 19 0,0 0-19 0,32-45 20 16,-9-3-20-16,-23 48 18 0,0 0-18 0,12-56 18 15,-21-1-18-15,9 57 15 0,0 0-15 0,-23-48 15 16,-3 15-15-16,26 33 13 0,0 0-13 0,-27-24 13 15,8 11-13-15,19 13 15 0,0 0-15 0,-21 2 15 16,-16 21-15-16,37-23 7 0,0 0-7 0,-32 27 7 16,14 6-7-16,18-33 2 0,0 0-2 0,-9 37 2 0,9 1-2 15,0-38 0-15,0 0 0 0,13 31 0 0,6-12 0 16,4 2-1427-16</inkml:trace>
  <inkml:trace contextRef="#ctx0" brushRef="#br0" timeOffset="47517.03">3161 9271 1211 0,'0'0'0'16,"2"8"0"-16,6 11 0 0,-8-19-6 15,0 0 6-15,4 30-5 0,-4-1 5 0,0-29-15 16,0 0 15-16,0 28-15 0,9-9 15 0,-9-19 7 0,0 0-7 0,14 15 7 15,4-6-7-15,-18-9 30 0,0 0-30 16,19 0 30-16,2-9-30 0,-21 9 50 0,0 0-50 0,23-19 51 16,0-5-51-16,-23 24 50 0,0 0-50 0,23-36 50 15,0-1-50-15,-23 37 42 0,0 0-42 0,18-41 43 16,-4 1-43-16,-14 40 34 0,0 0-34 0,8-33 35 16,-2 9-35-16,-6 24 35 0,0 0-35 0,16-7 36 15,7 11-36-15,-23-4 34 0,0 0-34 0,28 15 34 16,2 11-34-16,-30-26 33 0,0 0-33 0,31 31 33 15,-2 2-33-15,-29-33 38 0,0 0-38 0,26 28 39 0,1-7-39 16,-27-21 39-16,0 0-39 0,23 17 40 0,-9-3-40 16,-14-14 31-16,0 0-31 0,14 8 31 0,-5-11-31 15,-9 3 26-15,0 0-26 0,12-9 26 0,-1-6-26 16,-11 15 20-16,0 0-20 0,5-16 20 0,-2-1-20 16,-3 17 16-16,0 0-16 0,0-24 16 0,4-4-16 15,-4 28 13-15,0 0-13 0,0-28 14 16,2 7-14-16,-2 21 11 0,0 0-11 0,0-12 12 0,0 4-12 15,0 8 9-15,0 0-9 0,0 0 9 0,7 12-9 0,-7-12 7 16,0 0-7-16,5 12 7 0,0 0-7 16,-5-12 4-16,0 0-4 0,13 12 5 0,1-3-5 0,-14-9 0 15,0 0 0-15,17 5 0 0,-3-2 0 0,-1 1-1618 16</inkml:trace>
  <inkml:trace contextRef="#ctx0" brushRef="#br0" timeOffset="47908.21">3844 9227 1390 0,'0'0'0'16,"0"0"0"-16,5-17 0 0,-5 17 2 0,0 0-2 0,12-16 2 15,4-1-2-15,-16 17 20 0,0 0-20 0,18-14 21 16,-2 0-21-16,-16 14 25 0,0 0-25 0,10-15 26 16,-5 3-26-16,-5 12 20 0,0 0-20 0,4-12 21 15,-4 0-21-15,0 12 26 0,0 0-26 0,0-18 26 16,-5 4-26-16,5 14 26 0,0 0-26 0,-4-5 26 16,-5 0-26-16,9 5 37 0,0 0-37 0,-14 5 37 15,-12 16-37-15,26-21 45 0,0 0-45 0,-23 31 46 16,9 9-46-16,14-40 38 0,0 0-38 0,-6 45 38 15,12-4-38-15,-6-41 39 0,0 0-39 0,17 37 39 16,15-6-39-16,-32-31 36 0,0 0-36 0,41 24 36 16,-1-10-36-16,-40-14 26 0,0 0-26 0,34 10 26 0,-8-4-26 15,-26-6 20-15,0 0-20 0,27 0 20 0,-4-4-20 16,-23 4 14-16,0 0-14 0,26-10 14 0,-8-13-14 16,-18 23 10-16,0 0-10 0,17-29 10 0,-6-4-10 15,-11 33 10-15,0 0-10 0,5-31 11 0,2-2-11 0,-7 33 8 16,0 0-8-16,6-24 9 0,-6 8-9 15,0 16 8-15,0 0-8 0,0 0 8 0,5 12-8 0,-5-12 6 16,0 0-6-16,7 19 7 0,0 14-7 0,-7-33 5 16,0 0-5-16,12 33 6 0,6-5-6 15,-18-28 4-15,0 0-4 0,18 26 5 0,1-7-5 0,-19-19 3 0,0 0-3 16,26 15 4-16,10-6-4 0,1-2-1632 0</inkml:trace>
  <inkml:trace contextRef="#ctx0" brushRef="#br0" timeOffset="48836.39">5200 8944 987 0,'0'0'0'0,"0"0"0"16,-7 8 0-16,7-8 89 0,0 0-89 0,-9 4 90 15,0-4-90-15,9 0 126 0,0 0-126 0,0 0 126 16,-12 0-126-16,12 0 67 0,0 0-67 0,-14 8 68 0,-18 8-68 16,32-16 50-16,0 0-50 0,-30 28 50 15,11 20-50-15,19-48 52 0,0 0-52 0,-13 57 53 16,8 0-53-16,5-57 45 0,0 0-45 0,4 52 46 0,10-16-46 16,-14-36 37-16,0 0-37 0,19 26 38 0,11-10-38 15,-30-16 32-15,0 0-32 0,37 10 33 0,16-4-33 16,-53-6 23-16,0 0-23 0,55 0 24 0,-1-7-24 15,-54 7 18-15,0 0-18 0,50-14 19 0,-6-5-19 16,-44 19 14-16,0 0-14 0,28-26 15 0,-5-9-15 0,-23 35 12 16,0 0-12-16,12-41 13 0,-6-3-13 0,-6 44 15 15,0 0-15-15,0-36 15 0,0 19-15 0,0 17 13 16,0 0-13-16,0 0 14 0,-4 33-14 16,4-33 12-16,0 0-12 0,4 36 12 0,-1 4-12 0,-3-40 11 15,0 0-11-15,9 40 11 0,5-8-11 0,-14-32 8 16,0 0-8-16,18 21 9 0,10-9-9 0,-28-12 7 15,0 0-7-15,26 4 7 0,3-8-7 0,-29 4 4 0,0 0-4 16,30-8 5-16,-6-3-5 0,-24 11 4 0,0 0-4 16,16-12 5-16,-14-5-5 0,-2 17 4 0,0 0-4 0,-9-28 5 15,-8-5-5-15,17 33 6 0,0 0-6 0,-23-39 7 16,-2-3-7-16,25 42 7 0,0 0-7 0,-25-36 7 16,15 20-7-16,10 16 7 0,0 0-7 0,-18 0 8 15,-10 5-8-15,28-5 5 0,0 0-5 0,-32 25 5 16,6 21-5-16,26-46 3 0,0 0-3 0,-22 40 4 15,12-19-4-15,1 0-1701 0</inkml:trace>
  <inkml:trace contextRef="#ctx0" brushRef="#br0" timeOffset="49574.94">5812 8957 1065 0,'0'0'0'0,"0"0"0"15,5 19 0-15,-5-19 15 0,0 0-15 0,0 16 16 16,0-7-16-16,0-9 35 0,0 0-35 0,-3 15 35 16,6 22-35-16,-3-37 68 0,0 0-68 0,4 41 68 15,1 11-68-15,-5-52 63 0,0 0-63 16,11 48 63-16,1-6-63 0,-12-42 59 0,0 0-59 0,14 35 59 15,0-11-59-15,-14-24 44 0,0 0-44 0,16 15 45 16,4-6-45-16,-20-9 39 0,0 0-39 0,22-3 40 16,1-13-40-16,-23 16 30 0,0 0-30 0,27-21 30 15,-4-8-30-15,-23 29 24 0,0 0-24 0,21-31 25 0,-7-2-25 16,-14 33 17-16,0 0-17 0,12-37 17 0,-1-2-17 16,-11 39 15-16,0 0-15 0,4-33 16 0,-3 17-16 15,-1 16 13-15,0 0-13 0,0 0 14 0,13 28-14 16,-13-28 13-16,0 0-13 0,17 33 14 0,10 3-14 15,-27-36 12-15,0 0-12 0,32 36 13 0,-1-8-13 16,-31-28 11-16,0 0-11 0,28 24 11 0,-5-6-11 0,-23-18 10 16,0 0-10-16,23 8 11 0,-2-8-11 0,-21 0 5 15,0 0-5-15,18-8 6 0,-4-8-6 0,-14 16 3 16,0 0-3-16,18-24 4 0,-4-9-4 0,-14 33 3 16,0 0-3-16,14-42 4 0,-5-6-4 0,-9 48 7 15,0 0-7-15,5-48 7 0,2 11-7 16,-7 37 11-16,0 0-11 0,6-27 11 0,-3 11-11 0,-3 16 13 15,0 0-13-15,0 0 13 0,11 9-13 0,-11-9 13 0,0 0-13 16,9 27 13-16,3 22-13 0,-12-49 13 0,0 0-13 16,9 57 14-16,1 3-14 0,-10-60 14 0,0 0-14 15,9 59 14-15,-5-9-14 0,-4-50 14 0,0 0-14 16,0 47 15-16,0-5-15 0,0-42 10 0,0 0-10 0,-7 43 10 16,-2 5-10-16,9-48 5 0,0 0-5 0,-7 39 5 15,7-15-5-15,0-24 0 0,0 0 0 0,0 10 1 16,0-10-1-16,0 0-1619 0</inkml:trace>
  <inkml:trace contextRef="#ctx0" brushRef="#br0" timeOffset="49782.34">6405 8895 1289 0,'0'0'0'0,"0"0"0"0,0 12 0 16,0-12 7-16,0 0-7 0,-6 5 8 0,6-5-8 16,0 0 17-16,0 0-17 0,0 0 17 0,11 7-17 15,-11-7 49-15,0 0-49 0,18 2 49 0,8 8-49 16,-26-10 63-16,0 0-63 0,35 13 63 0,15 0-63 15,-50-13 60-15,0 0-60 0,46 23 60 0,-4 6-60 16,-42-29 69-16,0 0-69 0,26 40 69 16,-22 5-69-16,-4-45 55 0,0 0-55 0,-18 45 55 0,-22-5-55 15,40-40 32-15,0 0-32 0,-46 33 33 0,11-14-33 0,35-19 11 16,0 0-11-16,-29 7 12 0,17-6-12 0,-6 3-1454 16</inkml:trace>
  <inkml:trace contextRef="#ctx0" brushRef="#br0" timeOffset="50218.41">6715 8459 908 0,'0'0'0'0,"0"0"0"0,5 9 0 16,-5-9 17-16,0 0-17 0,9 7 18 0,0 6-18 15,-9-13 34-15,0 0-34 0,9 44 34 0,9 32-34 0,-18-76 57 16,0 0-57-16,15 90 58 0,-2 2-58 16,-13-92 84-16,0 0-84 0,12 90 84 0,-5-14-84 0,-7-76 76 15,0 0-76-15,12 72 77 0,3 1-77 0,-15-73 56 16,0 0-56-16,17 66 57 0,4-11-57 0,-21-55 49 15,0 0-49-15,23 33 50 0,6-24-50 0,1 1-1185 0</inkml:trace>
  <inkml:trace contextRef="#ctx0" brushRef="#br0" timeOffset="50897.08">7045 9001 1155 0,'0'0'0'16,"9"5"0"-16,8 10 0 0,-17-15 7 0,0 0-7 0,29 21 7 15,-1 5-7-15,-28-26 13 0,0 0-13 0,30 24 14 16,-7-6-14-16,-23-18 28 0,0 0-28 0,19 12 29 15,-6-12-29-15,-13 0 35 0,0 0-35 0,5-9 35 16,4-19-35-16,-9 28 44 0,0 0-44 0,12-32 44 16,-3-3-44-16,-9 35 44 0,0 0-44 0,5-33 44 15,-5 0-44-15,0 33 50 0,0 0-50 0,0-29 50 16,-5 10-50-16,5 19 49 0,0 0-49 0,-7-16 50 0,5 11-50 16,2 5 45-16,0 0-45 0,-9-3 46 0,-8 9-46 15,17-6 37-15,0 0-37 0,-23 18 37 16,-4 9-37-16,27-27 40 0,0 0-40 0,-19 38 41 15,12 18-41-15,7-56 40 0,0 0-40 0,12 60 40 0,15-6-40 16,-27-54 34-16,0 0-34 0,31 47 34 0,1-11-34 16,-32-36 18-16,0 0-18 0,34 24 19 0,1-10-19 15,-35-14 6-15,0 0-6 0,40 4 7 0,4-13-7 16,-44 9 1-16,0 0-1 0,46-16 2 0,5-4-2 0,-51 20-3 16,0 0 3-16,53-30-2 0,-3-1 2 0,-50 31-24 15,0 0 24-15,40-33-24 0,-13-7 24 0,-27 40-61 0,0 0 61 16,17-36-60-16,-6 12 60 0,-11 24-69 0,0 0 69 15,5-19-68-15,-5 7 68 0,0 12-46 0,0 0 46 16,0-5-46-16,0 5 46 0,0 0-14 0,0 0 14 16,-10 3-13-16,-26 18 13 0,36-21-2 0,0 0 2 15,-35 27-1-15,7 15 1 0,28-42 1 0,0 0-1 16,-19 45 2-16,10-2-2 0,9-43 10 0,0 0-10 16,-4 42 10-16,13-11-10 0,-9-31 16 15,0 0-16-15,18 24 17 0,5-12-17 0,-23-12 20 0,0 0-20 0,26 0 21 16,-3-8-21-16,-23 8 20 0,0 0-20 0,23-23 20 15,3-15-20-15,-26 38 17 0,0 0-17 0,29-52 17 16,-6-17-17-16,-23 69 16 0,0 0-16 0,21-76 17 16,-12-6-17-16,-9 82 20 0,0 0-20 0,0-91 20 15,-8-27-20-15,8 118 21 0,0 0-21 0,-10-109 22 16,-4 28-22-16,14 81 30 0,0 0-30 0,-18-59 30 16,4 26-30-16,14 33 35 0,0 0-35 0,-7-16 35 0,2 8-35 15,5 8 34-15,0 0-34 0,-6 8 35 0,-6 27-35 16,12-35 31-16,0 0-31 0,-9 57 31 0,15 28-31 15,-6-85 26-15,0 0-26 0,15 97 26 0,1-4-26 16,-16-93 22-16,0 0-22 0,25 89 23 0,-2-13-23 16,-23-76 18-16,0 0-18 0,26 72 18 0,-3 13-18 15,-23-85 14-15,0 0-14 0,23 69 15 0,4-27-15 0,-4 1-1757 16</inkml:trace>
  <inkml:trace contextRef="#ctx0" brushRef="#br0" timeOffset="51300.04">8599 8931 1099 0,'0'0'0'0,"0"0"0"0,-4 14 0 15,4-14 100-15,0 0-100 0,-1 11 100 0,2-3-100 16,-1-8 89-16,0 0-89 0,4 9 89 0,5 12-89 16,-9-21 52-16,0 0-52 0,9 31 53 0,-4 9-53 15,-5-40 31-15,0 0-31 0,3 39 32 0,-3 3-32 16,0-42 20-16,0 0-20 0,0 31 20 0,0-10-20 16,0-21 13-16,0 0-13 0,0 14 14 0,6-2-14 0,3 0-1224 15</inkml:trace>
  <inkml:trace contextRef="#ctx0" brushRef="#br0" timeOffset="51450.04">8620 8750 931 0,'0'0'0'16,"0"12"0"-16,0 21 0 0,0-33 22 0,0 0-22 0,0 27 23 16,0-11-23-16,0-16 11 0,0 0-11 15,2 12 12-15,3 5-12 0,-5-17 0 0,0 0 0 16,13 13 0-16,13-1 0 0,-3 0-690 0</inkml:trace>
  <inkml:trace contextRef="#ctx0" brushRef="#br0" timeOffset="51797.11">8883 9020 1121 0,'0'0'0'0,"3"14"0"0,13 18 0 15,-16-32-6-15,0 0 6 0,16 44-6 0,-14-1 6 16,-2-43 2-16,0 0-2 0,0 35 2 0,-2-13-2 16,2-22 40-16,0 0-40 0,-3 16 40 0,-1-6-40 15,4-10 74-15,0 0-74 0,0 0 74 0,-5 7-74 16,5-7 90-16,0 0-90 0,0-12 91 0,9-21-91 16,-9 33 74-16,0 0-74 0,14-40 74 0,9-8-74 0,-23 48 65 15,0 0-65-15,26-52 65 0,1 7-65 16,-27 45 60-16,0 0-60 0,23-33 60 0,-4 9-60 15,-19 24 47-15,0 0-47 0,23-16 47 0,2 13-47 0,-25 3 34 16,0 0-34-16,28 7 34 0,-2 5-34 0,-26-12 27 16,0 0-27-16,29 24 27 0,-7 4-27 0,-22-28 18 0,0 0-18 15,16 41 18-15,-7 8-18 0,-9-49 13 0,0 0-13 16,5 53 13-16,-8-4-13 0,3-49 5 0,0 0-5 16,0 46 6-16,9-8-6 0,-4 2-1597 0</inkml:trace>
  <inkml:trace contextRef="#ctx0" brushRef="#br0" timeOffset="52020.25">9354 8495 1267 0,'0'0'0'0,"0"0"0"15,12 12 0-15,-12-12 28 0,0 0-28 0,14 25 29 16,8 14-29-16,-22-39 25 0,0 0-25 0,28 58 26 15,0 23-26-15,-28-81 44 0,0 0-44 0,30 81 45 0,-11-10-45 16,-19-71 47-16,0 0-47 0,13 61 47 16,-10-8-47-16,-3-53 33 0,0 0-33 0,0 52 33 0,-2-1-33 15,2-51 23-15,0 0-23 0,-1 46 24 0,1-13-24 16,0 3-1194-16</inkml:trace>
  <inkml:trace contextRef="#ctx0" brushRef="#br0" timeOffset="52411.87">9312 8916 1132 0,'0'0'0'0,"0"5"0"0,0 14 0 0,0-19-2 0,0 0 2 16,1 16-2-16,3-4 2 15,-4-12-1-15,0 0 1 0,12 5 0 0,20-2 0 0,-32-3-2 0,0 0 2 16,41-3-1 0,1-1 1-16,-42 4-1 0,0 0 1 0,44-5 0 0,-3-7 0 0,-41 12 1 0,0 0-1 15,33-8 1-15,-3-3-1 0,-30 11 20 0,0 0-20 16,26-5 20-16,-6 0-20 0,-20 5 40 0,0 0-40 15,18 1 40-15,-10 6-40 0,-8-7 67 0,0 0-67 0,13 14 67 16,1 9-67-16,-14-23 72 0,0 0-72 0,19 27 72 16,8 3-72-16,-27-30 60 0,0 0-60 0,28 29 61 15,7 2-61-15,-35-31 55 0,0 0-55 0,35 25 56 16,-3-13-56-16,-32-12 51 0,0 0-51 0,27 7 51 16,-8-9-51-16,-19 2 36 0,0 0-36 0,14-12 37 15,2-12-37-15,-16 24 28 0,0 0-28 0,14-26 29 16,-12-2-29-16,-2 28 21 0,0 0-21 0,-9-28 22 0,-10-5-22 15,19 33 16-15,0 0-16 0,-27-32 17 0,-8 4-17 16,35 28 22-16,0 0-22 0,-42-19 22 0,-8 14-22 16,50 5 25-16,0 0-25 0,-49 3 26 0,14 6-26 15,35-9 16-15,0 0-16 0,-25 15 17 0,7 6-17 16,18-21 9-16,0 0-9 0,-3 28 9 0,15 5-9 16,-1-2-1597-16</inkml:trace>
  <inkml:trace contextRef="#ctx0" brushRef="#br0" timeOffset="52905.25">11647 8556 819 0,'0'0'0'0,"0"-7"0"0,0-14 0 16,0 21 63-16,0 0-63 0,-4-24 63 0,-6 3-63 16,10 21 75-16,0 0-75 0,-23-24 76 0,-12-7-76 15,35 31 84-15,0 0-84 0,-37-30 84 0,7 6-84 16,30 24 76-16,0 0-76 0,-20-15 76 0,3 2-76 16,17 13 38-16,0 0-38 0,-22-6 39 0,-8 7-39 15,30-1 52-15,0 0-52 0,-30 18 52 0,4 11-52 0,26-29 57 16,0 0-57-16,-19 38 57 0,3 9-57 0,16-47 52 15,0 0-52-15,-6 67 53 0,12 34-53 0,-6-101 44 16,0 0-44-16,10 102 45 0,4-9-45 0,-14-93 36 16,0 0-36-16,11 88 37 0,1 1-37 0,-12-89 25 15,0 0-25-15,4 78 26 0,1-11-26 0,-5-67 17 0,0 0-17 16,0 49 18-16,-3-20-18 0,1 2-1488 16</inkml:trace>
  <inkml:trace contextRef="#ctx0" brushRef="#br0" timeOffset="53177.78">11176 9082 1065 0,'0'0'0'0,"0"0"0"16,11 0 0-16,-11 0 26 0,0 0-26 0,8-2 27 16,5-5-27-16,-13 7 48 0,0 0-48 0,16-8 49 15,5-4-49-15,-21 12 37 0,0 0-37 0,32-19 38 16,3-2-38-16,-35 21 29 0,0 0-29 0,40-21 30 15,6-2-30-15,-46 23 27 0,0 0-27 0,53-13 28 0,7 1-28 16,-60 12 34-16,0 0-34 0,60-4 35 0,-7 8-35 16,-53-4 34-16,0 0-34 0,35 12 35 0,-12 8-35 15,-23-20 31-15,0 0-31 0,11 32 31 0,-8 9-31 16,-3-41 19-16,0 0-19 0,-5 36 19 0,-2-6-19 16,7-30 8-16,0 0-8 0,-7 24 9 0,3-5-9 15,-3 2-1185-15</inkml:trace>
  <inkml:trace contextRef="#ctx0" brushRef="#br0" timeOffset="53346.18">11628 8738 1367 0,'0'0'0'16,"0"5"0"-16,7 14 0 0,-7-19 28 0,0 0-28 15,7 21 29-15,-4-6-29 0,-3-15 49 0,0 0-49 16,2 12 49-16,1 0-49 0,-3-12-1 0,0 0 1 0,6 16 0 15,3 6 0-15,-1 1-1081 0</inkml:trace>
  <inkml:trace contextRef="#ctx0" brushRef="#br0" timeOffset="53989.17">12139 8431 751 0,'0'0'0'16,"0"0"0"-16,9-7 0 16,-9 7 74-16,0 0-74 0,5-1 75 0,-5 1-75 0,0 0 83 0,0 0-83 15,5 5 83-15,-3 23-83 0,-2-28 66 0,0 0-66 16,2 48 67-16,2 25-67 0,-4-73 53 0,0 0-53 15,0 88 54-15,0 0-54 0,0-88 54 0,0 0-54 16,0 83 55-16,-8-19-55 0,8-64 58 0,0 0-58 16,-7 56 59-16,-1-8-59 0,8-48 54 0,0 0-54 0,0 40 54 15,-4-2-54-15,4-38 48 0,0 0-48 0,4 31 49 16,1-19-49-16,-5-12 44 0,0 0-44 0,5-3 45 16,8-18-45-16,-13 21 38 0,0 0-38 0,14-28 39 15,9-3-39-15,-23 31 30 0,0 0-30 0,30-29 30 16,10-2-30-16,-40 31 25 0,0 0-25 0,48-23 25 15,10 11-25-15,-58 12 21 0,0 0-21 0,62-3 22 0,-6 11-22 16,-56-8 17-16,0 0-17 0,48 12 17 0,-16 9-17 16,-32-21 14-16,0 0-14 0,14 28 15 0,-23 5-15 15,9-33 12-15,0 0-12 0,-28 34 13 0,-31 3-13 16,59-37 9-16,0 0-9 0,-68 32 10 0,-5-7-10 16,73-25 9-16,0 0-9 0,-61 20 9 0,15-4-9 15,46-16 4-15,0 0-4 0,-32 5 5 0,9-7-5 16,23 2 2-16,0 0-2 0,-18-13 3 0,10-13-3 15,8 26 1-15,0 0-1 0,3-31 1 0,16-9-1 16,-19 40-2-16,0 0 2 0,32-35-1 0,5 11 1 16,2 0-1586-16</inkml:trace>
  <inkml:trace contextRef="#ctx0" brushRef="#br0" timeOffset="54452.08">12836 8980 1244 0,'0'0'0'0,"0"0"0"15,2-16 0-15,-2 16 0 0,0 0 0 16,1-17 0-16,-2 1 0 0,1 16 36 0,0 0-36 0,-7-22 37 16,-2-7-37-16,9 29 67 0,0 0-67 0,-11-25 68 15,6 10-68-15,5 15 76 0,0 0-76 0,-7-5 76 16,-2 5-76-16,9 0 85 0,0 0-85 0,-11 8 86 15,-10 13-86-15,21-21 70 0,0 0-70 0,-19 31 70 16,1 5-70-16,18-36 52 0,0 0-52 0,-14 49 53 16,2 8-53-16,12-57 37 0,0 0-37 0,-6 61 37 15,12-10-37-15,-6-51 25 0,0 0-25 0,12 39 26 0,4-8-26 16,-16-31 19-16,0 0-19 0,25 20 19 16,6-7-19-16,-31-13 8 0,0 0-8 0,43-2 9 0,11-12-9 15,-54 14 3-15,0 0-3 0,62-26 3 0,-4-9-3 16,-58 35 1-16,0 0-1 0,50-38 1 0,-4-8-1 15,-46 46 1-15,0 0-1 0,37-42 1 0,-6 2-1 0,-31 40 1 16,0 0-1-16,23-29 1 0,-10 13-1 0,-13 16 1 16,0 0-1-16,8-8 2 0,-8 8-2 0,0 0 4 15,0 0-4-15,9 17 4 0,-9 16-4 0,0-33 6 16,0 0-6-16,2 43 6 0,5 2-6 0,-7-45 7 0,0 0-7 16,9 43 7-16,2-18-7 0,-11-25 5 0,0 0-5 15,22 24 5-15,14-3-5 0,-36-21 1 16,0 0-1-16,44 12 1 0,-2-24-1 0,6 3-1636 15</inkml:trace>
  <inkml:trace contextRef="#ctx0" brushRef="#br0" timeOffset="55614.23">13878 9234 1110 0,'0'0'0'16,"9"12"0"-16,5 13 0 0,-14-25-4 0,0 0 4 15,16 20-3-15,-11-8 3 0,-5-12-10 16,0 0 10-16,0 0-9 0,-5 9 9 0,5-9 18 0,0 0-18 16,-9 7 19-16,-7 2-19 0,16-9 59 0,0 0-59 15,-14 8 60-15,0-1-60 0,14-7 83 0,0 0-83 0,-9 4 83 16,4-3-83-16,5-1 68 0,0 0-68 0,0 0 68 16,-9 4-68-16,9-4 50 0,0 0-50 0,0 0 51 15,0-12-51-15,0 12 38 0,0 0-38 0,6-12 38 16,1-6-38-16,-7 18 32 0,0 0-32 0,8-15 32 15,3 4-32-15,-11 11 25 0,0 0-25 0,12-1 26 16,2 2-26-16,-14-1 19 0,0 0-19 0,15 7 20 16,-7 2-20-16,-8-9 22 0,0 0-22 0,4 10 23 15,1 3-23-15,-5-13 20 0,0 0-20 0,0 10 21 0,0-10-21 16,0 0 19-16,0 0-19 0,0 10 20 0,0-10-20 16,0 0 16-16,0 0-16 0,-9 9 16 0,9-9-16 15,0 0 10-15,0 0-10 0,-12 0 11 16,5 3-11-16,7-3 2 0,0 0-2 0,0 0 3 0,-7-3-3 15,7 3 0-15,0 0 0 0,0 0 0 0,-4-9 0 16,4 9-3-16,0 0 3 0,0-7-3 0,4 2 3 16,-4 5-10-16,0 0 10 0,9-7-10 0,8 2 10 15,-17 5-16-15,0 0 16 0,18-3-15 0,1 6 15 0,-19-3-12 16,0 0 12-16,22 12-11 0,1 12 11 0,-23-24-3 16,0 0 3-16,12 30-3 0,-7 4 3 0,-5-34 0 15,0 0 0-15,-12 47 0 0,-13 22 0 0,25-69 1 0,0 0-1 16,-44 71 2-16,-19-14-2 0,63-57 6 0,0 0-6 15,-68 52 6-15,14-8-6 0,54-44 2 0,0 0-2 16,-37 31 2-16,19-16-2 0,0 1-1432 0</inkml:trace>
  <inkml:trace contextRef="#ctx0" brushRef="#br0" timeOffset="56149.7">14771 8634 1211 0,'0'0'0'0,"0"0"0"16,0 0 0-16,0 0 21 0,0 0-21 0,19 3 21 16,-15 28-21-16,-4-31 26 0,0 0-26 0,3 51 26 15,4 13-26-15,-7-64 93 0,0 0-93 0,7 67 94 16,-1-1-94-16,-6-66 66 0,0 0-66 0,3 69 66 15,4 14-66-15,-7-83 47 0,0 0-47 0,9 83 47 16,-2-12-47-16,-7-71 33 0,0 0-33 0,2 52 34 16,0-19-34-16,-2-33 15 0,0 0-15 0,1 21 15 15,3-9-15-15,-4-12 2 0,0 0-2 0,0 0 2 16,0 0-2-16,0 0-1305 0</inkml:trace>
  <inkml:trace contextRef="#ctx0" brushRef="#br0" timeOffset="56374.67">14815 8618 1143 0,'0'0'0'0,"0"0"0"0,7-5 0 15,-7 5-2-15,0 0 2 0,7-7-1 0,-7 7 1 16,0 0-6-16,0 0 6 0,19-2-6 0,10 6 6 16,-29-4 18-16,0 0-18 0,33 10 18 0,4 14-18 0,-37-24 57 15,0 0-57-15,32 32 58 0,0 4-58 0,-32-36 72 0,0 0-72 16,19 36 72-16,-15 1-72 0,-4-37 76 0,0 0-76 15,-13 29 76-15,-11 2-76 0,24-31 57 0,0 0-57 16,-30 24 58-16,5-8-58 0,25-16 35 0,0 0-35 16,-27 17 36-16,-4 6-36 0,-1 1-1261 0</inkml:trace>
  <inkml:trace contextRef="#ctx0" brushRef="#br0" timeOffset="56854.33">15335 9234 1143 0,'0'0'0'16,"0"0"0"-16,0 12 0 0,0-12 52 0,0 0-52 0,2 25 53 16,5 16-53-16,-7-41 90 0,0 0-90 0,2 43 91 15,-2-10-91-15,0-33 63 0,0 0-63 0,0 28 63 16,3 1-63-16,-3-29 32 0,0 0-32 0,0 35 33 15,0 7-33-15,0-42 17 0,0 0-17 0,0 31 18 16,4-14-18-16,1-3-1182 0</inkml:trace>
  <inkml:trace contextRef="#ctx0" brushRef="#br0" timeOffset="57141.92">15358 9013 1065 0,'0'0'0'0,"0"0"0"0,0 0 0 15,0 0 26-15,0 0-26 0,0 0 27 0,0 7-27 16,0-7 51-16,0 0-51 0,0 0 52 0,0 0-52 16,0 0 53-16,0 0-53 0,5 0 53 0,-5 0-53 0,0 0 44 15,0 0-44-15,13-4 44 0,-4-4-44 0,-9 8 43 0,0 0-43 16,5-13 44-16,-3 1-44 0,-2 12 49 0,0 0-49 15,0-10 49-15,-2 1-49 0,2 9 49 0,0 0-49 16,-4-8 49-16,3 1-49 0,1 7 39 0,0 0-39 16,0 0 39-16,0 0-39 0,0 0 33 0,0 0-33 15,0 7 33-15,14 20-33 0,-2 3-1322 0</inkml:trace>
  <inkml:trace contextRef="#ctx0" brushRef="#br0" timeOffset="57574.94">16201 8985 875 0,'0'0'0'0,"0"0"0"0,11 4 0 0,-11-4 71 15,0 0-71-15,0 0 72 0,9 3-72 0,-9-3 111 16,0 0-111-16,0 0 111 0,0 0-111 0,0 0 79 0,0 0-79 16,9 9 80-16,5-1-80 0,-14-8 67 0,0 0-67 15,19 12 67-15,6-1-67 0,-25-11 58 0,0 0-58 16,32 5 59-16,3-5-59 0,-35 0 49 0,0 0-49 16,37-5 49-16,-4-6-49 0,-33 11 49 0,0 0-49 0,32-8 49 15,2 3-49-15,-34 5 29 0,0 0-29 0,28 0 30 16,-11 5-30-16,-4 0-1369 0</inkml:trace>
  <inkml:trace contextRef="#ctx0" brushRef="#br0" timeOffset="57769.93">16222 9319 1401 0,'0'0'0'0,"8"5"0"0,2 14 0 15,-10-19 4-15,0 0-4 0,16 14 4 0,-2-7-4 16,-14-7 6-16,0 0-6 0,18-3 6 0,15-3-6 16,-33 6 12-16,0 0-12 0,48-8 13 0,8 1-13 15,-56 7 7-15,0 0-7 0,57-7 7 0,-11-2-7 16,-2 1-1035-16</inkml:trace>
  <inkml:trace contextRef="#ctx0" brushRef="#br0" timeOffset="76780.48">17191 9137 1132 0,'0'0'0'0,"0"0"0"0,3 33 0 0,-3-33 42 0,0 0-42 15,6 24 42-15,4-11-42 0,-10-13 99 16,0 0-99-16,27 3 100 0,15-3-100 0,-42 0 86 15,0 0-86-15,57-3 87 0,15-3-87 0,-72 6 47 0,0 0-47 16,72-1 48-16,-8-1-48 0,-64 2 28 0,0 0-28 16,44 0 28-16,-20 0-28 0,-24 0 12 0,0 0-12 15,25 0 13-15,7 0-13 0,-32 0 2 0,0 0-2 0,28 0 2 16,-10-9-2-16,-1 2-1266 0</inkml:trace>
  <inkml:trace contextRef="#ctx0" brushRef="#br0" timeOffset="77231.38">18050 8770 751 0,'0'0'0'15,"3"9"0"-15,6 10 0 0,-9-19 0 0,0 0 0 16,7 28 0-16,4 5 0 0,-11-33 1 0,0 0-1 16,14 38 1-16,0 5-1 0,-14-43 37 0,0 0-37 15,14 57 37-15,0 19-37 0,-14-76 73 0,0 0-73 0,14 80 74 16,-3-9-74-16,-11-71 75 0,0 0-75 0,11 64 76 15,-1-12-76-15,-10-52 74 0,0 0-74 0,11 41 74 16,3-9-74-16,0 0-895 0</inkml:trace>
  <inkml:trace contextRef="#ctx0" brushRef="#br0" timeOffset="77693">18514 8840 1267 0,'0'0'0'0,"9"0"0"0,17 3 0 16,-26-3 5-16,0 0-5 0,32-5 6 0,-2-9-6 15,-30 14 38-15,0 0-38 0,26-14 39 0,-3 6-39 0,-23 8 40 0,0 0-40 16,27 0 41-16,8 8-41 0,-35-8 49 15,0 0-49-15,25 16 49 0,-13 5-49 0,-12-21 55 0,0 0-55 16,-4 24 56-16,-17 4-56 0,21-28 49 0,0 0-49 16,-28 25 50-16,0-2-50 0,28-23 43 0,0 0-43 15,-23 17 44-15,18-5-44 0,5-12 38 0,0 0-38 0,0 0 38 16,-9 6-38-16,9-6 27 0,0 0-27 0,0 0 27 16,0 0-27-16,0 0 20 0,0 0-20 0,2 12 20 15,6 0-20-15,-8-12 14 0,0 0-14 0,22 26 14 16,9 15-14-16,-31-41 10 0,0 0-10 0,36 45 11 15,-5 4-11-15,-31-49 9 0,0 0-9 0,27 46 9 16,-3-1-9-16,-24-45 8 0,0 0-8 0,16 37 9 16,-10-13-9-16,-6-24 7 0,0 0-7 0,-7 21 7 0,-9-2-7 15,16-19 7-15,0 0-7 0,-30 14 7 16,-16-6-7-16,46-8 5 0,0 0-5 0,-50 7 6 0,6-2-6 16,44-5 6-16,0 0-6 0,-38 4 6 0,11-4-6 15,27 0 0-15,0 0 0 0,-21 0 1 0,9 3-1 16,-1-3-1543-16</inkml:trace>
  <inkml:trace contextRef="#ctx0" brushRef="#br0" timeOffset="78487.28">19780 9191 931 0,'0'0'0'0,"0"0"0"0,0 0 0 16,0 0 89-16,0 0-89 0,2-33 89 0,-13-8-89 0,11 41 128 16,0 0-128-16,-21-40 129 0,-9 12-129 0,30 28 56 15,0 0-56-15,-35-9 56 0,-11 18-56 0,46-9 45 16,0 0-45-16,-46 30 46 0,2 18-46 16,44-48 28-16,0 0-28 0,-35 52 28 0,7 0-28 0,28-52 30 15,0 0-30-15,-20 48 30 0,13-8-30 16,7-40 28-16,0 0-28 0,-2 36 28 0,4-3-28 0,-2-33 24 0,0 0-24 15,9 28 24-15,12 1-24 0,-21-29 19 16,0 0-19-16,23 28 19 0,-2-12-19 0,-21-16 16 0,0 0-16 16,34 1 16-16,15-11-16 0,-49 10 13 0,0 0-13 15,53-16 13-15,-5-8-13 0,-48 24 11 0,0 0-11 0,42-31 12 16,-10-2-12-16,-32 33 10 0,0 0-10 0,21-48 11 16,-10-22-11-16,-11 70 13 0,0 0-13 0,5-83 14 15,-10-7-14-15,5 90 12 0,0 0-12 0,-7-84 13 16,-2 20-13-16,9 64 15 0,0 0-15 0,-11-52 15 15,-1 7-15-15,12 45 17 0,0 0-17 0,-13-37 18 16,1 8-18-16,12 29 17 0,0 0-17 0,-9-24 18 16,2 12-18-16,7 12 17 0,0 0-17 0,0 0 18 15,-12 5-18-15,12-5 17 0,0 0-17 0,-5 19 17 0,1 14-17 16,4-33 14-16,0 0-14 0,4 41 15 16,8 9-15-16,-12-50 15 0,0 0-15 0,18 63 15 0,4 25-15 15,-22-88 11-15,0 0-11 0,29 90 12 0,1-4-12 16,-30-86 8-16,0 0-8 0,31 78 9 0,1-26-9 15,-32-52 2-15,0 0-2 0,32 42 3 0,0-11-3 16,-32-31 0-16,0 0 0 0,26 26 1 0,-6-10-1 16,-1-1-1632-16</inkml:trace>
  <inkml:trace contextRef="#ctx0" brushRef="#br0" timeOffset="78914">20189 8855 1099 0,'0'0'0'0,"0"0"0"0,4 12 0 16,-4-12 13-16,0 0-13 0,9 19 13 0,10 16-13 15,-19-35 27-15,0 0-27 0,18 43 27 0,-2-3-27 16,-16-40 60-16,0 0-60 0,10 54 61 0,-3 22-61 16,-7-76 58-16,0 0-58 0,7 73 59 0,-1-13-59 0,-6-60 40 15,0 0-40-15,3 43 40 0,-1-17-40 0,-2-26 29 16,0 0-29-16,2 16 30 0,3-7-30 0,0-1-1107 16</inkml:trace>
  <inkml:trace contextRef="#ctx0" brushRef="#br0" timeOffset="79388.33">20168 8812 1199 0,'0'0'0'0,"0"0"0"15,16 19 0-15,-16-19 18 0,0 0-18 0,14 12 19 16,-3-12-19-16,-11 0 31 0,0 0-31 0,21-12 31 15,13-9-31-15,-34 21 37 0,0 0-37 0,42-24 37 16,4-7-37-16,-46 31 36 0,0 0-36 0,47-24 37 16,1 10-37-16,-48 14 36 0,0 0-36 0,41-2 36 15,-1 16-36-15,-40-14 41 0,0 0-41 0,28 29 42 16,-10 11-42-16,-18-40 42 0,0 0-42 0,-4 45 42 16,-24-3-42-16,28-42 35 0,0 0-35 0,-37 38 35 15,2 0-35-15,35-38 31 0,0 0-31 0,-32 31 31 16,9-7-31-16,23-24 28 0,0 0-28 0,-19 14 28 0,8-4-28 15,11-10 17-15,0 0-17 0,-5 9 17 0,5-9-17 16,0 0 10-16,0 0-10 0,0 0 11 0,0 0-11 16,0 0 6-16,0 0-6 0,0 0 6 0,4 5-6 15,-4-5 3-15,0 0-3 0,12 4 4 0,20 3-4 16,-32-7 2-16,0 0-2 0,40 14 2 0,6 11-2 0,-46-25 2 16,0 0-2-16,48 33 2 0,-6-5-2 0,-42-28 3 15,0 0-3-15,34 33 4 0,-13 0-4 0,-21-33 6 0,0 0-6 16,8 29 7-16,-11-6-7 0,3-23 9 0,0 0-9 15,-14 20 9-15,-18 1-9 0,32-21 9 0,0 0-9 16,-44 19 10-16,-14-7-10 0,58-12 11 0,0 0-11 16,-57 9 11-16,8-5-11 0,49-4 4 0,0 0-4 15,-44 1 4-15,3-2-4 0,1 1-1471 0</inkml:trace>
  <inkml:trace contextRef="#ctx0" brushRef="#br0" timeOffset="80125.47">20900 9013 1155 0,'0'0'0'15,"7"12"0"-15,2 5 0 0,-9-17 46 0,0 0-46 16,18 38 46-16,10 19-46 0,-28-57 77 0,0 0-77 16,27 54 77-16,-15-6-77 0,-12-48 66 0,0 0-66 0,9 37 66 15,-8-13-66-15,-1-24 42 0,0 0-42 0,2 16 43 16,-2-16-43-16,0 0 30 0,0 0-30 0,0 7 30 15,0-7-30-15,0 0 24 0,0 0-24 0,2-11 25 16,3-17-25-16,-5 28 19 0,0 0-19 0,6-38 19 16,2-10-19-16,-8 48 17 0,0 0-17 0,18-49 18 15,7-2-18-15,-25 51 21 0,0 0-21 0,24-42 21 16,-2 18-21-16,-22 24 22 0,0 0-22 0,24-7 22 16,12 10-22-16,-36-3 28 0,0 0-28 0,31 18 28 0,1 16-28 15,-32-34 27-15,0 0-27 0,25 42 28 16,-8 1-28-16,-17-43 24 0,0 0-24 0,9 36 24 15,-4-13-24-15,-5-23 19 0,0 0-19 0,2 14 19 0,-2-6-19 16,0-8 18-16,0 0-18 0,0 0 18 0,0 0-18 16,0 0 14-16,0 0-14 0,6-8 15 0,8-15-15 15,-14 23 11-15,0 0-11 0,19-33 11 0,6-12-11 16,-25 45 8-16,0 0-8 0,28-48 9 0,9 12-9 0,-37 36 6 16,0 0-6-16,39-25 7 0,-7 22-7 0,-32 3 5 15,0 0-5-15,28 12 6 0,7 24-6 0,-35-36 4 0,0 0-4 16,35 52 4-16,-8 5-4 0,-27-57 5 0,0 0-5 15,16 57 6-15,-13-8-6 0,-3-49 6 0,0 0-6 16,0 40 6-16,4-16-6 0,-4-24 6 0,0 0-6 16,5 16 7-16,0-8-7 0,1-3-1632 0</inkml:trace>
  <inkml:trace contextRef="#ctx0" brushRef="#br0" timeOffset="87814.23">21153 3726 460 0,'0'0'0'0,"0"0"0"0,0 0 0 0,0 0 39 16,0 0-39-16,17 3 39 0,-4 3-39 0,-13-6 84 0,0 0-84 16,10 10 84-16,4 4-84 0,-14-14 63 0,0 0-63 15,13 15 64-15,-3 1-64 0,-10-16 42 0,0 0-42 16,16 12 42-16,12 0-42 0,-28-12 25 0,0 0-25 15,37 12 25-15,20 0-25 0,-57-12 18 0,0 0-18 16,65 12 19-16,9 1-19 0,-74-13 18 0,0 0-18 0,78 12 19 16,-1 0-19-16,-77-12 26 0,0 0-26 0,85 12 27 15,8 4-27-15,-93-16 29 0,0 0-29 0,101 12 29 16,3-7-29-16,-104-5 28 0,0 0-28 0,113 7 29 16,16 5-29-16,-129-12 33 0,0 0-33 0,139 9 33 15,13-6-33-15,-152-3 30 0,0 0-30 0,159 5 30 16,12-1-30-16,-171-4 28 0,0 0-28 0,185 5 28 15,5 5-28-15,-190-10 24 0,0 0-24 0,193 5 24 0,1-1-24 16,-194-4 18-16,0 0-18 0,199 3 19 0,0-1-19 16,-199-2 15-16,0 0-15 0,198 4 16 15,1-1-16-15,-199-3 13 0,0 0-13 0,198 0 13 16,1-3-13-16,-199 3 11 0,0 0-11 0,199 0 12 0,-5 3-12 16,-194-3 10-16,0 0-10 0,184 9 11 15,-13-2-11-15,-171-7 10 0,0 0-10 0,162 8 10 0,-7-3-10 16,-155-5 9-16,0 0-9 0,147 7 10 0,-11-3-10 15,-136-4 10-15,0 0-10 0,118 5 11 0,-16 7-11 0,-102-12 10 16,0 0-10-16,90 9 10 0,-14-2-10 0,-76-7 8 16,0 0-8-16,69 8 8 0,-9-1-8 0,-60-7 5 15,0 0-5-15,46 9 6 0,-20-6-6 0,-26-3 6 16,0 0-6-16,14 0 7 0,-14 0-7 0,0 0 2 0,0 0-2 16,2 9 3-16,-11 0-3 0,9-9 0 0,0 0 0 15,-9 12 1-15,6 0-1 0,-1 3-1218 0</inkml:trace>
  <inkml:trace contextRef="#ctx0" brushRef="#br0" timeOffset="109534.18">27284 9849 572 0,'0'0'0'15,"0"0"0"-15,0 0 0 0,0 0 36 0,0 0-36 0,0 0 37 16,0 0-37-16,0 0 90 0,0 0-90 0,-4 39 90 16,13 6-90-16,-9-45 88 0,0 0-88 0,11 61 89 15,1 13-89-15,-12-74 60 0,0 0-60 0,14 75 61 16,2-4-61-16,-16-71 44 0,0 0-44 0,19 78 44 16,3 13-44-16,-22-91 34 0,0 0-34 0,19 96 35 15,-3-8-35-15,-16-88 35 0,0 0-35 0,14 86 36 16,-7 11-36-16,-7-97 31 0,0 0-31 0,2 95 31 0,-6-8-31 15,4-87 28-15,0 0-28 0,-5 80 29 16,0-11-29-16,5-69 21 0,0 0-21 0,-2 66 22 0,4 4-22 16,-2-70 17-16,0 0-17 0,5 70 18 0,-3-17-18 15,-2-53 12-15,0 0-12 0,2 40 13 0,-6-16-13 16,4-24 8-16,0 0-8 0,-4 16 8 0,1-9-8 16,-1 2-1132-16</inkml:trace>
  <inkml:trace contextRef="#ctx0" brushRef="#br0" timeOffset="110797.7">25749 9923 348 0,'0'0'0'0,"0"0"0"15,28-19 0-15,-28 19 18 0,0 0-18 0,30-16 18 16,15 1-18-16,-45 15 24 0,0 0-24 0,52-17 24 15,16 1-24-15,-68 16 22 0,0 0-22 0,74-14 23 16,1 0-23-16,-75 14 38 0,0 0-38 0,87-12 38 0,12-3-38 16,-99 15 41-16,0 0-41 0,100-13 42 0,-1 5-42 15,-99 8 84-15,0 0-84 0,97-11 85 0,-2-1-85 16,-95 12 84-16,0 0-84 0,90-12 84 0,-7 4-84 16,-83 8 78-16,0 0-78 0,69-6 79 0,-25-2-79 0,-44 8 64 15,0 0-64-15,33-4 64 0,-3 4-64 0,-30 0 59 16,0 0-59-16,23 0 60 0,-8 0-60 0,-15 0 50 15,0 0-50-15,14 2 50 0,3 5-50 0,-17-7 38 16,0 0-38-16,16 9 39 0,-2 1-39 0,-14-10 33 16,0 0-33-16,13 10 33 0,1 2-33 0,-14-12 26 15,0 0-26-15,12 11 26 0,-3-4-26 0,-9-7 20 16,0 0-20-16,9 7 20 0,0 0-20 0,-9-7 14 16,0 0-14-16,10 12 14 0,2 12-14 0,-12-24 12 15,0 0-12-15,11 33 12 0,-7 5-12 0,-4-38 12 0,0 0-12 16,1 48 13-16,3 13-13 0,-4-61 9 0,0 0-9 15,5 66 10-15,2 1-10 0,-7-67 7 0,0 0-7 16,11 66 8-16,5-2-8 0,-16-64 10 0,0 0-10 16,14 73 11-16,-5 13-11 0,-9-86 13 0,0 0-13 0,8 88 14 15,1-11-14-15,-9-77 16 0,0 0-16 0,7 67 17 16,-1 1-17-16,-6-68 13 0,0 0-13 0,3 72 14 16,-1 11-14-16,-2-83 16 0,0 0-16 0,2 78 16 15,1-14-16-15,-3-64 18 0,0 0-18 0,5 57 18 16,4-5-18-16,-9-52 19 0,0 0-19 0,7 54 20 0,-1 1-20 15,-6-55 17-15,0 0-17 0,1 54 17 0,3-11-17 16,-4-43 18-16,0 0-18 0,3 37 19 0,-1-1-19 16,-2-36 18-16,0 0-18 0,-3 33 18 0,-4-6-18 15,7-27 15-15,0 0-15 0,-11 25 16 0,-7-8-16 16,18-17 13-16,0 0-13 0,-24 16 14 16,-10-1-14-16,34-15 15 0,0 0-15 0,-40 9 16 0,-6-2-16 15,46-7 16-15,0 0-16 0,-55 8 16 0,-7 4-16 16,62-12 12-16,0 0-12 0,-72 9 12 0,-18 0-12 15,90-9 14-15,0 0-14 0,-90 10 15 0,4 11-15 0,86-21 17 16,0 0-17-16,-90 24 17 0,-4 2-17 0,94-26 15 16,0 0-15-16,-99 30 15 0,2-1-15 0,97-29 10 0,0 0-10 15,-88 26 10-15,21-7-10 0,67-19 4 0,0 0-4 16,-51 12 4-16,18-7-4 0,33-5 0 0,0 0 0 16,-22-12 1-16,10-23-1 0,0 1-1749 0</inkml:trace>
  <inkml:trace contextRef="#ctx0" brushRef="#br0" timeOffset="111292.51">23899 10795 1065 0,'0'0'0'0,"0"0"0"0,0 0 0 0,0 0-5 0,0 0 5 15,11-29-5-15,3 12 5 0,-14 17-6 16,0 0 6-16,26-20-5 0,22-7 5 0,-48 27 5 0,0 0-5 15,67-30 5-15,23-4-5 0,-90 34 39 0,0 0-39 16,100-33 40-16,6-5-40 0,-106 38 66 0,0 0-66 0,111-35 67 16,9 7-67-16,-120 28 61 0,0 0-61 0,104-20 61 15,-39 6-61-15,-65 14 39 0,0 0-39 0,45-7 39 16,-21 5-39-16,-24 2 17 0,0 0-17 0,14 2 18 16,-5 3-18-16,0 0-1066 0</inkml:trace>
  <inkml:trace contextRef="#ctx0" brushRef="#br0" timeOffset="111470.35">24391 10710 987 0,'0'0'0'0,"2"11"0"0,1 13 0 16,-3-24 20-16,0 0-20 0,9 45 21 16,7 12-21-16,-16-57 46 0,0 0-46 0,21 64 46 15,4 5-46-15,-25-69 20 0,0 0-20 0,23 64 21 0,0-8-21 16,-23-56 18-16,0 0-18 0,17 47 19 0,-2-8-19 15,-15-39 18-15,0 0-18 0,15 33 18 0,5-10-18 16,1-1-866-16</inkml:trace>
  <inkml:trace contextRef="#ctx0" brushRef="#br0" timeOffset="111668.37">24883 10726 987 0,'0'0'0'16,"0"0"0"-16,9 21 0 0,-9-21 1 0,0 0-1 15,11 31 1-15,3 12-1 0,-14-43 1 0,0 0-1 0,19 49 1 16,8-1-1-16,-27-48 15 0,0 0-15 16,30 45 16-16,3-3-16 0,-33-42 51 0,0 0-51 0,32 33 51 15,-15-14-51-15,-17-19 44 0,0 0-44 0,15 15 45 16,0 1-45-16,-15-16 31 0,0 0-31 0,15 17 32 16,-5 0-32-16,1 2-897 0</inkml:trace>
  <inkml:trace contextRef="#ctx0" brushRef="#br0" timeOffset="111850">25180 10704 1132 0,'0'0'0'0,"0"0"0"15,3 13 0-15,-3-13 18 0,0 0-18 0,-3 16 18 0,-10 8-18 16,13-24 40-16,0 0-40 0,-19 40 41 0,-11 17-41 16,30-57 61-16,0 0-61 0,-39 61 61 0,-10 1-61 15,49-62 74-15,0 0-74 0,-50 61 74 0,-1-6-74 16,51-55 52-16,0 0-52 0,-42 45 53 0,6-4-53 0,36-41 36 15,0 0-36-15,-23 32 36 0,16-15-36 0,0 0-1212 16</inkml:trace>
  <inkml:trace contextRef="#ctx0" brushRef="#br0" timeOffset="112313.64">25559 10883 796 0,'0'0'0'0,"7"7"0"16,12 7 0-16,-19-14 21 0,0 0-21 0,16 14 22 16,-2-9-22-16,-14-5 22 0,0 0-22 0,16-12 23 15,11-19-23-15,-27 31 18 0,0 0-18 0,26-36 18 16,-5-1-18-16,-21 37 32 0,0 0-32 0,13-33 32 16,-12 4-32-16,-1 29 47 0,0 0-47 0,-5-28 47 15,-9 11-47-15,14 17 64 0,0 0-64 0,-20-10 65 16,-2 8-65-16,22 2 71 0,0 0-71 0,-27 9 71 15,-3 4-71-15,30-13 68 0,0 0-68 0,-33 32 68 16,-3 20-68-16,36-52 58 0,0 0-58 0,-28 57 59 0,12 7-59 16,16-64 43-16,0 0-43 0,4 62 44 0,19-10-44 15,-23-52 32-15,0 0-32 0,30 40 32 0,-4-16-32 16,-26-24 25-16,0 0-25 0,35 15 26 16,18-13-26-16,-53-2 13 0,0 0-13 0,59-5 14 0,2-16-14 15,-61 21 6-15,0 0-6 0,62-33 7 0,1-13-7 16,-63 46 7-16,0 0-7 0,60-57 7 0,-14-11-7 15,-46 68 8-15,0 0-8 0,41-59 8 0,-13 19-8 16,-28 40 15-16,0 0-15 0,21-27 15 0,-8 9-15 16,-13 18 30-16,0 0-30 0,10-1 31 0,3 11-31 0,-13-10 40 15,0 0-40-15,15 24 40 0,1 26-40 0,-16-50 42 16,0 0-42-16,18 52 42 0,3-7-42 0,-21-45 27 0,0 0-27 16,27 40 28-16,8 0-28 0,-35-40 21 0,0 0-21 15,40 24 21-15,5-24-21 0,0 0-1610 0</inkml:trace>
  <inkml:trace contextRef="#ctx0" brushRef="#br0" timeOffset="113395.21">32533 9537 563 0,'0'0'0'0,"0"0"132"16,0 0-132-16,-63 21 133 0,-6-9-133 0,69-12 103 15,0 0-103-15,-81 7 104 0,-7 0-104 0,88-7 82 16,0 0-82-16,-89 5 82 0,-1 0-82 0,90-5 56 16,0 0-56-16,-93 0 56 0,-6 0-56 0,99 0 35 0,0 0-35 15,-90-3 35-15,21 1-35 0,69 2 29 0,0 0-29 16,-58-3 30-16,14-1-30 0,44 4 24 0,0 0-24 15,-39-3 24-15,11 6-24 0,28-3 21 0,0 0-21 16,-23 2 21-16,4 1-21 0,19-3 17 0,0 0-17 16,-14 7 17-16,3 5-17 0,11-12 14 0,0 0-14 15,-5 25 14-15,5 2-14 0,0-27 16 16,0 0-16-16,3 40 16 0,1 5-16 0,-4-45 16 16,0 0-16-16,7 57 16 0,3 12-16 0,-10-69 14 0,0 0-14 15,16 82 14-15,4 13-14 0,-20-95 13 0,0 0-13 16,17 102 13-16,-4 4-13 0,-13-106 13 0,0 0-13 15,9 109 14-15,-4 1-14 0,-5-110 12 0,0 0-12 0,0 115 12 16,-5-1-12-16,5-114 11 0,0 0-11 0,-9 112 11 16,-4-11-11-16,13-101 12 0,0 0-12 0,-12 90 12 15,3-11-12-15,9-79 11 0,0 0-11 0,-2 69 11 16,8-3-11-16,-6-66 10 0,0 0-10 0,14 63 11 0,5-10-11 16,-19-53 13-16,0 0-13 0,23 42 13 0,0-9-13 15,-23-33 16-15,0 0-16 0,30 27 16 0,14-1-16 16,-44-26 18-16,0 0-18 0,51 21 19 0,9-9-19 15,-60-12 18-15,0 0-18 0,57 9 19 0,-13-9-19 16,-44 0 18-16,0 0-18 0,47-4 18 0,6-3-18 16,-53 7 13-16,0 0-13 0,48-8 14 0,-13-3-14 15,-35 11 5-15,0 0-5 0,32-12 5 0,3 0-5 0,-1 0-1482 16</inkml:trace>
  <inkml:trace contextRef="#ctx0" brushRef="#br0" timeOffset="114448.68">32090 10325 740 0,'0'0'0'0,"-1"17"0"0,-6 19 0 15,7-36 106-15,0 0-106 0,-7 52 106 0,0 12-106 16,7-64 125-16,0 0-125 0,-11 64 126 0,-5-7-126 16,16-57 66-16,0 0-66 0,-19 50 67 0,-3-5-67 15,22-45 36-15,0 0-36 0,-22 37 37 0,0-10-37 0,22-27 21 16,0 0-21-16,-15 16 21 0,4-12-21 0,11-4 13 16,0 0-13-16,-4-9 14 0,6-10-14 0,-2 19 16 0,0 0-16 15,7-28 16-15,7-10-16 0,-14 38 20 0,0 0-20 16,20-45 21-16,-1-7-21 0,-19 52 22 0,0 0-22 15,21-64 22-15,4-15-22 0,-25 79 37 0,0 0-37 16,26-78 37-16,1 12-37 0,-27 66 42 0,0 0-42 16,28-61 43-16,2 8-43 0,-30 53 43 0,0 0-43 15,30-44 43-15,5 13-43 0,-35 31 45 0,0 0-45 16,30-22 46-16,-12 11-46 0,-18 11 37 0,0 0-37 16,14-1 37-16,4 4-37 0,-18-3 29 0,0 0-29 15,21 12 29-15,4 12-29 0,-25-24 24 0,0 0-24 16,15 32 25-16,-20-3-25 0,5-29 21 0,0 0-21 15,-23 33 21-15,-16 3-21 0,39-36 17 0,0 0-17 0,-44 38 17 16,6 4-17-16,38-42 12 0,0 0-12 0,-32 36 13 16,7-3-13-16,25-33 9 0,0 0-9 0,-16 24 10 15,4-12-10-15,12-12 2 0,0 0-2 0,-9 2 3 16,2-7-3-16,7 5 0 0,0 0 0 0,-2-10 1 0,0-4-1 16,2 14 0-16,0 0 0 0,0-11 0 0,0 11 0 15,0 0-1-15,0 0 1 0,6 11-1 0,-1 11 1 16,-5-22-2-16,0 0 2 0,11 31-2 0,5 11 2 15,-16-42-3-15,0 0 3 0,15 36-2 0,5-6 2 16,-20-30-4-16,0 0 4 0,25 24-4 0,8-5 4 16,-33-19-4-16,0 0 4 0,34 17-3 0,-6-6 3 15,-28-11-5-15,0 0 5 0,24 5-4 0,1-2 4 16,-25-3-5-16,0 0 5 0,28-7-5 0,6-8 5 0,-34 15-6 16,0 0 6-16,32-21-5 0,-2-7 5 0,-30 28-9 15,0 0 9-15,21-33-8 0,-7-8 8 16,-14 41-7-16,0 0 7 0,9-42-6 0,-4 6 6 0,-5 36-6 15,0 0 6-15,2-29-5 0,-4 11 5 0,2 18-3 16,0 0 3-16,-5-8-2 0,-6 4 2 0,11 4-1 0,0 0 1 16,-12 0-1-16,-2 4 1 0,14-4-1 0,0 0 1 15,-14 5 0-15,-1 2 0 0,15-7 0 0,0 0 0 16,-12 8 0-16,2 5 0 0,10-13 0 0,0 0 0 16,-8 15 0-16,7-3 0 0,1-12 0 0,0 0 0 15,0 9 0-15,0 1 0 0,0-10 0 0,0 0 0 0,3 12 0 16,1 0 0-16,-4-12 0 0,0 0 0 0,7 13 0 15,3-1 0-15,-10-12 0 0,0 0 0 0,13 17 0 16,1 2 0-16,-14-19 0 0,0 0 0 0,16 24 0 16,1 0 0-16,-17-24 0 0,0 0 0 0,18 30 0 15,0-1 0-15,-18-29 0 0,0 0 0 0,16 31 0 16,-4-11 0-16,-12-20 0 0,0 0 0 0,12 17 0 16,2-5 0-16,-14-12-2 0,0 0 2 0,14 14-1 15,-1-2 1-15,-13-12-4 0,0 0 4 0,7 10-4 0,-7-10 4 16,0 0-1532-16</inkml:trace>
  <inkml:trace contextRef="#ctx0" brushRef="#br0" timeOffset="114718.22">32669 10406 1335 0,'0'0'0'0,"0"0"6"0,0 0-6 16,-9 3 6-16,-7 18-6 0,16-21-1 0,0 0 1 15,-21 24 0-15,-5 6 0 0,26-30 5 0,0 0-5 16,-30 33 6-16,-7 3-6 0,37-36 34 16,0 0-34-16,-39 36 35 0,-2-1-35 0,41-35 52 15,0 0-52-15,-39 28 53 0,2-1-53 0,37-27 55 0,0 0-55 16,-31 23 55-16,10-4-55 0,21-19 36 0,0 0-36 15,-9 14 36-15,10-4-36 0,1 2-1225 0</inkml:trace>
  <inkml:trace contextRef="#ctx0" brushRef="#br0" timeOffset="115181.8">32800 10667 866 0,'0'0'0'15,"0"0"66"-15,0 0-66 0,31-10 67 0,-1-6-67 16,-30 16 35-16,0 0-35 0,27-17 35 0,-6-7-35 16,-21 24 80-16,0 0-80 0,14-30 80 0,-7-6-80 15,-7 36 80-15,0 0-80 0,0-35 80 0,-3 6-80 16,3 29 77-16,0 0-77 0,-8-19 77 0,0 14-77 0,8 5 77 15,0 0-77-15,-14 8 78 0,-6 13-78 0,20-21 61 16,0 0-61-16,-23 31 62 0,-7 14-62 0,30-45 48 16,0 0-48-16,-24 45 48 0,13-3-48 0,11-42 26 0,0 0-26 15,0 36 27-15,9-5-27 0,-9-31 15 0,0 0-15 16,14 28 16-16,2-11-16 0,-16-17 9 0,0 0-9 16,17 16 9-16,6-9-9 0,-23-7 4 0,0 0-4 15,36 0 4-15,13-7-4 0,-49 7 2 0,0 0-2 0,58-17 2 16,4-3-2-16,-62 20 1 0,0 0-1 0,60-24 1 15,-11 0-1-15,-49 24 1 0,0 0-1 0,36-21 1 16,-12 0-1-16,-24 21 2 0,0 0-2 0,18-12 2 16,-9 9-2-16,-9 3 8 0,0 0-8 15,7 2 9-15,2 10-9 0,-9-12 14 0,0 0-14 0,10 22 14 16,-1 4-14-16,-9-26 16 0,0 0-16 0,9 24 16 16,1-5-16-16,-10-19 15 0,0 0-15 0,18 18 15 0,14 8-15 15,0 0-1550-15</inkml:trace>
  <inkml:trace contextRef="#ctx0" brushRef="#br0" timeOffset="118136.34">27312 10311 763 0,'0'0'0'0,"0"0"0"16,0 0 0-16,0 0 29 0,0 0-29 0,21 0 30 15,-21 0-30-15,0 0 81 0,0 0-81 0,-9 1 81 16,-14 1-81-16,23-2 64 0,0 0-64 0,-24 2 65 15,3 0-65-15,21-2 50 0,0 0-50 0,-18 0 50 16,-1-4-50-16,19 4 29 0,0 0-29 0,-22-3 29 16,3 1-29-16,19 2 23 0,0 0-23 0,-16-5 24 15,4 1-24-15,12 4 16 0,0 0-16 0,-11-3 16 0,1-1-16 16,10 4 11-16,0 0-11 0,-11-1 11 0,2 1-11 16,9 0 8-16,0 0-8 0,-10 0 9 0,-1 0-9 15,11 0 7-15,0 0-7 0,-9 0 8 0,0 0-8 16,9 0 12-16,0 0-12 0,-7 0 12 0,7 0-12 15,0 0 15-15,0 0-15 0,-10 0 16 0,10 0-16 0,0 0 23 16,0 0-23-16,-7 5 23 0,7-5-23 0,0 0 27 16,0 0-27-16,-7 7 28 0,3 0-28 0,4-7 29 15,0 0-29-15,-2 10 30 0,2 2-30 0,0-12 28 16,0 0-28-16,4 17 29 0,3 15-29 0,-7-32 22 16,0 0-22-16,7 33 22 0,-2-2-22 0,-5-31 19 15,0 0-19-15,6 29 20 0,2 4-20 0,-8-33 18 0,0 0-18 16,9 33 18-16,-3-7-18 0,-6-26 15 15,0 0-15-15,1 22 16 0,1 3-16 0,-2-25 13 0,0 0-13 16,2 24 14-16,-2 2-14 0,0-26 15 0,0 0-15 16,-2 20 16-16,2-4-16 0,0-16 13 0,0 0-13 0,2 12 14 15,1-1-14-15,-3-11 14 0,0 0-14 0,2 12 14 16,-2 2-14-16,0-14 13 0,0 0-13 0,0 17 13 16,2-2-13-16,-2-15 11 0,0 0-11 0,0 14 12 15,0 0-12-15,0-14 9 0,0 0-9 0,0 21 9 16,0 12-9-16,0-33 10 0,0 0-10 0,0 27 10 15,0-14-10-15,0-13 8 0,0 0-8 0,0 8 8 16,0-8-8-16,0 0 8 0,0 0-8 0,-2 9 8 16,2-9-8-16,0 0 6 0,0 0-6 0,-7 12 7 0,5-5-7 15,2-7 6-15,0 0-6 0,-1 9 7 0,1-4-7 16,0-5 5-16,0 0-5 0,0 7 6 0,0 1-6 16,0-8 4-16,0 0-4 0,0 9 5 0,0-2-5 15,0-7 4-15,0 0-4 0,0 0 4 0,0 0-4 16,0 0 4-16,0 0-4 0,8 3 4 0,-8-3-4 15,0 0 3-15,0 0-3 0,9 0 4 0,2-7-4 16,-11 7 3-16,0 0-3 0,12-5 3 0,4 2-3 0,-16 3 3 16,0 0-3-16,19-4 4 0,3-1-4 15,-22 5 2-15,0 0-2 0,19-7 3 0,-3 2-3 0,-16 5 2 16,0 0-2-16,21-3 3 0,11-4-3 0,-32 7 2 0,0 0-2 16,30-6 3-16,-11 6-3 0,-19 0 2 15,0 0-2-15,11-3 2 0,3-1-2 0,-14 4 3 0,0 0-3 16,12-1 3-16,-5 1-3 0,-7 0 2 0,0 0-2 15,0 0 2-15,0 0-2 0,0 0 1 0,0 0-1 16,7-4 2-16,-7 4-2 0,0 0 1 0,0 0-1 0,0 0 1 16,0 0-1-16,0 0 0 0,0 0 0 0,0 0 1 15,4-7-1-15,-1 2-1572 0</inkml:trace>
  <inkml:trace contextRef="#ctx0" brushRef="#br0" timeOffset="118918.04">27305 10255 830 0,'0'0'0'0,"0"0"0"0,-11 7 0 0,11-7 0 15,0 0 0-15,-10 4 0 0,-4-4 0 0,14 0 3 16,0 0-3-16,-14 0 4 0,-2 1-4 0,16-1 7 16,0 0-7-16,-20 6 8 0,-1-3-8 0,21-3 16 15,0 0-16-15,-21 5 16 0,-2-1-16 0,23-4 25 16,0 0-25-16,-23 0 25 0,4 0-25 0,19 0 32 0,0 0-32 15,-20-4 32-15,1 3-32 0,19 1 36 0,0 0-36 16,-16-4 37-16,5 1-37 0,11 3 32 0,0 0-32 16,-8-9 33-16,1 5-33 0,7 4 27 0,0 0-27 0,0 0 27 15,-9-8-27-15,9 8 23 0,0 0-23 0,0 0 23 16,0 0-23-16,0 0 20 0,0 0-20 0,0 0 20 16,0 0-20-16,0 0 23 0,0 0-23 0,0 0 23 15,5 8-23-15,-5-8 26 0,0 0-26 0,4 9 26 16,-1 7-26-16,-3-16 25 0,0 0-25 0,2 19 26 15,-4 12-26-15,2-31 23 0,0 0-23 0,-2 36 23 16,2 4-23-16,0-40 18 0,0 0-18 0,0 43 19 16,0-3-19-16,0-40 17 0,0 0-17 0,4 40 18 15,-1-7-18-15,-3-33 14 0,0 0-14 0,4 33 15 16,-1-4-15-16,-3-29 13 0,0 0-13 0,2 31 13 16,-2-12-13-16,0-19 13 0,0 0-13 0,2 19 14 0,2 0-14 15,-4-19 12-15,0 0-12 0,1 21 12 0,-1-2-12 16,0-19 12-16,0 0-12 0,0 17 13 0,2 3-13 15,-2-20 11-15,0 0-11 0,0 24 12 0,-2 9-12 16,2-33 14-16,0 0-14 0,0 31 15 0,2-10-15 0,-2-21 15 16,0 0-15-16,0 13 15 0,-2-2-15 15,2-11 13-15,0 0-13 0,-1 8 14 0,1 5-14 0,0-13 12 16,0 0-12-16,1 12 13 0,1-7-13 0,-2-5 11 16,0 0-11-16,0 0 11 0,9 7-11 0,-9-7 8 0,0 0-8 15,0 0 9-15,10 8-9 0,-10-8 7 0,0 0-7 16,9 4 7-16,7-4-7 0,-16 0 5 0,0 0-5 15,20 3 6-15,4-3-6 0,-24 0 4 0,0 0-4 16,28-3 5-16,4-6-5 0,-32 9 3 0,0 0-3 16,32-7 4-16,3 2-4 0,-35 5 4 0,0 0-4 15,30-7 4-15,-14 5-4 0,-16 2 4 0,0 0-4 0,5-1 5 16,-5 1-5-16,0 0 4 0,0 0-4 0,15 0 4 16,-3 3-4-16,0 1-1375 0</inkml:trace>
  <inkml:trace contextRef="#ctx0" brushRef="#br0" timeOffset="135598.79">27432 10553 404 0,'0'0'0'0,"0"0"0"16,0 0 0-16,0 0 27 0,0 0-27 0,0 0 28 15,18 2-28-15,-18-2 69 0,0 0-69 0,38-7 69 16,33-7-69-16,-71 14 91 0,0 0-91 0,90-16 92 16,21 1-92-16,-111 15 80 0,0 0-80 0,117-19 80 0,-6 1-80 15,-111 18 38-15,0 0-38 0,107-15 39 0,-4-1-39 16,-103 16 30-16,0 0-30 0,89-14 30 0,-21 2-30 16,-68 12 26-16,0 0-26 0,52-12 26 0,-11 0-26 15,-41 12 24-15,0 0-24 0,34-7 24 0,-15 4-24 16,-19 3 24-16,0 0-24 0,12-2 24 0,-1 2-24 15,-11 0 19-15,0 0-19 0,7 0 20 0,-7 0-20 16,0 0-888-16</inkml:trace>
  <inkml:trace contextRef="#ctx0" brushRef="#br0" timeOffset="136017.29">27423 10733 393 0,'0'0'0'0,"9"0"0"16,0-4 0-16,-9 4 5 0,0 0-5 0,25-5 5 15,19 2-5-15,-44 3 17 0,0 0-17 0,58-4 17 0,14-8-17 16,-72 12 70-16,0 0-70 0,81-8 71 16,15-1-71-16,-96 9 87 0,0 0-87 0,98-7 88 15,3-5-88-15,-101 12 72 0,0 0-72 0,100-14 73 0,1 0-73 16,-101 14 66-16,0 0-66 0,95-17 67 0,-14-6-67 15,-81 23 56-15,0 0-56 0,69-22 57 0,-9 6-57 16,-60 16 55-16,0 0-55 0,48-15 56 0,-17 3-56 16,-31 12 41-16,0 0-41 0,22-6 42 0,-12 6-42 15,-10 0 19-15,0 0-19 0,7 11 20 0,4 13-20 0,-1 0-973 16</inkml:trace>
  <inkml:trace contextRef="#ctx0" brushRef="#br0" timeOffset="137638.41">27171 11174 1166 0,'0'0'0'0,"0"0"0"0,0 0 0 16,0 0 69-16,0 0-69 0,-2 23 70 0,-1-4-70 16,3-19 141-16,0 0-141 0,1 34 141 0,10 17-141 15,-11-51 91-15,0 0-91 0,23 58 92 0,14 3-92 16,-37-61 62-16,0 0-62 0,42 62 62 0,8 2-62 0,-50-64 31 16,0 0-31-16,47 75 31 0,-6 16-31 0,-41-91 27 15,0 0-27-15,39 92 27 0,-9-16-27 0,-30-76 27 0,0 0-27 16,21 66 27-16,-7-11-27 0,-14-55 25 15,0 0-25-15,11 45 26 0,1-5-26 0,-12-40 22 0,0 0-22 16,7 33 23-16,-2-5-23 16,-5-28 14-16,0 0-14 0,6 15 15 0,-1-6-15 0,-5-9 6 0,0 0-6 15,5-12 7-15,0-19-7 0,1 1-1592 0</inkml:trace>
  <inkml:trace contextRef="#ctx0" brushRef="#br0" timeOffset="138120.01">27192 11141 695 0,'0'0'0'0,"-3"6"0"0,-6 9 0 16,9-15-3-16,0 0 3 0,-14 17-2 0,-6 2 2 15,20-19-6-15,0 0 6 0,-19 19-6 0,5 2 6 0,14-21 7 16,0 0-7-16,-14 24 8 0,0 13-8 16,14-37 49-16,0 0-49 0,-13 29 50 0,4-6-50 15,9-23 86-15,0 0-86 0,-5 15 87 0,0-3-87 16,5-12 91-16,0 0-91 0,-4 11 91 0,4-11-91 0,0 0 68 15,0 0-68-15,-3 7 68 0,3-7-68 0,0 0 58 0,0 0-58 16,1-7 58-16,3-5-58 0,-4 12 45 0,0 0-45 16,5-25 46-16,6-14-46 0,-11 39 42 0,0 0-42 15,14-44 43-15,4 5-43 0,-18 39 37 0,0 0-37 16,19-33 38-16,-3 8-38 0,-16 25 38 0,0 0-38 0,14-17 38 16,-2 7-38-16,-12 10 36 0,0 0-36 0,20 0 36 15,10 8-36-15,-30-8 31 0,0 0-31 0,37 18 31 16,5 13-31-16,-42-31 26 0,0 0-26 0,44 41 26 15,-3 15-26-15,-41-56 10 0,0 0-10 0,39 52 11 16,3-7-11-16,-42-45 12 0,0 0-12 16,35 33 12-16,-15-18-12 0,-1 1-1408 0</inkml:trace>
  <inkml:trace contextRef="#ctx0" brushRef="#br0" timeOffset="138705.12">27437 12495 639 0,'0'0'0'0,"0"0"0"15,0 0 0-15,0 0 17 0,0 0-17 0,2-18 17 0,-9 8-17 16,7 10 38-16,0 0-38 0,-12-5 39 0,-6 5-39 15,18 0 85-15,0 0-85 0,-19 1 85 0,-6 10-85 16,25-11 75-16,0 0-75 0,-27 21 75 0,-3 12-75 16,30-33 65-16,0 0-65 0,-26 46 66 0,8 20-66 15,18-66 51-15,0 0-51 0,-8 73 51 0,4-6-51 16,4-67 39-16,0 0-39 0,-2 61 39 0,1-4-39 16,1-57 29-16,0 0-29 0,0 60 30 0,3 15-30 15,-3-75 24-15,0 0-24 0,7 73 24 0,0-11-24 16,-7-62 18-16,0 0-18 0,7 43 19 0,0-20-19 15,0 1-1084-15</inkml:trace>
  <inkml:trace contextRef="#ctx0" brushRef="#br0" timeOffset="138900.09">27100 12965 639 0,'0'0'0'0,"9"0"0"16,12 0 0-16,-21 0 34 0,0 0-34 0,34-7 35 15,12-10-35-15,-46 17 73 0,0 0-73 0,56-21 73 16,11-1-73-16,-67 22 49 0,0 0-49 0,64-24 49 16,-6-6-49-16,-58 30 19 0,0 0-19 0,51-27 19 15,-7-1-19-15,-44 28 1 0,0 0-1 0,35-26 1 16,-6 2-1-16,-1-1-684 0</inkml:trace>
  <inkml:trace contextRef="#ctx0" brushRef="#br0" timeOffset="139097.06">27601 12495 807 0,'0'0'0'0,"0"0"0"16,4 10 0-16,-4-10 0 0,0 0 0 0,0 0 0 0,3 9 0 16,-3-9 0-16,0 0 0 0,0 0 0 0,0 17 0 15,0-17 26-15,0 0-26 0,2 31 26 0,2 26-26 16,-4-57 71-16,0 0-71 0,3 73 72 0,-1-2-72 16,-2-71 89-16,0 0-89 0,0 71 89 0,-2-4-89 0,2-67 89 15,0 0-89-15,-3 70 89 0,-1 7-89 16,4-77 67-16,0 0-67 0,0 70 68 0,5-20-68 0,-5-50 50 15,0 0-50-15,8 33 50 0,0-13-50 0,1-2-1135 16</inkml:trace>
  <inkml:trace contextRef="#ctx0" brushRef="#br0" timeOffset="139635.37">27755 12841 908 0,'0'0'0'0,"0"0"0"15,7 12 0-15,-7-12-3 0,0 0 3 0,5 10-3 0,-1-3 3 16,-4-7 7-16,0 0-7 0,0 0 8 0,0 0-8 15,0 0 27-15,0 0-27 0,10 7 28 0,-4 2-28 16,-6-9 32-16,0 0-32 0,7 14 32 0,1 5-32 16,-8-19 38-16,0 0-38 0,9 20 39 0,0-1-39 15,-9-19 37-15,0 0-37 0,7 14 37 0,-3-5-37 16,-4-9 38-16,0 0-38 0,0 0 38 0,12 7-38 16,-12-7 35-16,0 0-35 0,16-5 36 0,10-13-36 15,-26 18 40-15,0 0-40 0,27-22 40 0,-11-4-40 16,-16 26 43-16,0 0-43 0,12-26 44 0,-3 2-44 15,-9 24 42-15,0 0-42 0,5-21 43 0,-1 11-43 0,-4 10 38 16,0 0-38-16,0 0 39 0,5-7-39 0,-5 7 39 0,0 0-39 16,5 7 39-16,4 10-39 0,-9-17 39 15,0 0-39-15,11 34 39 0,-1 22-39 0,-10-56 33 0,0 0-33 16,9 73 34-16,-4 15-34 0,-5-88 27 0,0 0-27 16,2 85 28-16,-2-20-28 0,0-65 25 0,0 0-25 0,-3 64 26 15,-4 9-26-15,7-73 20 0,0 0-20 0,-13 69 20 16,-3-13-20-16,16-56 18 0,0 0-18 0,-23 41 18 15,-5-10-18-15,28-31 17 0,0 0-17 0,-26 21 17 16,-1-17-17-16,27-4 19 0,0 0-19 0,-24-9 19 16,1-10-19-16,23 19 12 0,0 0-12 0,-11-36 13 15,18-16-13-15,0 0-1564 0</inkml:trace>
  <inkml:trace contextRef="#ctx0" brushRef="#br0" timeOffset="140250.94">28282 13131 1031 0,'0'0'0'0,"0"0"0"15,20 13 0-15,-20-13 59 0,0 0-59 0,17-6 60 16,3-23-60-16,-20 29 69 0,0 0-69 0,21-38 69 16,0 2-69-16,-21 36 87 0,0 0-87 0,21-38 87 15,-1-4-87-15,-20 42 69 0,0 0-69 0,14-50 70 16,-7-13-70-16,-7 63 49 0,0 0-49 0,7-70 49 15,-2-15-49-15,-5 85 46 0,0 0-46 0,4-78 46 0,-8 19-46 16,4 59 37-16,0 0-37 0,-7-47 37 0,0 14-37 16,7 33 28-16,0 0-28 0,-12-24 29 0,-4 9-29 15,16 15 19-15,0 0-19 0,-16-4 19 16,2 9-19-16,14-5 13 0,0 0-13 0,-13 14 14 0,3 5-14 16,10-19 9-16,0 0-9 0,-5 30 10 0,5 15-10 15,0-45 7-15,0 0-7 0,5 58 7 0,5 24-7 16,-10-82 5-16,0 0-5 0,13 85 6 0,-1-16-6 15,-12-69 4-15,0 0-4 0,14 62 5 0,2-5-5 0,-16-57 3 16,0 0-3-16,16 59 3 0,5 5-3 0,-21-64 1 16,0 0-1-16,23 52 2 0,2-26-2 0,-1 0-1477 15</inkml:trace>
  <inkml:trace contextRef="#ctx0" brushRef="#br0" timeOffset="140566.65">28739 12979 1087 0,'0'0'0'0,"0"0"0"15,21 12 0-15,-21-12 14 0,0 0-14 0,16 7 15 16,-4-3-15-16,-12-4 24 0,0 0-24 16,9-2 24-16,2-5-24 0,-11 7 39 0,0 0-39 15,14-10 39-15,4-8-39 0,-18 18 39 0,0 0-39 0,15-20 40 16,-7-3-40-16,-8 23 42 0,0 0-42 0,1-24 42 16,-2-6-42-16,1 30 49 0,0 0-49 0,-6-31 49 15,-3 2-49-15,9 29 49 0,0 0-49 0,-12-24 49 16,-4 12-49-16,16 12 45 0,0 0-45 0,-19-2 46 15,-1 10-46-15,20-8 40 0,0 0-40 0,-17 19 40 16,-1 9-40-16,18-28 33 0,0 0-33 0,-14 37 34 16,3 4-34-16,11-41 27 0,0 0-27 0,-3 45 27 0,6 2-27 15,-3-47 23-15,0 0-23 0,11 48 23 0,8 2-23 16,-19-50 18-16,0 0-18 0,20 44 18 0,-8-20-18 16,-12-24 7-16,0 0-7 0,14 12 7 0,7-3-7 15,-21-9 0-15,0 0 0 0,36 0 1 0,15-12-1 16,0-1-1433-16</inkml:trace>
  <inkml:trace contextRef="#ctx0" brushRef="#br0" timeOffset="140956.26">29252 12813 1558 0,'0'0'0'15,"0"0"0"-15,0 10 0 0,0-10 11 0,0 0-11 0,-3 9 11 16,-8-2-11-16,11-7 41 0,0 0-41 0,-14 10 41 16,-4 8-41-16,18-18 50 0,0 0-50 0,-17 22 51 15,3 4-51-15,14-26 45 0,0 0-45 0,-9 26 45 16,5 0-45-16,4-26 45 0,0 0-45 0,2 23 45 16,3-4-45-16,-5-19 40 0,0 0-40 0,7 17 41 15,2-2-41-15,-9-15 31 0,0 0-31 0,11 11 32 16,-1-9-32-16,-10-2 23 0,0 0-23 0,16-11 24 15,6-15-24-15,-22 26 10 0,0 0-10 0,22-33 11 16,-6-1-11-16,-16 34 5 0,0 0-5 0,11-31 5 0,-4 5-5 16,-7 26 2-16,0 0-2 0,5-19 3 0,-1 10-3 15,-4 9 2-15,0 0-2 0,0 0 3 16,0 9-3-16,0-9 2 0,0 0-2 0,2 19 2 0,1 8-2 16,-3-27 2-16,0 0-2 0,5 30 2 0,1-4-2 15,-6-26 1-15,0 0-1 0,8 27 2 0,7 13-2 16,-15-40 0-16,0 0 0 0,17 33 0 0,3-12 0 15,-1 0-1580-15</inkml:trace>
  <inkml:trace contextRef="#ctx0" brushRef="#br0" timeOffset="141406.72">29669 12799 1479 0,'0'0'0'0,"0"0"0"16,-9 18 0-16,9-18 4 0,0 0-4 0,-11 8 4 16,-5-1-4-16,16-7 38 0,0 0-38 0,-17 9 38 15,-3 6-38-15,20-15 63 0,0 0-63 0,-19 19 64 16,-2 4-64-16,21-23 50 0,0 0-50 0,-14 22 50 16,17 1-50-16,-3-23 42 0,0 0-42 0,16 22 43 15,7 1-43-15,-23-23 38 0,0 0-38 0,21 19 39 16,-5-9-39-16,-16-10 36 0,0 0-36 0,19 4 36 15,10-4-36-15,-29 0 28 0,0 0-28 0,31-11 29 16,1-16-29-16,-32 27 26 0,0 0-26 0,25-38 26 16,-13-7-26-16,-12 45 22 0,0 0-22 0,7-61 23 15,-7-20-23-15,0 81 22 0,0 0-22 0,-3-89 23 0,-4 8-23 16,7 81 23-16,0 0-23 0,-9-66 23 0,-2 11-23 16,11 55 25-16,0 0-25 0,-9-38 26 0,1 15-26 15,8 23 28-15,0 0-28 0,-9-5 28 0,-2 14-28 16,11-9 29-16,0 0-29 0,-10 21 30 0,3 10-30 15,7-31 28-15,0 0-28 0,0 50 29 0,10 28-29 0,-10-78 24 16,0 0-24-16,20 90 24 0,4 0-24 0,-24-90 17 16,0 0-17-16,25 83 17 0,0-4-17 0,-25-79 12 15,0 0-12-15,28 73 13 0,9-9-13 0,-37-64 7 16,0 0-7-16,33 49 8 0,-13-27-8 0,-1 1-1901 16</inkml:trace>
  <inkml:trace contextRef="#ctx0" brushRef="#br0" timeOffset="142131.96">26763 12958 1233 0,'0'0'0'0,"0"0"0"16,0 0 0-16,0 0-27 0,0 0 27 0,0 0-26 16,4 18 26-16,-4-18-32 0,0 0 32 0,0 0-31 15,0 0 31-15,0 0 9 0,0 0-9 0,19 7 10 0,18-2-10 16,-37-5 65-16,0 0-65 0,45 5 66 0,2-1-66 16,-47-4 92-16,0 0-92 0,48-2 93 0,-1-2-93 15,-47 4 101-15,0 0-101 0,46-5 101 0,-9-4-101 16,-37 9 73-16,0 0-73 0,30-10 74 0,-1 5-74 15,-29 5 56-15,0 0-56 0,24-5 57 0,-6 1-57 16,-18 4 33-16,0 0-33 0,12-1 33 0,-6 1-33 16,-6 0 11-16,0 0-11 0,8 0 11 0,10 1-11 0,0 1-1442 15</inkml:trace>
  <inkml:trace contextRef="#ctx0" brushRef="#br0" timeOffset="149364.99">28402 10352 113 0,'0'0'0'0,"0"0"0"0,28-5 0 15,-28 5 19-15,0 0-19 0,27-5 19 0,5-2-19 0,-32 7 45 16,0 0-45-16,45-7 46 0,24 0-46 0,-69 7 91 16,0 0-91-16,78-7 92 0,1 2-92 0,-79 5 98 15,0 0-98-15,83-5 99 0,0-2-99 0,-83 7 51 0,0 0-51 16,88-9 51-16,11 6-51 0,-99 3 44 15,0 0-44-15,97 0 44 0,-12 0-44 0,-85 0 31 0,0 0-31 16,86 0 32-16,4-4-32 0,-90 4 30 0,0 0-30 16,86-3 30-16,-1-1-30 0,-85 4 28 0,0 0-28 15,85-1 28-15,-1-6-28 0,-84 7 23 16,0 0-23-16,96-6 24 0,11 6-24 0,-107 0 21 16,0 0-21-16,103-5 22 0,-12 0-22 0,-91 5 17 0,0 0-17 15,87-2 17-15,-1 2-17 0,-86 0 22 0,0 0-22 16,80 0 23-16,-12 0-23 0,-68 0 31 0,0 0-31 15,60 0 32-15,-5 0-32 0,-55 0 35 0,0 0-35 16,64 0 36-16,17 0-36 0,-81 0 29 0,0 0-29 16,84-5 30-16,3 3-30 0,-87 2 30 0,0 0-30 0,74 0 31 15,-23 4-31-15,-51-4 25 0,0 0-25 0,42 3 26 16,1-3-26-16,-43 0 17 0,0 0-17 0,35 0 18 16,-10 0-18-16,-25 0 14 0,0 0-14 0,30 0 15 15,14-3-15-15,-44 3 12 0,0 0-12 0,40-2 13 0,-17 0-13 16,-23 2 9-16,0 0-9 0,20 0 10 0,-1 0-10 15,-19 0 8-15,0 0-8 0,16 0 9 0,-7 0-9 16,-9 0 1-16,0 0-1 0,0 0 2 0,7 2-2 16,0 0-1135-16</inkml:trace>
  <inkml:trace contextRef="#ctx0" brushRef="#br0" timeOffset="150399.87">28621 10560 359 0,'0'0'0'16,"18"-2"0"-16,31-3 0 0,-49 5 46 16,0 0-46-16,63-7 46 0,6-3-46 0,-69 10 77 0,0 0-77 15,69-9 77-15,0-3-77 0,-69 12 36 0,0 0-36 16,70-7 37-16,11 2-37 0,-81 5 37 0,0 0-37 15,78-4 38-15,-13 3-38 0,-65 1 35 0,0 0-35 16,62-2 36-16,-2 0-36 0,-60 2 27 0,0 0-27 16,62-2 28-16,1 1-28 0,-63 1 34 0,0 0-34 0,64 0 35 15,-8-4-35-15,-56 4 31 0,0 0-31 0,53-3 31 16,-3-1-31-16,-50 4 28 0,0 0-28 0,49-1 29 16,11-5-29-16,-60 6 27 0,0 0-27 0,65-1 27 15,2-1-27-15,-67 2 25 0,0 0-25 0,62 0 26 0,-9 3-26 16,-53-3 22-16,0 0-22 0,44 6 23 0,-16-5-23 15,-28-1 20-15,0 0-20 0,30 2 21 0,12-2-21 16,-42 0 17-16,0 0-17 0,43 0 17 0,-8 2-17 16,-35-2 14-16,0 0-14 0,42 0 14 0,15-2-14 15,-57 2 12-15,0 0-12 0,58 0 13 16,-9 2-13-16,-49-2 11 0,0 0-11 0,48 0 11 0,-2 0-11 16,-46 0 10-16,0 0-10 0,42 1 10 0,-10 1-10 15,-32-2 13-15,0 0-13 0,39 4 13 0,17-1-13 16,-56-3 14-16,0 0-14 0,58 2 14 0,1-2-14 0,-59 0 16 15,0 0-16-15,51 2 17 0,-11 3-17 0,-40-5 17 16,0 0-17-16,34 0 17 0,-6-4-17 0,-28 4 17 16,0 0-17-16,23-1 17 0,-4 1-17 0,-19 0 16 0,0 0-16 15,16-2 17-15,4-2-17 0,-20 4 14 0,0 0-14 16,23-1 15-16,3 1-15 0,-26 0 14 0,0 0-14 16,30 0 15-16,2 0-15 0,-32 0 13 0,0 0-13 0,33-6 13 15,1 5-13-15,-34 1 13 0,0 0-13 0,26 0 14 16,-8 0-14-16,-18 0 12 0,0 0-12 15,11 0 13-15,-11 0-13 0,0 0 11 0,0 0-11 16,8 0 11-16,-1 0-11 0,-7 0 10 0,0 0-10 16,0 0 11-16,9 0-11 0,-9 0 8 0,0 0-8 0,0 0 8 15,0 0-8-15,0 0 8 0,0 0-8 0,0 0 8 16,-19 0-8-16,1 0-1280 0</inkml:trace>
  <inkml:trace contextRef="#ctx0" brushRef="#br0" timeOffset="153133.07">31492 10020 315 0,'0'0'0'0,"0"0"0"0,0 0 0 0,0 0 21 16,0 0-21-16,0 0 21 0,0 0-21 0,0 0 65 16,0 0-65-16,18 0 65 0,-18 0-65 0,0 0 75 15,0 0-75-15,0 0 76 0,7 0-76 0,-7 0 63 16,0 0-63-16,7 0 63 0,-7 0-63 0,0 0 42 0,0 0-42 16,9 0 42-16,-9 0-42 0,0 0 33 0,0 0-33 15,11-5 34-15,-1 1-34 0,-10 4 29 0,0 0-29 16,13 0 29-16,-1 0-29 0,-12 0 24 0,0 0-24 15,12 0 24-15,1 0-24 0,-13 0 21 0,0 0-21 0,10 0 22 16,-10 0-22-16,0 0 17 0,0 0-17 0,9 2 17 16,-9-2-17-16,0 0 18 0,0 0-18 0,11 5 19 15,-4-5-19-15,-7 0 20 0,0 0-20 16,8 5 20-16,3 4-20 0,-11-9 28 0,0 0-28 0,9 14 29 16,-4 3-29-16,-5-17 30 0,0 0-30 0,2 21 31 15,-2 1-31-15,0-22 32 0,0 0-32 0,0 21 32 16,2-7-32-16,-2-14 29 0,0 0-29 0,0 16 30 15,-2 3-30-15,2-19 28 0,0 0-28 0,-2 15 28 16,4 1-28-16,-2-16 26 0,0 0-26 0,0 17 26 16,-2 0-26-16,2-17 22 0,0 0-22 0,-2 19 23 0,2-3-23 15,0-16 20-15,0 0-20 0,2 16 21 0,0 1-21 16,-2-17 21-16,0 0-21 0,2 17 22 0,-2 6-22 16,0-23 19-16,0 0-19 0,0 26 20 0,0 1-20 15,0-27 16-15,0 0-16 0,1 30 17 0,1-4-17 16,-2-26 16-16,0 0-16 0,0 22 16 0,0-3-16 15,0-19 15-15,0 0-15 0,0 19 16 0,-2 2-16 16,2-21 13-16,0 0-13 0,-3 17 14 0,3-4-14 0,0-13 12 16,0 0-12-16,2 10 13 0,-2 0-13 0,0-10 9 15,0 0-9-15,0 12 10 0,0 1-10 0,0-13 7 16,0 0-7-16,1 10 8 0,1 2-8 16,-2-12 7-16,0 0-7 0,2 12 7 0,0-5-7 15,-2-7 7-15,0 0-7 0,0 9 7 0,0-1-7 0,0-8 6 16,0 0-6-16,0 9 6 0,0-2-6 0,0-7 5 15,0 0-5-15,0 0 5 0,0 0-5 0,0 0 4 0,0 0-4 16,0 0 4-16,0 0-4 0,0 0 3 0,0 0-3 0,0 0 4 16,0 0-4-16,0 0 3 0,0 0-3 0,0 0 3 15,0 0-3-15,0 0 3 0,0 0-3 0,-7 9 4 16,0-9-4-16,7 0 5 0,0 0-5 0,-9 0 5 16,-2 1-5-16,11-1 5 0,0 0-5 0,-12 4 6 15,-4-2-6-15,16-2 7 0,0 0-7 0,-16 1 8 16,-3 3-8-16,19-4 9 0,0 0-9 0,-18 0 10 15,4 0-10-15,14 0 9 0,0 0-9 0,-9 0 10 16,2 0-10-16,7 0 9 0,0 0-9 0,0 0 10 16,-5-12-10-16,5 12 6 0,0 0-6 0,-2-7 7 15,2 7-7-15,0 0-1484 0</inkml:trace>
  <inkml:trace contextRef="#ctx0" brushRef="#br0" timeOffset="153568.28">31443 10103 550 0,'0'0'0'0,"0"0"0"15,11 0 0-15,-11 0 38 0,0 0-38 16,8-9 38-16,-2 1-38 0,-6 8 65 0,0 0-65 0,2-7 65 15,-2 7-65-15,0 0 52 0,0 0-52 0,0 0 53 16,1 12-53-16,-1-12 56 0,0 0-56 0,2 19 56 16,0 7-56-16,-2-26 53 0,0 0-53 0,3 29 54 15,1 1-54-15,-4-30 47 0,0 0-47 0,5 31 48 0,2 3-48 16,-7-34 44-16,0 0-44 0,6 37 45 0,-5 1-45 16,-1-38 33-16,0 0-33 0,2 38 34 0,0-3-34 15,-2-35 22-15,0 0-22 0,2 31 22 0,1-9-22 16,1 1-972-16</inkml:trace>
  <inkml:trace contextRef="#ctx0" brushRef="#br0" timeOffset="153948.28">31281 10228 684 0,'0'0'0'0,"0"0"0"16,10 3 0-16,-10-3 2 0,0 0-2 0,7 5 2 16,-7-5-2-16,0 0 31 0,0 0-31 0,13 4 32 15,-1-4-32-15,-12 0 49 0,0 0-49 0,20 3 49 16,4 4-49-16,-24-7 44 0,0 0-44 0,27 7 45 16,-4-4-45-16,-23-3 62 0,0 0-62 0,17 2 62 0,-4 0-62 15,-13-2 35-15,0 0-35 0,15 9 35 16,8 6-35-16,0 1-789 0</inkml:trace>
  <inkml:trace contextRef="#ctx0" brushRef="#br0" timeOffset="154199.37">31267 10581 729 0,'0'0'0'0,"9"1"0"16,8 1 0-16,-17-2 4 0,0 0-4 16,21 4 5-16,0-4-5 0,-21 0 5 0,0 0-5 15,34 0 5-15,22 1-5 0,-56-1 0 0,0 0 0 0,59 4 1 16,-10 4-1-16,0 3-502 0</inkml:trace>
  <inkml:trace contextRef="#ctx0" brushRef="#br0" timeOffset="155805">31316 11190 875 0,'0'0'0'16,"0"12"0"-16,0 16 0 0,0-28 14 0,0 0-14 16,0 41 14-16,2 23-14 0,-2-64 40 0,0 0-40 15,9 66 41-15,8 3-41 0,-17-69 52 0,0 0-52 16,18 76 53-16,0 18-53 0,-18-94 56 0,0 0-56 15,12 98 57-15,-3-1-57 0,-9-97 59 0,0 0-59 0,3 85 60 16,-6-12-60-16,3-73 54 0,0 0-54 0,-7 66 55 16,0-2-55-16,7-64 42 0,0 0-42 0,-7 57 42 15,1-18-42-15,6-39 32 0,0 0-32 0,-1 26 32 16,2-12-32-16,-1-14 18 0,0 0-18 0,0 0 19 16,4-7-19-16,-4 7 5 0,0 0-5 0,3-19 6 15,6-7-6-15,0-3-1160 0</inkml:trace>
  <inkml:trace contextRef="#ctx0" brushRef="#br0" timeOffset="156181.6">31295 11195 729 0,'0'0'0'0,"0"0"0"0,-9 0 0 0,9 0-1 16,0 0 1-16,-12 7-1 0,-6 5 1 0,18-12-6 0,0 0 6 16,-19 19-5-16,-1 2 5 0,20-21 2 0,0 0-2 15,-17 24 2-15,-1 4-2 0,18-28 16 0,0 0-16 16,-12 22 16-16,6-11-16 0,6-11 34 0,0 0-34 16,-1 8 35-16,1-8-35 0,0 0 40 0,0 0-40 15,0-8 40-15,5-13-40 0,-5 21 35 0,0 0-35 16,14-28 35-16,7-5-35 0,-21 33 31 0,0 0-31 15,27-31 31-15,1-3-31 0,-28 34 33 0,0 0-33 16,32-26 33-16,-1 5-33 0,-31 21 45 0,0 0-45 16,29-12 45-16,-10 3-45 0,-19 9 54 0,0 0-54 0,23 0 54 15,5 9-54-15,-28-9 52 0,0 0-52 16,32 15 53-16,-2 6-53 0,-30-21 54 0,0 0-54 0,26 23 55 16,-3-1-55-16,-23-22 41 0,0 0-41 0,29 26 42 15,11 9-42-15,-1 1-1136 0</inkml:trace>
  <inkml:trace contextRef="#ctx0" brushRef="#br0" timeOffset="156840.13">31618 12573 617 0,'0'0'0'0,"1"-7"0"0,1-9 0 16,-2 16 68-16,0 0-68 0,2-22 68 0,0-4-68 16,-2 26 102-16,0 0-102 0,-2-25 102 0,-2 6-102 15,4 19 71-15,0 0-71 0,-3-12 71 0,-6 7-71 16,9 5 66-16,0 0-66 0,-10 2 66 0,-3 5-66 15,13-7 58-15,0 0-58 0,-16 5 58 0,-5 2-58 0,21-7 49 16,0 0-49-16,-23 12 49 0,-3 7-49 0,26-19 45 0,0 0-45 16,-25 26 46-16,2 10-46 0,23-36 36 0,0 0-36 15,-16 45 37-15,9 18-37 0,7-63 28 0,0 0-28 16,-2 65 29-16,8-1-29 0,-6-64 21 0,0 0-21 16,7 59 22-16,0 2-22 0,-7-61 17 0,0 0-17 15,7 65 17-15,-2 8-17 0,-5-73 10 0,0 0-10 16,2 66 11-16,-4-9-11 0,2-57 3 0,0 0-3 15,-2 43 3-15,-1-10-3 0,-1 0-1268 0</inkml:trace>
  <inkml:trace contextRef="#ctx0" brushRef="#br0" timeOffset="157021.94">31210 12965 1020 0,'0'0'0'0,"0"0"0"15,20 0 0-15,-20 0 9 0,0 0-9 0,17-1 9 16,3-6-9-16,-20 7 24 0,0 0-24 0,37-9 25 16,23-5-25-16,-60 14 34 0,0 0-34 0,65-14 34 0,-2 1-34 15,-63 13 28-15,0 0-28 0,64-11 29 0,-2 6-29 16,1 0-849-16</inkml:trace>
  <inkml:trace contextRef="#ctx0" brushRef="#br0" timeOffset="157305">31873 12446 1099 0,'0'0'0'16,"0"0"0"-16,-1 7 0 0,1-7 42 0,0 0-42 15,-6 9 43-15,1 6-43 0,5-15 80 0,0 0-80 16,-2 30 81-16,4 22-81 0,-2-52 63 0,0 0-63 16,4 62 63-16,1 16-63 0,-5-78 39 0,0 0-39 15,5 79 39-15,-3-6-39 0,-2-73 30 0,0 0-30 0,0 73 31 16,0 5-31-16,0-78 20 0,0 0-20 0,4 72 20 16,-1-9-20-16,-3-63 12 0,0 0-12 0,5 48 13 15,-3-20-13-15,0 1-1197 0</inkml:trace>
  <inkml:trace contextRef="#ctx0" brushRef="#br0" timeOffset="157785.97">32090 12820 1267 0,'0'0'0'0,"0"0"0"0,0 7 0 15,0-7-4-15,0 0 4 0,2 9-3 0,0 4 3 16,-2-13-22-16,0 0 22 0,5 18-22 0,2 4 22 0,-7-22 4 16,0 0-4-16,9 23 5 0,2-3-5 0,-11-20 27 15,0 0-27-15,10 16 28 0,-1-7-28 0,-9-9 51 0,0 0-51 16,16 7 52-16,9 1-52 0,-25-8 52 0,0 0-52 16,28 5 53-16,5-6-53 0,-33 1 47 0,0 0-47 15,37-11 47-15,6-8-47 0,-43 19 37 0,0 0-37 16,39-24 37-16,-11-2-37 0,-28 26 34 0,0 0-34 15,19-26 34-15,-3 5-34 0,-16 21 39 0,0 0-39 16,11-13 39-16,-11 13-39 0,0 0 42 0,0 0-42 16,0 0 43-16,7 24-43 0,-7-24 38 15,0 0-38-15,3 33 39 0,-1 13-39 0,-2-46 36 0,0 0-36 0,2 61 37 16,0 12-37-16,-2-73 31 16,0 0-31-16,1 76 32 0,1-4-32 0,-2-72 26 0,0 0-26 15,-2 68 26-15,-6-2-26 0,8-66 22 0,0 0-22 0,-16 64 23 16,-7-2-23-16,23-62 16 0,0 0-16 0,-39 57 16 15,-16-10-16-15,55-47 15 0,0 0-15 0,-62 36 15 16,1-12-15-16,61-24 14 0,0 0-14 0,-57 9 15 0,11-18-15 16,46 9 10-16,0 0-10 0,-35-24 10 0,9-17-10 15,26 41 2-15,0 0-2 0,-14-44 2 0,17-4-2 16,-3 48 0-16,0 0 0 0,21-36 0 0,16 3 0 16,0 2-1674-16</inkml:trace>
  <inkml:trace contextRef="#ctx0" brushRef="#br0" timeOffset="158371.13">32568 13215 1238 0,'0'0'0'0,"0"0"93"0,0 0-93 0,20 6 94 16,-1-9-94-16,-19 3 59 0,0 0-59 0,25-12 60 15,8-12-60-15,-33 24 34 0,0 0-34 0,32-33 35 16,0-12-35-16,-32 45 33 0,0 0-33 0,26-49 34 0,-4-4-34 16,-22 53 34-16,0 0-34 0,17-56 35 0,-1 1-35 15,-16 55 36-15,0 0-36 0,12-57 37 0,-1-2-37 16,-11 59 35-16,0 0-35 0,7-61 36 0,-5 3-36 15,-2 58 31-15,0 0-31 0,-4-54 32 0,-3 11-32 16,7 43 28-16,0 0-28 0,-12-35 29 0,-6 13-29 0,18 22 22 16,0 0-22-16,-21-14 22 0,-2 5-22 0,23 9 15 15,0 0-15-15,-26 2 16 0,-4 10-16 0,30-12 11 0,0 0-11 16,-28 22 11-16,1 13-11 0,27-35 8 0,0 0-8 16,-23 48 8-16,7 23-8 0,16-71 6 0,0 0-6 15,-9 77 7-15,6-6-7 0,3-71 5 0,0 0-5 16,2 67 5-16,5 4-5 0,-7-71 4 0,0 0-4 15,12 69 4-15,7-8-4 0,-19-61 4 0,0 0-4 16,20 46 5-16,-6-21-5 0,-14-25 1 0,0 0-1 16,12 17 1-16,10-5-1 0,-1 0-1566 0</inkml:trace>
  <inkml:trace contextRef="#ctx0" brushRef="#br0" timeOffset="158702.03">32914 13152 983 0,'0'0'0'0,"0"0"32"0,0 0-32 0,0 0 32 16,13-15-32-16,-13 15 16 0,0 0-16 0,12-21 17 15,4-3-17-15,-16 24 55 0,0 0-55 0,17-28 55 0,-3-1-55 16,-14 29 71-16,0 0-71 0,8-32 71 0,-8 5-71 16,0 27 66-16,0 0-66 0,-6-24 67 0,-1 3-67 15,7 21 60-15,0 0-60 0,-7-14 61 0,0 7-61 16,7 7 50-16,0 0-50 0,-7-3 50 0,0 4-50 15,7-1 48-15,0 0-48 0,-11 9 49 0,-3 10-49 16,14-19 41-16,0 0-41 0,-16 31 41 0,2 9-41 16,14-40 31-16,0 0-31 0,-9 47 32 0,8 5-32 0,1-52 25 15,0 0-25-15,3 51 26 0,1-11-26 0,-4-40 19 16,0 0-19-16,5 30 20 0,0-11-20 0,-5-19 10 16,0 0-10-16,6 8 11 0,-6-8-11 15,0 0 5-15,0 0-5 0,21 6 5 0,11-3-5 16,-32-3 0-16,0 0 0 0,40 0 1 0,10-5-1 0,-1-4-1478 0</inkml:trace>
  <inkml:trace contextRef="#ctx0" brushRef="#br0" timeOffset="159153.23">33265 13062 1017 0,'0'0'0'0,"0"0"43"0,0 0-43 0,-9-17 44 16,1 7-44-16,8 10 34 0,0 0-34 0,-9 1 35 15,2 15-35-15,7-16 49 0,0 0-49 0,-9 29 49 0,-5 11-49 16,14-40 52-16,0 0-52 0,-14 43 53 0,-2-1-53 15,16-42 48-15,0 0-48 0,-11 35 49 0,4-10-49 16,7-25 33-16,0 0-33 0,-3 20 34 0,3-8-34 0,0-12 15 16,0 0-15-16,3 8 16 0,-3-8-16 0,0 0 6 15,0 0-6-15,7-5 6 0,4-2-6 0,-11 7 1 16,0 0-1-16,17-19 2 0,6-9-2 0,-23 28 0 0,0 0 0 16,25-31 0-16,-4 0 0 0,-21 31 0 0,0 0 0 15,18-33 0-15,-8 9 0 0,-10 24 2 0,0 0-2 16,7-14 2-16,-7 14-2 0,0 0 9 0,0 0-9 15,4 12 10-15,-6 13-10 0,2-25 17 0,0 0-17 16,-2 29 18-16,2 0-18 0,0-29 20 0,0 0-20 0,2 19 20 16,2-8-20-16,-4-11 10 0,0 0-10 0,0 0 11 15,7 8-11-15,-7-8 4 0,0 0-4 16,0 0 4-16,12 4-4 0,1-1-1225 0</inkml:trace>
  <inkml:trace contextRef="#ctx0" brushRef="#br0" timeOffset="159618.03">33590 13035 1066 0,'0'0'0'15,"0"0"5"-15,0 0-5 0,-30 1 6 0,7 1-6 16,23-2 0-16,0 0 0 0,-20 3 0 0,1 1 0 15,19-4 9-15,0 0-9 0,-16 9 9 0,2 3-9 16,14-12 35-16,0 0-35 0,-9 19 35 0,0 5-35 16,9-24 71-16,0 0-71 0,-5 29 71 0,3 6-71 0,2-35 70 15,0 0-70-15,2 31 71 0,2-1-71 0,-4-30 56 16,0 0-56-16,3 19 57 0,1-6-57 0,-4-13 39 16,0 0-39-16,3 9 39 0,-3-9-39 0,0 0 29 15,0 0-29-15,9 4 30 0,0-17-30 16,-9 13 21-16,0 0-21 0,14-27 22 0,2-13-22 0,-16 40 17 0,0 0-17 15,14-50 17-15,-3-16-17 0,-11 66 18 0,0 0-18 16,7-67 18-16,-2 4-18 0,-5 63 17 0,0 0-17 16,2-60 17-16,-4-4-17 0,2 64 17 0,0 0-17 15,-5-56 17-15,-2 11-17 0,7 45 16 0,0 0-16 0,-8-29 17 16,1 17-17-16,7 12 25 0,0 0-25 0,0 0 26 16,-7 27-26-16,7-27 28 0,0 0-28 0,0 37 29 15,2 9-29-15,-2-46 30 0,0 0-30 0,5 54 31 16,6 10-31-16,-11-64 28 0,0 0-28 0,16 69 29 15,7 6-5-15,3-4 1 16,1-12-10-16,-4-14 1 16,0 0-1620-16</inkml:trace>
  <inkml:trace contextRef="#ctx0" brushRef="#br0" timeOffset="179799.07">2822 10276 807 0,'0'0'0'0,"0"0"0"0,0 0 0 15,0 0 41-15,0 0-41 0,0 0 41 0,-21 10-41 16,21-10 110-16,0 0-110 0,0 0 111 0,-5 2-111 16,5-2 96-16,0 0-96 0,-13 9 97 0,-18 10-97 15,31-19 65-15,0 0-65 0,-32 31 66 0,0 16-66 16,32-47 39-16,0 0-39 0,-19 55 40 0,6 4-40 16,13-59 29-16,0 0-29 0,-3 57 30 0,6-3-30 15,-3-54 23-15,0 0-23 0,13 43 24 0,1-8-24 16,-14-35 20-16,0 0-20 0,19 29 20 0,4-1-20 15,-23-28 18-15,0 0-18 0,27 19 19 0,4-2-19 0,-31-17 18 16,0 0-18-16,36 5 18 0,10-6-18 0,-46 1 17 16,0 0-17-16,45-13 17 0,8-2-17 0,-53 15 16 0,0 0-16 15,50-21 17-15,-4 0-17 0,-46 21 4 0,0 0-4 16,44-24 5-16,-13-4-5 0,-31 28 0 0,0 0 0 16,29-31 0-16,-3-2 0 0,-3 0-1296 15</inkml:trace>
  <inkml:trace contextRef="#ctx0" brushRef="#br0" timeOffset="180051.24">3209 10456 953 0,'0'0'0'15,"0"0"0"-15,0 7 0 0,0-7 0 0,0 0 0 0,-6 22 0 16,-13 27 0-16,19-49-2 0,0 0 2 0,-18 50-1 16,15-10 1-16,3-40 5 0,0 0-5 0,3 33 5 15,6-9-5-15,-9-24 20 0,0 0-20 0,14 19 20 16,0-2-20-16,-14-17 34 0,0 0-34 0,18 12 34 16,-1-3-34-16,-17-9 38 0,0 0-38 0,15 7 39 15,-3-7-39-15,-12 0 40 0,0 0-40 0,9-3 41 16,1-6-41-16,-10 9 37 0,0 0-37 0,9-16 37 15,4-4-37-15,-13 20 37 0,0 0-37 0,7-28 38 16,0-3-38-16,-7 31 41 0,0 0-41 0,0-31 42 16,-9-1-42-16,9 32 41 0,0 0-41 0,-9-24 41 0,-3 3-41 15,12 21 44-15,0 0-44 0,-14-13 45 0,-1 7-45 16,15 6 30-16,0 0-30 0,-14 0 31 0,-3 4-31 16,17-4 23-16,0 0-23 0,-14 9 23 0,-4 6-23 15,4 1-1242-15</inkml:trace>
  <inkml:trace contextRef="#ctx0" brushRef="#br0" timeOffset="180606.03">3491 10430 785 0,'0'0'0'0,"9"5"0"0,5 11 0 16,-14-16 28-16,0 0-28 16,23 24 29-16,0 11-29 0,-23-35 63 0,0 0-63 0,22 41 63 15,5 1-63-15,-27-42 101 0,0 0-101 0,19 43 101 0,-3-5-101 16,-16-38 77-16,0 0-77 0,5 35 78 16,-3-11-78-16,-2-24 58 0,0 0-58 0,-2 16 59 0,-1-4-59 15,3-12 54-15,0 0-54 0,-2 8 54 0,2-8-54 16,0 0 44-16,0 0-44 0,-3-10 44 0,-1-7-44 15,4 17 35-15,0 0-35 0,4-30 35 0,1-3-35 0,-5 33 30 16,0 0-30-16,5-40 31 0,2-5-31 0,-7 45 30 16,0 0-30-16,6-51 31 0,2-8-31 0,-8 59 25 15,0 0-25-15,13-52 26 0,1 19-26 0,-14 33 24 0,0 0-24 16,19-17 25-16,8 13-25 0,-27 4 21 0,0 0-21 16,37 16 22-16,12 17-22 0,-49-33 20 0,0 0-20 15,50 45 20-15,-6 10-20 0,-44-55 20 0,0 0-20 16,28 52 21-16,-14-5-21 0,-14-47 13 0,0 0-13 0,7 41 14 15,-10-6-14-15,3-35 8 0,0 0-8 0,3 31 9 16,6-2-9-16,-2 3-1514 0</inkml:trace>
  <inkml:trace contextRef="#ctx0" brushRef="#br0" timeOffset="180981.19">4083 10435 1233 0,'0'0'0'0,"4"16"0"16,7 15 0-16,-11-31 59 0,0 0-59 0,12 36 59 0,-2 2-59 15,-10-38 67-15,0 0-67 0,13 35 68 0,-8-7-68 16,-5-28 74-16,0 0-74 0,5 22 75 0,-5-3-75 16,0-19 47-16,0 0-47 0,-1 16 48 0,-3-4-48 15,4-12 32-15,0 0-32 0,0 9 33 0,0-9-33 0,0 0 29 16,0 0-29-16,0 0 29 0,-2-19-29 15,2 19 27-15,0 0-27 0,2-26 27 0,-2-7-27 16,0 33 23-16,0 0-23 0,4-40 23 0,-3-5-23 0,-1 45 23 16,0 0-23-16,7-43 23 0,2 1-23 15,-9 42 20-15,0 0-20 0,14-29 21 0,4 15-21 0,-18 14 19 16,0 0-19-16,32 3 20 0,22 22-20 0,-54-25 16 16,0 0-16-16,64 38 16 0,-1 10-16 0,-63-48 22 15,0 0-22-15,55 50 22 0,-20 0-22 0,-35-50 23 0,0 0-23 16,18 44 23-16,-9-8-23 0,-9-36 19 0,0 0-19 15,5 33 19-15,9 0-19 0,-14-33 16 0,0 0-16 0,18 24 17 16,0-20-17-16,-4-1-1644 0</inkml:trace>
  <inkml:trace contextRef="#ctx0" brushRef="#br0" timeOffset="181522.31">4729 10560 863 0,'0'0'0'0,"0"0"0"0,-5 3 0 0,5-3 35 0,0 0-35 16,-7 7 35-16,5 7-35 0,2-14 82 0,0 0-82 15,5 17 82-15,9 1-82 0,-14-18 62 0,0 0-62 16,23 14 62-16,12-4-62 0,-35-10 15 0,0 0-15 15,38 5 16-15,0-5-16 0,-38 0 12 0,0 0-12 0,32-7 13 16,-4-8-13-16,-28 15 15 0,0 0-15 16,18-21 15-16,-6-9-15 0,-12 30 19 0,0 0-19 0,6-34 19 15,-10-4-19-15,4 38 26 0,0 0-26 0,-9-37 27 16,-5 10-27 0,14 27 27-16,0 0-27 0,-26-14 27 0,-8 19-27 0,34-5 24 0,0 0-24 0,-44 17 24 15,0 18-24-15,44-35 31 0,0 0-31 0,-37 45 32 16,9-2-32-16,28-43 38 0,0 0-38 0,-13 47 38 15,10 0-38-15,3-47 39 0,0 0-39 0,16 46 40 16,15-2-40-16,-31-44 37 0,0 0-37 0,43 33 38 0,15-6-38 16,-58-27 29-16,0 0-29 0,62 18 30 15,7-15-30-15,-69-3 14 0,0 0-14 0,67-5 14 0,-2-7-14 16,0-4-1350-16</inkml:trace>
  <inkml:trace contextRef="#ctx0" brushRef="#br0" timeOffset="181751.16">5412 10470 1345 0,'0'0'0'0,"0"0"0"0,-11 10 0 15,11-10 0-15,0 0 0 0,-21 14 0 0,-7 10 0 0,28-24 0 16,0 0 0-16,-27 28 0 0,4-2 0 0,23-26 13 16,0 0-13-16,-17 29 13 0,2 6-13 0,15-35 36 15,0 0-36-15,-5 40 37 0,10 5-37 0,-5-45 61 0,0 0-61 16,18 41 61-16,14-1-61 0,-32-40 65 0,0 0-65 15,37 28 65-15,-5-16-65 0,-32-12 26 0,0 0-26 16,35-4 27-16,-2-16-27 0,-33 20 1 0,0 0-1 16,45-28 1-16,0-8-1 0,3-1-1254 0</inkml:trace>
  <inkml:trace contextRef="#ctx0" brushRef="#br0" timeOffset="182515.94">5876 10006 987 0,'0'0'0'15,"0"16"0"-15,0 22 0 0,0-38 11 0,0 0-11 0,0 48 11 16,0 1-11-16,0-49 29 0,0 0-29 16,5 55 30-16,0 0-30 0,-5-55 70 0,0 0-70 15,9 68 71-15,3 12-71 0,-12-80 78 0,0 0-78 0,11 81 78 16,5-2-78-16,-16-79 75 0,0 0-75 16,10 66 75-16,-1-3-75 0,-9-63 59 0,0 0-59 15,5 53 60-15,2-13-60 0,-7-40 37 0,0 0-37 0,6 26 38 16,-3-19-38-16,-3-7 8 0,0 0-8 0,-3-7 9 15,-6-7-9-15,9 14 0 0,0 0 0 0,-9-19 0 16,-10-2 0-16,19 21-5 0,0 0 5 0,-27-22-4 16,-10 1 4-16,37 21-18 0,0 0 18 0,-39-16-18 15,13 6 18-15,26 10-29 0,0 0 29 0,-19-7-29 0,4 2 29 16,15 5-28-16,0 0 28 0,-8-9-27 0,9-5 27 16,-1 14-24-16,0 0 24 0,16-10-24 0,16 5 24 15,-32 5-21-15,0 0 21 0,37-2-21 0,0 2 21 16,-37 0-22-16,0 0 22 0,39 0-21 0,-2 2 21 15,-37-2-20-15,0 0 20 0,32 3-19 0,-1 1 19 16,-31-4-19-16,0 0 19 0,30 5-18 0,4 5 18 0,-34-10-20 16,0 0 20-16,35 9-20 0,-8 1 20 15,-27-10-13-15,0 0 13 0,31 7-13 0,1-5 13 16,-32-2-8-16,0 0 8 0,32-2-8 0,0-5 8 16,-32 7-2-16,0 0 2 0,26-7-2 0,-3-5 2 0,-23 12 0 15,0 0 0-15,14-15 0 0,-9 1 0 0,-5 14 11 16,0 0-11-16,-1-12 11 0,-8 0-11 0,9 12 31 15,0 0-31-15,-23-16 31 0,-21-3-31 0,44 19 43 0,0 0-43 16,-50-12 44-16,1 12-44 16,49 0 48-16,0 0-48 0,-40 7 48 0,17 2-48 0,23-9 20 0,0 0-20 15,-6 12 20-15,15 12-20 0,2 0-1125 0</inkml:trace>
  <inkml:trace contextRef="#ctx0" brushRef="#br0" timeOffset="182843.94">6523 10697 1121 0,'0'0'0'0,"0"0"0"0,16-9 0 16,-16 9 41-16,0 0-41 0,14-16 41 16,5-17-41-16,-19 33 80 0,0 0-80 0,13-36 80 15,-19-4-80-15,6 40 59 0,0 0-59 0,-12-36 59 0,-2 8-59 16,14 28 57-16,0 0-57 0,-14-17 57 0,-4 8-57 15,18 9 53-15,0 0-53 0,-18-1 54 0,-3 2-54 16,21-1 55-16,0 0-55 0,-14 2 55 0,5-2-55 16,9 0 42-16,0 0-42 0,0 7 43 0,9 14-43 0,-9-21 29 15,0 0-29-15,27 26 29 0,17 8-29 0,-44-34 21 16,0 0-21-16,54 40 22 0,-4 0-22 0,-50-40 14 16,0 0-14-16,46 41 15 0,-6-2-15 0,-40-39 12 0,0 0-12 15,27 34 13-15,-10-8-13 0,-17-26 2 0,0 0-2 16,23 28 3-16,5-1-3 0,-28-27 0 0,0 0 0 15,36 13 0-15,1-34 0 0,-2 2-1483 0</inkml:trace>
  <inkml:trace contextRef="#ctx0" brushRef="#br0" timeOffset="183616">7403 10781 931 0,'0'0'0'0,"0"0"0"0,0-15 0 16,0 15 2-16,0 0-2 0,4-21 3 0,-4-7-3 16,0 28 11-16,0 0-11 0,3-36 11 0,2-9-11 0,-5 45 49 15,0 0-49-15,6-61 49 0,3-30-49 0,-9 91 53 16,0 0-53-16,3-94 54 0,-6 18-54 0,3 76 46 0,0 0-46 15,-13-66 46-15,-6 6-46 0,19 60 48 0,0 0-48 16,-23-45 49-16,9 22-49 0,14 23 41 0,0 0-41 16,-16-5 41-16,-7 14-41 0,23-9 43 0,0 0-43 15,-25 24 44-15,4 19-44 0,21-43 35 0,0 0-35 0,-14 61 36 16,10 24-36-16,4-85 26 0,0 0-26 0,9 90 26 16,9 0-26-16,-18-90 22 0,0 0-22 0,26 79 22 15,6-15-22-15,-32-64 17 0,0 0-17 0,46 52 18 16,7-7-18-16,-53-45 20 0,0 0-20 0,63 37 21 15,1-1-21-15,-64-36 24 0,0 0-24 0,58 24 24 16,-9-24-24-16,-49 0 22 0,0 0-22 0,41-16 22 16,-4-8-22-16,-37 24 20 0,0 0-20 0,27-29 21 15,-5-2-21-15,-22 31 17 0,0 0-17 0,15-33 17 16,-12 3-17-16,-3 30 16 0,0 0-16 0,0-26 17 16,-9 6-17-16,9 20 16 0,0 0-16 0,-7-16 16 15,5 11-16-15,2 5 13 0,0 0-13 0,-3 5 14 0,-2 14-14 16,5-19 12-16,0 0-12 0,0 28 13 0,5 6-13 15,-5-34 11-15,0 0-11 0,12 37 11 0,6 1-11 16,-18-38 7-16,0 0-7 0,23 36 8 0,0-3-8 16,-23-33 3-16,0 0-3 0,26 21 4 0,6-13-4 15,-32-8 2-15,0 0-2 0,28-5 3 0,-7-17-3 0,-21 22 2 16,0 0-2-16,14-30 2 0,-5-2-2 0,-9 32 2 16,0 0-2-16,-3-35 3 0,-6 5-3 0,9 30 3 15,0 0-3-15,-19-32 3 0,-8-3-3 0,27 35 3 16,0 0-3-16,-26-33 3 0,8 9-3 0,18 24 2 0,0 0-2 15,0-23 3-15,18 6-3 0,-18 17 0 0,0 0 0 16,21-9 0-16,3 11 0 0,3 0-1533 16</inkml:trace>
  <inkml:trace contextRef="#ctx0" brushRef="#br0" timeOffset="183909.2">8206 10373 1513 0,'0'0'0'0,"0"0"0"15,-18-12 0-15,18 12 3 0,0 0-3 0,-14-9 4 16,2 7-4-16,12 2 1 0,0 0-1 0,-23 7 2 16,-20 6-2-16,43-13 33 0,0 0-33 0,-39 25 34 15,13 19-34-15,26-44 42 0,0 0-42 0,-11 48 42 16,13-3-42-16,-2-45 47 0,0 0-47 0,21 40 47 16,15-7-47-16,-36-33 44 0,0 0-44 0,42 26 45 0,-1-4-45 15,-41-22 30-15,0 0-30 0,38 19 31 0,-6-3-31 16,-32-16 22-16,0 0-22 0,23 21 23 0,-5 3-23 15,-18-24 15-15,0 0-15 0,1 33 16 0,-11 0-16 16,10-33 12-16,0 0-12 0,-21 36 13 0,1-5-13 16,20-31 9-16,0 0-9 0,-21 24 10 0,11-10-10 15,10-14 3-15,0 0-3 0,0 0 4 0,10 4-4 16,-10-4 1-16,0 0-1 0,23-14 2 0,16-14-2 16,1 0-1476-16</inkml:trace>
  <inkml:trace contextRef="#ctx0" brushRef="#br0" timeOffset="184197.2">8504 10304 1513 0,'0'0'0'15,"0"0"0"-15,0 0 0 0,0 0 18 0,0 0-18 16,9-5 19-16,-9 5-19 0,0 0 56 0,0 0-56 0,-15 0 56 16,-11 6-56-16,26-6 70 0,0 0-70 0,-26 16 71 15,6 12-71-15,20-28 55 0,0 0-55 0,0 41 55 16,16 25-55-16,-16-66 40 0,0 0-40 0,30 68 41 15,11-10-41-15,-41-58 31 0,0 0-31 0,37 49 32 16,-2-8-32-16,-35-41 28 0,0 0-28 0,23 37 29 16,-9-4-29-16,-14-33 21 0,0 0-21 0,9 27 21 15,-13-2-21-15,4-25 15 0,0 0-15 0,-10 24 15 16,-8 5-15-16,18-29 9 0,0 0-9 0,-19 24 10 16,1-8-10-16,18-16 5 0,0 0-5 0,-18 12 6 15,4-5-6-15,14-7 1 0,0 0-1 0,-17 5 1 0,2-8-1 16,3 1-1604-16</inkml:trace>
  <inkml:trace contextRef="#ctx0" brushRef="#br0" timeOffset="185020.11">9728 10655 483 0,'0'0'0'0,"0"0"0"16,-12 12 0-16,12-12 26 0,0 0-26 0,-8 7 26 16,0-5-26-16,8-2 55 0,0 0-55 0,-9-2 55 0,-7 0-55 15,16 2 51-15,0 0-51 0,-19 0 51 0,-17 6-51 16,36-6 42-16,0 0-42 0,-32 12 42 0,8 7-42 15,24-19 39-15,0 0-39 0,-18 26 40 16,1 10-40-16,17-36 42 0,0 0-42 0,-9 43 42 0,3 6-42 16,6-49 38-16,0 0-38 0,2 40 38 0,5-11-38 15,-7-29 30-15,0 0-30 0,11 19 30 16,-2-7-30-16,-9-12 25 0,0 0-25 0,14 0 26 0,7-10-26 16,-21 10 19-16,0 0-19 0,23-23 20 0,0-15-20 15,-23 38 19-15,0 0-19 0,26-38 20 0,-6 2-20 16,-20 36 23-16,0 0-23 0,23-31 23 0,0 5-23 0,-23 26 28 15,0 0-28-15,21-19 29 0,-11 10-29 0,-10 9 28 0,0 0-28 16,16 0 28-16,4 9-28 0,-20-9 24 16,0 0-24-16,30 19 25 0,10 10-25 0,-40-29 22 0,0 0-22 15,37 36 22-15,4 6-22 0,-41-42 26 0,0 0-26 16,35 43 27-16,-7-15-27 0,-28-28 28 0,0 0-28 16,20 15 29-16,-3-15-29 0,-17 0 27 0,0 0-27 0,18-15 28 15,0-20-28-15,-18 35 27 0,0 0-27 0,17-41 27 16,-8-8-27-16,-9 49 25 0,0 0-25 0,11-48 26 15,1 3-26-15,-12 45 22 0,0 0-22 0,9-49 23 16,-9-15-23-16,0 64 22 0,0 0-22 16,-4-74 23-16,-1-11-23 0,5 85 20 15,0 0-20-15,-9-71 21 0,6 30-21 0,3 41 19 0,0 0-19 0,-2-26 20 16,2 12-20-16,0 14 18 0,0 0-18 0,0 0 18 16,5 12-18-16,-5-12 19 0,0 0-19 0,0 29 20 15,5 34-20-15,-5-63 20 0,0 0-20 0,16 74 21 16,16-1-21-16,-32-73 19 0,0 0-19 0,32 66 20 15,1-11-20-15,-33-55 19 0,0 0-19 0,32 60 19 0,-6 6-19 16,-26-66 18-16,0 0-18 0,22 68 18 0,-8-15-18 16,-14-53 7-16,0 0-7 0,14 44 7 0,-5-20-7 15,-9-24 0-15,0 0 0 0,12 5 0 0,4-15 0 16,0-1-1586-16</inkml:trace>
  <inkml:trace contextRef="#ctx0" brushRef="#br0" timeOffset="185154.94">10171 10697 1323 0,'0'0'0'0,"0"0"0"0,-9 12 0 0,9-12 4 15,0 0-4-15,-6 8 5 0,6-8-5 0,0 0 28 16,0 0-28-16,15 9 29 0,20-6-29 0,-35-3 40 16,0 0-40-16,42 4 40 0,6-1-40 15,-48-3 29-15,0 0-29 0,46 6 30 0,3-3-30 0,-49-3 22 16,0 0-22-16,46 0 23 0,-9 0-23 16,2-3-1120-16</inkml:trace>
  <inkml:trace contextRef="#ctx0" brushRef="#br0" timeOffset="185725.24">11322 10373 1087 0,'0'0'0'0,"0"0"0"16,4-16 0-16,-4 16 52 0,0 0-52 0,2-10 53 15,-2 10-53-15,0 0 51 0,0 0-51 0,0 0 51 16,1 10-51-16,-1-10 68 0,0 0-68 0,0 37 68 16,0 35-68-16,0-72 40 0,0 0-40 0,6 80 40 15,-1-6-40-15,-5-74 31 0,0 0-31 0,12 77 32 16,-3 13-32-16,-9-90 31 0,0 0-31 0,18 88 32 16,10-7-32-16,-28-81 31 0,0 0-31 0,32 68 31 15,0-23-31-15,-32-45 28 0,0 0-28 0,37 27 29 16,1-11-29-16,-38-16 22 0,0 0-22 0,37 9 22 15,-5-9-22-15,-32 0 13 0,0 0-13 0,30-9 14 0,-2-7-14 16,1 1-1310-16</inkml:trace>
  <inkml:trace contextRef="#ctx0" brushRef="#br0" timeOffset="185938.57">11176 10939 1065 0,'0'0'0'0,"0"0"0"0,5 17 0 0,-5-17 34 15,0 0-34-15,9 11 35 0,5-13-35 0,-14 2 42 0,0 0-42 16,23-11 43-16,5-4-43 0,-28 15 50 16,0 0-50-16,39-24 50 0,4-13-50 0,-43 37 30 0,0 0-30 15,56-31 30-15,22 10-30 0,-3 1-975 16</inkml:trace>
  <inkml:trace contextRef="#ctx0" brushRef="#br0" timeOffset="186417.77">11936 10726 651 0,'0'0'0'16,"0"0"0"-16,-5 3 0 0,5-3 29 0,0 0-29 15,0 0 29-15,0 0-29 0,0 0 64 0,0 0-64 16,0 0 64-16,9 7-64 0,-9-7 77 0,0 0-77 15,17 11 77-15,20 11-77 0,-37-22 63 0,0 0-63 0,41 37 63 16,3 15-63-16,-44-52 41 0,0 0-41 0,46 57 41 16,-2-4-41-16,-44-53 81 0,0 0-81 15,34 45 82-15,-11-17-82 0,-23-28 71 0,0 0-71 0,17 19 72 16,1-7-72-16,-18-12 46 0,0 0-46 0,26 4 47 16,8-11-47-16,1 0-1139 0</inkml:trace>
  <inkml:trace contextRef="#ctx0" brushRef="#br0" timeOffset="186615.2">12238 10676 1244 0,'0'0'0'0,"0"8"0"0,0 6 0 16,0-14 22-16,0 0-22 0,0 16 23 0,-5-7-23 16,5-9 46-16,0 0-46 0,-9 15 46 0,-16 16-46 15,25-31 74-15,0 0-74 0,-30 45 75 0,-5 19-75 16,35-64 55-16,0 0-55 0,-35 66 55 0,6-5-55 15,29-61 44-15,0 0-44 0,-24 48 44 0,13-17-44 0,11-31 23 16,0 0-23-16,-5 26 23 0,10 2-23 0,-1 0-1271 16</inkml:trace>
  <inkml:trace contextRef="#ctx0" brushRef="#br0" timeOffset="187534.34">12626 11001 718 0,'0'0'0'0,"0"11"0"0,5 15 0 0,-5-26 67 16,0 0-67-16,4 25 68 0,5-11-68 0,-9-14 61 15,0 0-61-15,8 9 62 0,12-2-62 0,-20-7 49 0,0 0-49 16,17 3 50-16,1-6-50 0,-18 3 48 0,0 0-48 16,18-7 48-16,5-5-48 0,-23 12 38 0,0 0-38 15,17-14 38-15,-3 2-38 0,-14 12 38 0,0 0-38 16,14-21 39-16,1-10-39 0,-15 31 42 0,0 0-42 15,17-43 43-15,-6-11-43 0,-11 54 38 0,0 0-38 16,10-52 39-16,1 7-39 0,-11 45 33 0,0 0-33 0,5-33 33 16,-1 9-33-16,-4 24 29 0,0 0-29 15,-5-12 30-15,-4 8-30 0,9 4 24 0,0 0-24 16,-18 0 25-16,-10 7-25 0,28-7 19 0,0 0-19 0,-32 11 20 16,2 3-20-16,30-14 20 0,0 0-20 15,-26 29 20-15,1 19-20 0,25-48 16 0,0 0-16 0,-18 56 17 16,2 6-17-16,16-62 14 0,0 0-14 0,-7 61 14 15,9-9-14-15,-2-52 12 0,0 0-12 0,9 39 13 16,9-11-13-16,-18-28 6 0,0 0-6 0,19 24 7 16,7-6-7-16,-26-18 3 0,0 0-3 0,36 12 3 0,1-7-3 15,-37-5 1-15,0 0-1 0,40 0 1 0,10-5-1 16,-50 5 3-16,0 0-3 0,49-11 3 0,-3-2-3 16,-46 13 7-16,0 0-7 0,39-18 7 0,-7-1-7 15,-32 19 10-15,0 0-10 0,22-24 10 0,-4 0-10 16,-18 24 16-16,0 0-16 0,14-33 16 0,-5-10-16 15,-9 43 24-15,0 0-24 0,9-52 24 0,-4-7-24 0,-5 59 28 16,0 0-28-16,9-52 28 0,-5 16-28 16,-4 36 27-16,0 0-27 0,5-28 28 0,-5 16-28 0,0 12 24 15,0 0-24-15,2-9 24 0,-2 9-24 16,0 0 19-16,0 0-19 0,7-10 19 0,-7 10-19 16,0 0 13-16,0 0-13 0,0 0 14 0,0 0-14 0,0 0 10 15,0 0-10-15,8 14 10 0,7 6-10 0,-15-20 7 16,0 0-7-16,22 38 8 0,5 21-8 0,-27-59 6 0,0 0-6 15,33 63 6-15,10-5-6 0,-43-58 5 0,0 0-5 16,46 49 5-16,0-20-5 0,-46-29 4 0,0 0-4 16,42 21 4-16,0-9-4 0,-42-12 0 0,0 0 0 0,43 2 0 15,2-6 0-15,-45 4 0 0,0 0 0 0,48-24 0 16,-7-19 0-16,-1 1-1632 0</inkml:trace>
  <inkml:trace contextRef="#ctx0" brushRef="#br0" timeOffset="187981.93">14166 11181 1323 0,'0'0'0'0,"0"0"0"16,0 0 0-16,0 0 10 0,0 0-10 16,0 0 10-16,9 11-10 0,-9-11 25 0,0 0-25 0,-7 27 26 15,-9 36-26-15,16-63 85 0,0 0-85 0,-23 72 86 16,-4-4-86-16,27-68 52 0,0 0-52 0,-26 62 52 15,5-5-52-15,21-57 41 0,0 0-41 0,-16 38 41 16,7-15-41-16,-3-3-1254 0</inkml:trace>
  <inkml:trace contextRef="#ctx0" brushRef="#br0" timeOffset="188922.76">15602 10378 807 0,'0'0'0'16,"0"0"0"-16,8 19 0 0,-8-19 55 16,0 0-55-16,-5 24 55 0,-14 11-55 0,19-35 92 15,0 0-92-15,-28 47 92 0,-6 5-92 0,34-52 69 0,0 0-69 16,-35 57 69-16,-6-9-69 0,41-48 58 0,0 0-58 16,-40 57 59-16,-8 16-59 0,48-73 66 0,0 0-66 0,-48 73 66 15,-6-6-66-15,54-67 53 0,0 0-53 0,-52 59 53 16,5-16-53-16,47-43 41 0,0 0-41 0,-41 28 41 15,18-12-41-15,23-16 34 0,0 0-34 0,-17 8 35 16,-1-4-35-16,18-4 27 0,0 0-27 0,-19-7 27 16,-2-17-27-16,21 24 22 0,0 0-22 0,-22-32 23 15,12-6-23-15,10 38 18 0,0 0-18 0,-9-46 18 16,4-8-18-16,5 54 15 0,0 0-15 0,0-49 15 0,5 5-15 16,-5 44 12-16,0 0-12 0,11-37 13 0,4 4-13 15,-15 33 9-15,0 0-9 0,23-26 10 0,4 12-10 16,-27 14 7-16,0 0-7 0,39-8 8 0,10 8-8 15,-49 0 5-15,0 0-5 0,58 12 5 0,6 14-5 16,-64-26 3-16,0 0-3 0,61 43 4 0,-6 18-4 16,-55-61 7-16,0 0-7 0,50 62 8 0,-5 2-8 15,-45-64 11-15,0 0-11 0,46 64 11 0,4-10-11 16,-50-54 8-16,0 0-8 0,47 48 9 0,-1-8-9 16,-46-40 1-16,0 0-1 0,44 36 2 0,2-5-2 15,-2 2-1473-15</inkml:trace>
  <inkml:trace contextRef="#ctx0" brushRef="#br0" timeOffset="189434.05">16265 11230 819 0,'0'0'0'0,"0"0"0"0,5-4 0 15,-5 4 20-15,0 0-20 0,0 0 20 0,0 0-20 0,0 0 70 16,0 0-70-16,0 0 70 0,-5-9-70 0,5 9 100 16,0 0-100-16,-13-1 101 0,-6-1-101 0,19 2 87 15,0 0-87-15,-26 0 87 0,-6 5-87 0,32-5 62 16,0 0-62-16,-35 21 62 0,6 21-62 0,29-42 64 15,0 0-64-15,-26 50 64 0,-1 2-64 0,27-52 51 0,0 0-51 16,-19 53 52-16,10-3-52 0,9-50 40 16,0 0-40-16,6 44 40 0,13-8-40 0,-19-36 33 0,0 0-33 15,35 35 33-15,13-8-33 0,-48-27 26 0,0 0-26 16,51 25 27-16,0-10-27 0,-51-15 5 16,0 0-5-16,55 5 5 0,10-10-5 0,-65 5 0 0,0 0 0 0,65-15 1 15,2-11-1-15,0 0-1395 16</inkml:trace>
  <inkml:trace contextRef="#ctx0" brushRef="#br0" timeOffset="189952.04">17030 10818 886 0,'0'0'0'0,"0"0"0"16,11 1 0-16,-11-1 9 0,0 0-9 0,7 2 10 15,0 0-10-15,-7-2 18 0,0 0-18 0,11 3 19 16,8 1-19-16,-19-4 63 0,0 0-63 0,25 3 63 16,1-3-63-16,-26 0 94 0,0 0-94 0,28 0 94 15,-1 0-94-15,-27 0 82 0,0 0-82 0,26-3 82 16,4-8-82-16,-30 11 63 0,0 0-63 0,27-12 64 16,-6 2-64-16,-21 10 56 0,0 0-56 0,14-7 57 0,-3 4-57 15,-11 3 35-15,0 0-35 0,7-2 35 16,-7 2-35-16,0 0-1238 0</inkml:trace>
  <inkml:trace contextRef="#ctx0" brushRef="#br0" timeOffset="190188.11">17046 11072 886 0,'0'0'0'0,"0"0"0"0,14 17 0 0,-14-17 5 0,0 0-5 16,9 13 6-16,0-7-6 0,-9-6 9 0,0 0-9 16,11 2 10-16,11-2-10 0,-22 0 44 15,0 0-44-15,30 0 45 0,8-2-45 0,-38 2 69 0,0 0-69 16,38-3 69-16,-1 0-69 0,-37 3 65 0,0 0-65 16,32-4 65-16,-5-1-65 0,-27 5 64 0,0 0-64 15,31-4 64-15,10 8-64 0,1-1-991 0</inkml:trace>
  <inkml:trace contextRef="#ctx0" brushRef="#br0" timeOffset="195589.22">17888 10498 1031 0,'0'0'0'16,"0"0"0"-16,0 0 0 0,0 0 45 0,0 0-45 16,15 20 46-16,-4 5-46 0,-11-25 119 0,0 0-119 15,18 32 120-15,1 12-120 0,-19-44 111 0,0 0-111 16,23 46 111-16,0 10-111 0,-23-56 71 0,0 0-71 16,19 60 71-16,1 18-71 0,-20-78 45 0,0 0-45 0,14 80 45 15,0-7-45-15,-14-73 27 0,0 0-27 16,18 60 28-16,10-6-28 0,-28-54 16 0,0 0-16 0,30 41 16 15,0-16-16-15,0-1-1367 0</inkml:trace>
  <inkml:trace contextRef="#ctx0" brushRef="#br0" timeOffset="196385.71">19029 10761 684 0,'0'0'0'0,"0"0"0"16,0 0 0-16,0 0 8 0,0 0-8 0,-35-23 8 16,15 14-8-16,20 9 11 0,0 0-11 0,-26-3 12 15,-15 6-12-15,41-3 66 0,0 0-66 0,-46 7 66 16,6 11-66-16,40-18 76 0,0 0-76 0,-36 29 77 16,1 18-77-16,35-47 68 0,0 0-68 0,-28 48 68 0,7 6-68 15,21-54 57-15,0 0-57 0,-14 48 57 0,8-8-57 16,6-40 42-16,0 0-42 0,0 30 42 15,9-6-42-15,-9-24 25 0,0 0-25 0,18 22 26 16,8-8-26-16,-26-14 19 0,0 0-19 0,30 4 20 16,2-8-20-16,-32 4 15 0,0 0-15 0,32-14 15 0,1-13-15 15,-33 27 11-15,0 0-11 0,32-37 11 0,-7-16-11 16,-25 53 10-16,0 0-10 0,21-61 10 0,-3-1-10 16,-18 62 20-16,0 0-20 0,8-62 20 0,-8 4-20 15,0 58 27-15,0 0-27 0,-5-52 28 0,2 4-28 0,3 48 23 16,0 0-23-16,-6-47 23 0,8 2-23 0,-2 45 19 15,0 0-19-15,4-38 20 0,-4 11-20 0,0 27 15 0,0 0-15 16,0-21 16-16,0 5-16 0,0 16 17 16,0 0-17-16,0-10 17 0,0 10-17 0,0 0 14 0,0 0-14 15,0 0 15-15,0 15-15 0,0-15 13 0,0 0-13 16,0 28 13-16,0 14-13 0,0-42 13 0,0 0-13 0,0 48 14 16,1 2-14-16,-1-50 14 0,0 0-14 0,4 50 14 15,1 2-14-15,-5-52 14 0,0 0-14 0,9 52 15 16,5 9-15-16,-14-61 13 0,0 0-13 0,18 57 13 15,3-5-13-15,-21-52 12 0,0 0-12 0,23 40 12 16,0-11-12-16,-23-29 11 0,0 0-11 0,30 21 11 16,10-9-11-16,-40-12 8 0,0 0-8 0,39 7 9 15,-4-5-9-15,1-1-1423 0</inkml:trace>
  <inkml:trace contextRef="#ctx0" brushRef="#br0" timeOffset="196612.37">19380 10636 953 0,'0'0'0'0,"0"0"0"0,10 7 0 16,-10-7 31-16,0 0-31 0,6 10 32 0,-3 2-32 16,-3-12 64-16,0 0-64 0,2 19 65 0,0 14-65 0,-2-33 55 15,0 0-55-15,5 40 56 0,-3 9-56 0,-2-49 39 16,0 0-39-16,0 52 40 0,-5 1-40 0,5-53 29 15,0 0-29-15,-6 52 29 0,-1-12-29 0,7-40 15 16,0 0-15-16,-2 33 15 0,2-16-15 0,0 2-1008 0</inkml:trace>
  <inkml:trace contextRef="#ctx0" brushRef="#br0" timeOffset="197120.26">19338 10655 763 0,'0'0'0'0,"0"0"0"16,14-2 0-16,-14 2 24 0,0 0-24 0,16-5 25 15,-6-2-25-15,-10 7 62 0,0 0-62 0,12-14 62 16,6-6-62-16,-18 20 56 0,0 0-56 0,19-25 57 16,-3 3-57-16,-16 22 60 0,0 0-60 0,14-19 60 15,4 0-60-15,-18 19 64 0,0 0-64 0,19-16 64 16,1 6-64-16,-20 10 60 0,0 0-60 0,23-4 61 0,2 6-61 15,-25-2 55-15,0 0-55 0,31 9 56 0,5 5-56 16,-36-14 44-16,0 0-44 0,30 19 45 16,-15 0-45-16,-15-19 36 0,0 0-36 0,-7 22 37 0,-17 9-37 15,24-31 28-15,0 0-28 0,-32 30 28 16,2-3-28-16,30-27 23 0,0 0-23 0,-28 25 24 0,1-1-24 16,27-24 25-16,0 0-25 0,-21 21 26 0,5-6-26 15,16-15 18-15,0 0-18 0,-9 12 18 0,6-3-18 16,3-9 14-16,0 0-14 0,0 7 15 0,0-7-15 15,0 0 11-15,0 0-11 0,9 12 11 0,1 0-11 0,-10-12 7 16,0 0-7-16,18 17 7 0,7 11-7 0,-25-28 4 16,0 0-4-16,31 28 4 0,6 0-4 0,-37-28 3 0,0 0-3 15,36 29 3-15,-12 2-3 0,-24-31 3 0,0 0-3 16,18 30 4-16,-9-3-4 0,-9-27 2 0,0 0-2 16,3 24 2-16,-11 1-2 0,8-25 2 0,0 0-2 0,-23 20 3 15,-18-1-3-15,41-19 2 0,0 0-2 0,-46 13 3 16,0-1-3-16,46-12 3 0,0 0-3 0,-39 8 3 15,6-4-3-15,33-4 0 0,0 0 0 0,-21-2 0 16,5 0 0-16,16 2-2 0,0 0 2 0,0 0-1 16,-2-7 1-16,0 2-1428 0</inkml:trace>
  <inkml:trace contextRef="#ctx0" brushRef="#br0" timeOffset="212416.5">4946 12100 1334 0,'0'0'0'0,"0"0"0"0,0 0 0 0,0 0 79 0,0 0-79 15,0 0 79-15,0 19-79 0,0-19 131 0,0 0-131 16,0 19 132-16,-9 19-132 0,9-38 83 0,0 0-83 16,-9 47 84-16,0 3-84 0,9-50 23 0,0 0-23 15,-5 49 23-15,5-13-23 0,0-36 18 16,0 0-18-16,4 28 18 0,6-9-18 0,-1 1-1443 0</inkml:trace>
  <inkml:trace contextRef="#ctx0" brushRef="#br0" timeOffset="212570.2">5112 12128 1390 0,'0'0'0'0,"2"12"0"15,6 19 0-15,-8-31 35 0,0 0-35 0,9 36 35 16,4 6-35-16,-13-42 76 0,0 0-76 0,8 43 76 0,-6-1-76 16,-2-42 22-16,0 0-22 0,0 43 23 0,5-3-23 15,-5-40 7-15,0 0-7 0,9 33 7 0,0-14-7 16,0 0-1194-16</inkml:trace>
  <inkml:trace contextRef="#ctx0" brushRef="#br0" timeOffset="213005.04">7756 12316 1177 0,'0'0'0'0,"0"0"0"0,-5 7 0 15,5-7 27-15,0 0-27 0,-2 9 27 0,2 12-27 16,0-21 27-16,0 0-27 0,0 21 28 0,0 1-28 15,0-22 52-15,0 0-52 0,0 19 53 0,0-3-53 16,0-16 33-16,0 0-33 0,-4 12 34 0,10-5-34 16,-6-7 23-16,0 0-23 0,14 0 24 0,10-7-24 15,-1 2-1069-15</inkml:trace>
  <inkml:trace contextRef="#ctx0" brushRef="#br0" timeOffset="213139.11">7930 12219 1143 0,'0'0'0'0,"6"9"0"0,8 10 0 0,-14-19-1 15,0 0 1-15,16 30 0 0,-2 9 0 0,-14-39 9 0,0 0-9 16,2 38 9-16,-8 6-9 0,6-44 28 16,0 0-28-16,-9 48 28 0,1 4-28 0,8-52 26 0,0 0-26 15,-2 40 27-15,2-19-27 0,0-4-892 0</inkml:trace>
  <inkml:trace contextRef="#ctx0" brushRef="#br0" timeOffset="213590.21">9994 12405 1076 0,'0'0'0'16,"0"0"0"-16,0 8 0 0,0-8 32 0,0 0-32 16,-3 19 33-16,-3 28-33 0,6-47 62 0,0 0-62 0,-5 55 62 15,-4-6-62-15,9-49 3 0,0 0-3 0,-9 48 3 16,9-11-3-16,0-37-4 0,0 0 4 0,9 24-3 15,11-12 3-15,1 2-888 0</inkml:trace>
  <inkml:trace contextRef="#ctx0" brushRef="#br0" timeOffset="213754.06">10165 12418 1020 0,'0'0'0'0,"0"11"0"16,2 13 0-16,-2-24 3 0,0 0-3 0,0 33 3 15,-5 9-3-15,5-42 24 0,0 0-24 0,-11 48 25 0,-6 13-25 16,17-61 18-16,0 0-18 0,-15 55 18 16,8-17-18-16,7-38 21 0,0 0-21 0,0 26 22 0,0-9-22 15,0 1-806-15</inkml:trace>
  <inkml:trace contextRef="#ctx0" brushRef="#br0" timeOffset="214238.53">11266 12502 1267 0,'0'0'0'0,"0"0"0"0,0 0 0 16,0 0 3-16,0 0-3 0,5 22 4 0,-5-3-4 16,0-19-1-16,0 0 1 0,-5 40-1 0,1 33 1 15,4-73 28-15,0 0-28 0,0 81 29 0,4-10-29 16,-4-71 57-16,0 0-57 0,11 64 57 0,1-4-57 15,-12-60 55-15,0 0-55 0,14 66 56 0,0 5-56 0,-14-71 54 16,0 0-54-16,11 59 55 0,-2-31-55 0,-1 1-1188 0</inkml:trace>
  <inkml:trace contextRef="#ctx0" brushRef="#br0" timeOffset="214627.23">11232 12524 1143 0,'0'0'0'0,"0"0"0"16,16-14 0-16,-16 14 36 0,0 0-36 16,23-22 37-16,4-8-37 0,-27 30 52 0,0 0-52 0,37-29 53 15,3 3-53-15,-40 26 43 0,0 0-43 0,44-21 44 16,-1 7-44-16,-43 14 37 0,0 0-37 0,44-1 38 16,2 13-38-16,-46-12 38 0,0 0-38 0,35 19 39 15,-19 3-39-15,-16-22 36 0,0 0-36 0,2 33 37 16,-15 14-37-16,13-47 35 0,0 0-35 0,-31 60 35 0,-19 17-35 15,50-77 34-15,0 0-34 0,-46 77 34 16,2-14-34-16,44-63 30 0,0 0-30 0,-32 43 30 0,15-19-30 16,17-24 12-16,0 0-12 0,-11 12 13 0,2-5-13 15,9-7 7-15,0 0-7 0,-8 2 8 0,-1-4-8 16,9 2 3-16,0 0-3 0,-13-5 3 0,5 0-3 16,8 5 1-16,0 0-1 0,-7-4 2 0,7 4-2 0,0 0 1 15,0 0-1-15,0 0 1 0,15 4-1 0,-15-4 0 16,0 0 0-16,27 14 1 0,8 5-1 0,-35-19 0 15,0 0 0-15,46 24 1 0,3 4-1 0,-49-28 2 16,0 0-2-16,52 33 3 0,0 3-3 0,-52-36 1 16,0 0-1-16,50 38 1 0,-1-2-1 15,1 2-1359-15</inkml:trace>
  <inkml:trace contextRef="#ctx0" brushRef="#br0" timeOffset="-214403.29">11957 12744 942 0,'0'0'0'0,"0"0"0"0,6 19 0 0,-6-19 43 0,0 0-43 16,9 24 43-16,13 9-43 0,-22-33 51 0,0 0-51 16,36 36 51-16,4-6-51 0,-40-30 22 0,0 0-22 15,46 29 23-15,-2 6-23 0,-44-35 35 0,0 0-35 16,43 41 35-16,-8 9-35 0,-35-50 19 0,0 0-19 15,28 44 19-15,-1-17-19 0,-1 1-903 0</inkml:trace>
  <inkml:trace contextRef="#ctx0" brushRef="#br0" timeOffset="-214192.23">12261 12688 998 0,'0'0'0'0,"0"7"0"15,0 11 0-15,0-18 40 0,0 0-40 0,-5 20 40 16,-1-2-40-16,6-18 101 0,0 0-101 0,-3 24 102 0,-6 18-102 16,9-42 96-16,0 0-96 0,-18 46 96 0,-17 4-96 15,35-50 66-15,0 0-66 0,-46 59 67 0,-12 17-67 16,58-76 49-16,0 0-49 0,-55 73 50 0,9-12-50 16,46-61 38-16,0 0-38 0,-31 45 39 0,16-14-39 15,3-3-1277-15</inkml:trace>
  <inkml:trace contextRef="#ctx0" brushRef="#br0" timeOffset="-213547.08">12675 12986 684 0,'0'0'0'0,"0"0"0"0,0 0 0 16,0 0 61-16,0 0-61 0,0 0 61 0,23 12-61 15,-23-12 101-15,0 0-101 0,23 4 102 0,4-8-102 16,-27 4 62-16,0 0-62 0,31-7 63 0,-2-7-63 0,-29 14 34 16,0 0-34-16,30-15 34 0,3 1-34 0,-33 14 20 0,0 0-20 15,30-14 21-15,-7 0-21 0,-23 14 26 0,0 0-26 16,14-13 26-16,-5 0-26 0,-9 13 30 16,0 0-30-16,3-10 31 0,-6 0-31 0,3 10 29 0,0 0-29 15,-9-11 29-15,-14-1-29 0,23 12 33 0,0 0-33 16,-26-10 34-16,6 6-34 0,20 4 33 0,0 0-33 15,-26 9 33-15,-6 12-33 16,32-21 30-16,0 0-30 0,-32 26 30 0,6 0-30 0,26-26 30 16,0 0-30-16,-19 36 31 0,3 19-31 0,16-55 31 0,0 0-31 0,-9 57 31 15,9-5-31-15,0-52 34 0,0 0-34 0,14 44 34 16,12-15-34-16,-26-29 31 0,0 0-31 16,46 17 31-16,21-17-31 0,-67 0 26 0,0 0-26 0,76-7 26 15,-7-5-26-15,-69 12 14 0,0 0-14 0,67-17 14 16,-9-7-14-16,2-4-1395 0</inkml:trace>
  <inkml:trace contextRef="#ctx0" brushRef="#br0" timeOffset="-212859.89">13420 13258 1020 0,'0'0'0'0,"0"0"0"15,10-17 0-15,-10 17 7 0,0 0-7 0,9-20 8 16,3-9-8-16,-12 29 63 0,0 0-63 0,15-36 63 15,2-11-63-15,-17 47 72 0,0 0-72 0,20-45 73 16,-1 7-73-16,-19 38 84 0,0 0-84 0,18-35 84 16,-3 2-84-16,-15 33 73 0,0 0-73 0,11-29 73 15,-6 3-73-15,-5 26 68 0,0 0-68 0,0-22 69 16,-1 1-69-16,1 21 55 0,0 0-55 0,-9-18 56 0,-5 6-56 16,14 12 44-16,0 0-44 0,-18-5 45 15,-5 5-45-15,23 0 35 0,0 0-35 0,-26 4 36 0,8 1-36 16,18-5 25-16,0 0-25 0,-14 5 26 0,0 0-26 15,14-5 21-15,0 0-21 0,-9 7 22 0,4 0-22 16,5-7 15-16,0 0-15 0,5 9 15 0,18 5-15 16,-23-14 12-16,0 0-12 0,32 12 13 0,8-7-13 0,-40-5 9 15,0 0-9-15,44 2 10 0,-1-2-10 0,-43 0 6 0,0 0-6 16,35 3 6-16,-3 4-6 0,-32-7 4 0,0 0-4 16,23 14 5-16,-6 10-5 0,-17-24 3 0,0 0-3 15,9 36 4-15,-4 15-4 0,-5-51 4 0,0 0-4 16,-3 51 4-16,1 0-4 0,2-51 3 0,0 0-3 15,9 41 4-15,16-10-4 0,-25-31 2 0,0 0-2 0,38 16 3 16,12-7-3-16,-50-9 0 0,0 0 0 16,51-6 1-16,4-6-1 0,-55 12-2 0,0 0 2 15,53-19-2-15,-9-10 2 0,1 1-1621 0</inkml:trace>
  <inkml:trace contextRef="#ctx0" brushRef="#br0" timeOffset="-212447">14513 13337 1423 0,'0'0'0'15,"0"7"0"-15,2 11 0 16,-2-18-14-16,0 0 14 0,4 17-14 16,-4-8 14-16,0-9-37 0,0 0 37 0,-6 15-36 0,-11 15 36 0,17-30 14 0,0 0-14 0,-23 43 15 15,-14 9-15-15,37-52 57 0,0 0-57 0,-30 47 58 16,3-18-58-16,27-29 81 0,0 0-81 0,-19 17 81 16,1-17-81-16,4 2-1161 0</inkml:trace>
  <inkml:trace contextRef="#ctx0" brushRef="#br0" timeOffset="-211114.67">16270 12425 975 0,'0'0'0'16,"0"0"0"-16,0 25 0 0,0-25 59 0,0 0-59 16,-5 29 60-16,-13 14-60 0,18-43 107 0,0 0-107 15,-30 54 108-15,-7 19-108 0,37-73 70 0,0 0-70 16,-44 72 71-16,-7-13-71 0,51-59 47 0,0 0-47 16,-49 45 48-16,8-8-48 0,41-37 35 0,0 0-35 0,-37 25 35 15,10-11-35-15,27-14 27 0,0 0-27 0,-22 9 27 16,-1-6-27-16,23-3 23 0,0 0-23 0,-25-3 23 15,0-9-23-15,25 12 18 0,0 0-18 0,-24-17 18 16,8-4-18-16,16 21 17 0,0 0-17 0,-14-28 17 16,3-8-17-16,11 36 12 0,0 0-12 0,-7-47 13 15,3-14-13-15,4 61 13 0,0 0-13 0,4-53 13 16,6 15-13-16,-10 38 8 0,0 0-8 0,15-23 9 16,0 13-9-16,-15 10 6 0,0 0-6 0,23 2 7 0,13 8-7 15,-36-10 4-15,0 0-4 0,46 31 4 0,8 26-4 16,-54-57 3-16,0 0-3 0,55 64 3 0,3-1-3 15,-58-63 4-15,0 0-4 0,58 55 5 0,-12-8-5 16,-46-47 3-16,0 0-3 0,41 43 3 0,-1-3-3 16,-40-40 1-16,0 0-1 0,34 34 1 0,-9-9-1 15,-1-1-1363-15</inkml:trace>
  <inkml:trace contextRef="#ctx0" brushRef="#br0" timeOffset="-210666.2">16730 13194 1110 0,'0'0'0'0,"0"0"0"0,0 19 0 15,0-19 2-15,0 0-2 0,-3 12 3 0,-2-10-3 16,5-2 3-16,0 0-3 0,-14 3 4 0,-9 6-4 16,23-9 78-16,0 0-78 0,-27 15 79 0,-8 6-79 15,35-21 98-15,0 0-98 0,-27 24 98 0,12-1-98 0,15-23 87 16,0 0-87-16,-9 28 88 0,5 10-88 0,4-38 71 16,0 0-71-16,4 43 72 0,13 2-72 0,-17-45 48 15,0 0-48-15,29 38 48 0,4-16-48 0,-33-22 19 16,0 0-19-16,42 13 19 0,11-17-19 0,0 2-1386 15</inkml:trace>
  <inkml:trace contextRef="#ctx0" brushRef="#br0" timeOffset="-210291.55">17390 12875 919 0,'0'0'0'0,"0"0"0"0,9 12 0 15,-9-12 35-15,0 0-35 0,18 13 36 0,13 0-36 16,-31-13 42-16,0 0-42 0,41 9 42 0,0-7-42 16,-41-2 28-16,0 0-28 0,35-2 28 0,-7-1-28 0,-28 3 13 15,0 0-13-15,23-2 14 0,-9 2-14 16,-14 0 6-16,0 0-6 0,12 2 7 0,-3-1-7 0,0 1-818 15</inkml:trace>
  <inkml:trace contextRef="#ctx0" brushRef="#br0" timeOffset="-210103.42">17431 13201 1076 0,'0'0'0'0,"10"8"0"16,17 8 0-16,-27-16 4 0,0 0-4 0,30 16 4 15,-7-10-4 1,-23-6 11-16,0 0-11 0,23 4 12 0,-4-6-12 0,-19 2 40 0,0 0-40 16,23-3 40-16,-2-8-40 0,-21 11 39 0,0 0-39 0,27-10 39 15,4-6-39-15,-2 1-889 0</inkml:trace>
  <inkml:trace contextRef="#ctx0" brushRef="#br0" timeOffset="-209721.57">18436 12453 1132 0,'0'0'0'0,"0"0"0"15,7 9 0-15,-7-9 20 0,0 0-20 0,4 14 20 16,-4 8-20-16,0-22 46 0,0 0-46 0,3 49 47 15,4 32-47-15,-7-81 78 0,0 0-78 0,11 90 78 16,1-9-78-16,-12-81 74 0,0 0-74 0,16 69 74 16,-2-8-74-16,-14-61 52 0,0 0-52 0,20 57 53 15,3 2-53-15,-23-59 48 0,0 0-48 0,21 45 49 16,-5-23-49-16,0 3-1269 0</inkml:trace>
  <inkml:trace contextRef="#ctx0" brushRef="#br0" timeOffset="-209121.34">19634 12882 1076 0,'0'0'0'15,"0"0"0"-15,-9 7 0 0,9-7 71 0,0 0-71 16,-9 2 71-16,-1-6-71 0,10 4 109 0,0 0-109 16,-18-5 110-16,-8-2-110 0,26 7 72 0,0 0-72 15,-32-5 72-15,-4 2-72 0,36 3 54 0,0 0-54 0,-37 3 54 16,0 8-54-16,37-11 38 0,0 0-38 0,-35 15 38 15,5 6-38-15,30-21 26 0,0 0-26 0,-25 26 27 16,8 2-27-16,17-28 20 0,0 0-20 0,-9 34 20 16,11 15-20-16,-2-49 16 0,0 0-16 0,12 46 16 15,6-9-16-15,-18-37 13 0,0 0-13 0,28 24 14 16,9-9-14-16,-37-15 10 0,0 0-10 0,41 0 10 16,-1-15-10-16,-40 15 6 0,0 0-6 0,44-42 7 15,7-18-7-15,-51 60 5 0,0 0-5 0,52-69 5 16,-7 5-5-16,-45 64 6 0,0 0-6 0,32-77 6 15,-23-20-6-15,-9 97 6 0,0 0-6 0,-4-100 7 16,-8 12-7-16,12 88 7 0,0 0-7 0,-23-75 7 0,-7 13-7 16,30 62 7-16,0 0-7 0,-30-50 7 0,9 8-7 15,21 42 10-15,0 0-10 0,-14-26 10 0,3 13-10 16,11 13 13-16,0 0-13 0,-7 0 14 0,0 10-14 16,7-10 15-16,0 0-15 0,-3 24 15 0,-3 14-15 0,6-38 16 15,0 0-16-15,-1 50 16 0,2 11-16 16,-1-61 14-16,0 0-14 0,11 76 14 0,8 25-14 0,-19-101 14 15,0 0-14-15,32 100 15 0,16-17-15 0,-48-83 11 16,0 0-11-16,53 83 11 0,0 11-11 0,-53-94 7 16,0 0-7-16,56 77 7 0,-3-30-7 0,2 0-1602 15</inkml:trace>
  <inkml:trace contextRef="#ctx0" brushRef="#br0" timeOffset="-208761.75">20345 12462 617 0,'0'0'0'0,"0"0"0"0,3 17 0 16,-3-17 167-16,0 0-167 0,4 24 167 0,1 14-167 15,-5-38 89-15,0 0-89 0,5 56 90 0,2 23-90 16,-7-79 69-16,0 0-69 0,7 83 70 0,1-17-70 15,-8-66 50-15,0 0-50 0,0 54 51 0,0-16-51 0,0-38 22 16,0 0-22-16,0 35 22 0,3 3-22 0,2 0-1001 16</inkml:trace>
  <inkml:trace contextRef="#ctx0" brushRef="#br0" timeOffset="-208295.64">20294 12495 1020 0,'0'0'0'0,"0"0"0"15,21-12 0-15,-21 12 48 0,0 0-48 0,24-14 48 16,8-4-48-16,-32 18 73 0,0 0-73 0,39-17 73 16,3 1-73-16,-42 16 55 0,0 0-55 0,53-10 56 15,4 5-56-15,-57 5 49 0,0 0-49 0,60 0 49 16,-7 5-49-16,-53-5 52 0,0 0-52 0,38 9 53 15,-15 3-53-15,-23-12 54 0,0 0-54 0,11 24 54 16,-13 21-54-16,2-45 48 0,0 0-48 0,-14 61 49 0,-14 6-49 16,28-67 38-16,0 0-38 0,-30 66 39 0,-2-16-39 15,32-50 33-15,0 0-33 0,-28 36 33 0,8-13-33 16,20-23 15-16,0 0-15 0,-12 16 15 0,3-8-15 16,9-8 7-16,0 0-7 0,-3 9 8 0,3-9-8 15,0 0 3-15,0 0-3 0,1 10 3 0,3-3-3 0,-4-7 1 16,0 0-1-16,12 11 2 0,15 6-2 15,-27-17 0-15,0 0 0 0,33 21 0 0,4 1 0 0,-37-22 0 16,0 0 0-16,34 24 0 0,-11 1 0 0,-23-25 2 16,0 0-2-16,14 32 2 0,-9 17-2 15,-5-49 10-15,0 0-10 0,-5 48 11 0,-18-10-11 16,23-38 18-16,0 0-18 0,-39 28 19 0,-10-14-19 0,49-14 23 0,0 0-23 16,-57 5 23-16,-6-10-23 0,63 5 16 15,0 0-16-15,-53-10 16 0,16-11-16 0,37 21 19 0,0 0-19 16,-18-33 19-16,18-14-19 0,-3 2-1557 0</inkml:trace>
  <inkml:trace contextRef="#ctx0" brushRef="#br0" timeOffset="-183855.35">2427 14694 763 0,'0'0'0'0,"0"0"0"0,0 0 0 16,0 0 59-16,0 0-59 0,0 0 59 0,0 0-59 0,0 0 119 16,0 0-119-16,21 49 119 0,-12-3-119 0,-9-46 89 15,0 0-89-15,5 59 89 0,-1 12-89 0,-4-71 49 0,0 0-49 16,5 71 49-16,0-12-49 0,-5-59 37 0,0 0-37 16,8 48 37-16,-3-11-37 0,-5-37 25 0,0 0-25 15,5 24 26-15,-1-12-26 0,-4-12 19 0,0 0-19 16,0 0 19-16,0-15-19 0,0 15 15 0,0 0-15 15,0-20 16-15,0-4-16 0,0 24 14 0,0 0-14 16,-4-27 15-16,-1-8-15 0,5 35 13 0,0 0-13 16,0-43 13-16,-4-21-13 0,4 64 15 15,0 0-15-15,9-66 16 0,9 11-16 0,-18 55 15 0,0 0-15 16,32-40 16-16,12 15-16 0,-44 25 22 0,0 0-22 16,47-13 23-16,6 9-23 0,-53 4 23 0,0 0-23 0,46 11 24 15,-5 13-24-15,-41-24 24 0,0 0-24 0,30 43 25 16,-7 25-25-16,-23-68 22 0,0 0-22 0,17 72 22 15,-6-11-22-15,-11-61 16 0,0 0-16 0,3 48 16 16,-6-15-16-16,3-33 10 0,0 0-10 0,0 21 10 16,5-9-10-16,-5-12 4 0,0 0-4 0,9-3 4 0,3-16-4 15,-12 19 1-15,0 0-1 0,14-26 1 0,-1-6-1 16,-13 32 0-16,0 0 0 0,8-41 0 16,-2-21 0-16,-6 62-1 0,0 0 1 0,5-64 0 0,4 10 0 15,-9 54-1-15,0 0 1 0,21-35 0 0,16 18 0 16,-37 17-1-16,0 0 1 0,41-3 0 0,5 11 0 15,-46-8-1-15,0 0 1 0,40 30 0 0,-5 27 0 16,-35-57 0-16,0 0 0 0,29 64 1 0,-6-4-1 16,-23-60 1-16,0 0-1 0,21 50 1 0,-4-8-1 0,-17-42 2 15,0 0-2-15,20 28 2 0,-3-16-2 16,1 0-1407-16</inkml:trace>
  <inkml:trace contextRef="#ctx0" brushRef="#br0" timeOffset="-183477.58">3392 14789 1199 0,'0'0'0'0,"5"7"0"0,4 9 0 15,-9-16 53-15,0 0-53 0,18 31 53 0,5 23-53 16,-23-54 88-16,0 0-88 0,23 57 89 0,-6-5-89 0,-17-52 62 16,0 0-62-16,13 46 62 0,-3 1-62 0,-10-47 32 15,0 0-32-15,9 38 32 0,0-12-32 0,0 0-1193 16</inkml:trace>
  <inkml:trace contextRef="#ctx0" brushRef="#br0" timeOffset="-183305.4">3392 14480 1435 0,'0'0'0'0,"0"0"0"15,-5 1 0-15,5-1 26 0,0 0-26 16,-7 7 27-16,7 4-27 0,0-11 28 0,0 0-28 0,8 13 28 16,19 3-28-16,-27-16-1 0,0 0 1 0,35 7 0 15,2-9 0-15,0 1-1098 0</inkml:trace>
  <inkml:trace contextRef="#ctx0" brushRef="#br0" timeOffset="-182876.1">3681 14866 1345 0,'0'0'0'0,"0"0"0"0,0 0 0 16,0 0 10-16,0 0-10 0,4 17 11 0,3 16-11 16,-7-33 22-16,0 0-22 0,12 38 23 0,-3-2-23 0,-9-36 80 15,0 0-80-15,4 30 81 0,-3-6-81 0,-1-24 61 16,0 0-61-16,4 19 62 0,1-4-62 0,-5-15 49 0,0 0-49 15,5 14 49-15,2-3-49 0,-7-11 40 0,0 0-40 16,9-2 41-16,2-14-41 0,-11 16 27 0,0 0-27 16,9-22 28-16,3-6-28 0,-12 28 16 0,0 0-16 0,14-35 16 15,-5-13-16-15,-9 48 11 0,0 0-11 0,11-47 11 16,4 14-11-16,-15 33 8 0,0 0-8 0,20-19 8 16,6 14-8-16,-26 5 7 0,0 0-7 0,32 9 8 15,3 13-8-15,-35-22 7 0,0 0-7 0,32 33 7 16,0 10-7-16,-32-43 10 0,0 0-10 0,23 49 11 15,-14-6-11-15,-9-43 6 0,0 0-6 0,8 45 6 16,1 5-6-16,-9-50 4 0,0 0-4 0,14 42 4 16,4-18-4-16,1 0-1492 0</inkml:trace>
  <inkml:trace contextRef="#ctx0" brushRef="#br0" timeOffset="-182527.36">4159 14852 1289 0,'0'0'0'15,"0"0"0"-15,6 3 0 0,-6-3 45 0,0 0-45 16,8 9 45-16,1 8-45 0,-9-17 81 0,0 0-81 16,14 31 81-16,-1 16-81 0,-13-47 105 0,0 0-105 0,7 50 105 15,0-7-105-15,-7-43 49 0,0 0-49 0,2 38 50 16,1-1-50-16,-3-37 35 0,0 0-35 0,5 24 35 15,13-20-35-15,-4-1-1380 0</inkml:trace>
  <inkml:trace contextRef="#ctx0" brushRef="#br0" timeOffset="-182375.78">4124 14618 1267 0,'0'0'0'0,"0"-7"0"0,4-12 0 15,-4 19 65-15,0 0-65 0,8-14 65 0,-1 14-65 16,-7 0 0-16,0 0 0 0,22 9 0 0,9 1 0 16,1 1-988-16</inkml:trace>
  <inkml:trace contextRef="#ctx0" brushRef="#br0" timeOffset="-181661.72">4590 14680 841 0,'0'0'0'0,"0"0"0"16,5 4 0-16,-5-4-37 0,0 0 37 0,3 15-36 15,-3 22 36-15,0-37 13 0,0 0-13 0,0 48 13 0,0 16-13 16,0-64 88-16,0 0-88 0,0 64 89 0,-8-8-89 16,8-56 89-16,0 0-89 0,-6 43 89 0,3-17-89 15,3-26 81-15,0 0-81 0,0 19 82 0,0-5-82 16,0-14 60-16,0 0-60 0,0 0 60 0,12 0-60 0,-12 0 42 16,0 0-42-16,2-12 43 0,-4-6-43 0,2 18 31 15,0 0-31-15,0-27 32 0,0-17-32 0,0 44 25 0,0 0-25 16,5-46 25-16,4 4-25 0,-9 42 21 0,0 0-21 15,18-36 22-15,1 5-22 0,-19 31 17 0,0 0-17 16,32-16 17-16,12 19-17 16,-44-3 16-16,0 0-16 0,46 14 17 0,3 7-17 0,-49-21 20 15,0 0-20-15,45 28 20 0,-14 5-20 0,-31-33 17 0,0 0-17 16,18 34 17-16,-9 3-17 0,-9-37 11 16,0 0-11-16,1 32 12 0,3-9-12 0,-4-23 6 0,0 0-6 0,0 16 6 15,5-10-6-15,-5-6 0 0,0 0 0 0,6-3 1 16,6-11-1-16,-12 14-1 0,0 0 1 0,9-26-1 15,3-17 1-15,-12 43-8 0,0 0 8 0,7-48-7 16,0-3 7-16,-7 51-8 0,0 0 8 0,6-43-7 16,6 14 7-16,-12 29-1 0,0 0 1 0,14-16-1 15,5 14 1-15,-19 2 1 0,0 0-1 0,22 12 2 16,0 20-2-16,-22-32 8 0,0 0-8 0,18 41 9 16,-4 15-9-16,-14-56 18 0,0 0-18 0,11 53 18 0,-4-11-18 15,-7-42 15-15,0 0-15 0,9 34 16 0,8-3-16 16,-17-31 16-16,0 0-16 0,23 21 16 0,14-16-16 15,-1 1-1392-15</inkml:trace>
  <inkml:trace contextRef="#ctx0" brushRef="#br0" timeOffset="-181302.39">5293 14708 1423 0,'0'0'0'0,"0"0"0"0,9-2 0 0,-9 2-2 15,0 0 2-15,9 9-1 0,5 19 1 0,-14-28-8 16,0 0 8-16,13 41-8 0,2 18 8 0,-15-59 21 0,0 0-21 16,16 57 21-16,4-14-21 0,-20-43 70 0,0 0-70 15,17 33 71-15,1-10-71 0,-18-23 89 0,0 0-89 16,18 15 89-16,6-8-89 0,-24-7 74 0,0 0-74 16,27 2 75-16,-4-7-75 0,-23 5 53 0,0 0-53 0,23-18 54 15,1-13-54-15,-24 31 36 0,0 0-36 16,23-38 37-16,0-5-37 0,-23 43 25 0,0 0-25 0,27-50 26 15,-3-9-26-15,-24 59 21 0,0 0-21 0,23-50 22 16,-10 13-22-16,-13 37 21 0,0 0-21 0,12-20 21 16,-12 20-21-16,0 0 21 0,0 0-21 0,11 10 22 15,1 23-22-15,-12-33 20 0,0 0-20 0,10 48 20 16,3 18-20-16,-13-66 19 0,0 0-19 0,14 66 19 16,-2-14-19-16,-12-52 14 0,0 0-14 0,11 43 14 15,-2-13-14-15,-9-30 9 0,0 0-9 0,14 25 9 16,9-4-9-16,1 0-1738 0</inkml:trace>
  <inkml:trace contextRef="#ctx0" brushRef="#br0" timeOffset="-180806.04">6038 14936 1603 0,'0'0'0'0,"2"9"0"0,1 8 0 0,-3-17 55 16,0 0-55-16,0 19 56 0,4-1-56 0,-4-18 97 0,0 0-97 16,0 12 97-16,0-3-97 0,0-9 64 15,0 0-64-15,0 6 64 0,0-6-64 0,0 0 27 16,0 0-27-16,0 0 27 0,-9 2-27 0,9-2 16 0,0 0-16 16,0-10 16-16,0-16-16 0,0 26 12 0,0 0-12 15,9-37 13-15,1-6-13 0,-10 43 11 0,0 0-11 0,18-45 11 16,-6-1-11-16,-12 46 15 0,0 0-15 0,20-33 15 15,8 19-15-15,-28 14 16 0,0 0-16 0,33 3 16 16,8 20-16-16,-41-23 16 0,0 0-16 0,33 29 17 16,-1 2-17-16,-32-31 18 0,0 0-18 0,27 37 19 15,-6 4-19-15,-21-41 18 0,0 0-18 0,14 35 18 16,-5-16-18-16,-9-19 15 0,0 0-15 0,1 12 16 16,3-2-16-16,-4-10 11 0,0 0-11 0,0 0 12 15,14 4-12-15,-14-4 9 0,0 0-9 0,9-11 9 16,0-21-9-16,-9 32 7 0,0 0-7 0,12-37 7 15,-1 6-7-15,-11 31 5 0,0 0-5 0,14-26 6 0,-2 5-6 16,-12 21 5-16,0 0-5 0,14-12 6 0,0 10-6 16,-14 2 4-16,0 0-4 0,18 9 5 0,0 10-5 15,-18-19 7-15,0 0-7 0,12 28 7 0,-1 10-7 16,-11-38 12-16,0 0-12 0,5 35 13 0,2-11-13 16,-7-24 9-16,0 0-9 0,5 17 10 0,-1-8-10 15,-4-9 9-15,0 0-9 0,10 3 10 0,8-10-10 16,0 2-1839-16</inkml:trace>
  <inkml:trace contextRef="#ctx0" brushRef="#br0" timeOffset="-179346.47">7370 15191 987 0,'0'0'0'16,"0"0"0"-16,0 0 0 0,0 0 49 16,0 0-49-16,0 0 49 0,42-38-49 0,-42 38 95 0,0 0-95 15,35-31 95-15,6 3-95 0,-41 28 98 0,0 0-98 16,40-35 99-16,-8-10-99 0,-32 45 75 0,0 0-75 15,32-62 76-15,-9-19-76 0,-23 81 42 0,0 0-42 16,17-83 43-16,-11 10-43 0,-6 73 38 0,0 0-38 16,-2-71 38-16,-14 4-38 0,16 67 31 0,0 0-31 0,-19-66 32 15,-4-3-32-15,23 69 25 0,0 0-25 0,-23-59 26 16,5 17-26-16,18 42 22 0,0 0-22 0,-18-26 22 16,6 14-22-16,12 12 17 0,0 0-17 0,-10-3 18 15,1 6-18-15,9-3 14 0,0 0-14 0,-14 24 15 16,1 28-15-16,13-52 16 0,0 0-16 0,-9 64 17 15,18 9-17-15,-9-73 14 0,0 0-14 0,21 73 15 16,11-1-15-16,-32-72 14 0,0 0-14 0,37 75 15 16,13 3-15-16,-50-78 13 0,0 0-13 0,51 84 13 0,-4 5-13 15,-47-89 2-15,0 0-2 0,43 72 2 0,1-28-2 16,-2-1-1536-16</inkml:trace>
  <inkml:trace contextRef="#ctx0" brushRef="#br0" timeOffset="-179182.6">7953 14810 1334 0,'0'0'0'0,"0"0"0"0,14 12 0 0,-14-12 38 0,0 0-38 15,16 18 38-15,7 13-38 0,-23-31 77 0,0 0-77 16,20 45 77-16,-3 12-77 0,-17-57 41 0,0 0-41 16,13 47 42-16,-8-20-42 0,-5-27 12 0,0 0-12 15,2 16 12-15,-2-6-12 0,0 1-1194 0</inkml:trace>
  <inkml:trace contextRef="#ctx0" brushRef="#br0" timeOffset="-179029.13">7989 14554 1379 0,'0'0'0'0,"-4"-7"0"16,-1-12 0-16,5 19 6 0,0 0-6 0,-9-17 6 15,5 10-6-15,4 7 41 0,0 0-41 0,0 0 42 16,4 26-42-16,-4-26 7 0,0 0-7 0,5 24 7 15,8 4-7-15,1-1-1056 0</inkml:trace>
  <inkml:trace contextRef="#ctx0" brushRef="#br0" timeOffset="-178312.72">8620 14736 1087 0,'0'0'0'0,"0"0"0"16,-3 7 0-16,3-7 52 0,0 0-52 0,0 0 53 15,-15 1-53-15,15-1 54 0,0 0-54 0,-3-3 55 16,3 3-55-16,0 0 75 0,0 0-75 0,-14-5 75 16,5 1-75-16,9 4 42 0,0 0-42 0,-18-3 43 15,-10 5-43-15,28-2 32 0,0 0-32 0,-30 5 33 16,7 5-33-16,23-10 24 0,0 0-24 0,-19 28 25 15,-2 27-25-15,21-55 16 0,0 0-16 0,-18 61 17 16,13-13-17-16,5-48 15 0,0 0-15 0,9 38 16 16,5-8-16-16,-14-30 13 0,0 0-13 0,23 19 13 0,7-5-13 15,-30-14 10-15,0 0-10 0,28 6 10 16,-2-6-10-16,-26 0 9 0,0 0-9 0,27-5 10 16,-11-7-10-16,-16 12 7 0,0 0-7 0,12-28 7 0,-3-23-7 15,-9 51 6-15,0 0-6 0,3-52 6 0,3 10-6 16,-6 42 13-16,0 0-13 0,0-31 14 0,0 14-14 15,0 17 21-15,0 0-21 0,0 0 22 0,5 12-22 16,-5-12 31-16,0 0-31 0,9 34 32 0,5 32-32 0,-14-66 34 16,0 0-34-16,21 75 34 0,5-8-34 0,-26-67 31 15,0 0-31-15,29 76 31 0,2 21-31 0,-31-97 28 16,0 0-28-16,22 97 29 0,-17-5-29 0,-5-92 22 0,0 0-22 16,-7 97 22-16,-9 12-22 0,16-109 15 0,0 0-15 15,-27 100 16-15,-2-19-16 0,29-81 13 0,0 0-13 16,-32 61 13-16,-2-23-13 0,34-38 16 0,0 0-16 15,-35 19 17-15,-11-21-17 0,46 2 21 0,0 0-21 0,-46-22 21 16,6-21-21-16,40 43 22 0,0 0-22 0,-30-68 23 16,10-22-23-16,20 90 19 0,0 0-19 15,-3-86 19-15,15 16-19 0,-12 70 18 0,0 0-18 0,28-52 18 16,16 7-18-16,-44 45 15 0,0 0-15 0,50-43 16 16,6-2-16-16,-56 45 11 0,0 0-11 0,57-50 11 15,-10-2-11-15,1-2-1795 0</inkml:trace>
  <inkml:trace contextRef="#ctx0" brushRef="#br0" timeOffset="-177428.7">10463 14776 1558 0,'0'0'0'0,"0"0"0"16,0 0 0-16,0 0 45 0,0 0-45 0,9 24 46 15,5 24-46-15,-14-48 78 0,0 0-78 0,20 66 79 0,1 19-79 16,-21-85 77-16,0 0-77 0,18 91 78 0,-8 6-78 16,-10-97 40-16,0 0-40 0,4 90 40 0,-8-5-40 15,4-85 25-15,0 0-25 0,-2 78 26 0,2-9-26 16,0 2-1509-16</inkml:trace>
  <inkml:trace contextRef="#ctx0" brushRef="#br0" timeOffset="-177143.72">10402 14838 1457 0,'0'0'0'16,"0"0"0"-16,0 0 0 0,0 0 36 0,0 0-36 15,-2-9 37-15,4-3-37 0,-2 12 22 0,0 0-22 16,12-14 22-16,6 0-22 0,-18 14 59 0,0 0-59 16,23-12 60-16,14 4-60 0,-37 8 53 0,0 0-53 0,45-7 53 15,14 5-53-15,-59 2 45 0,0 0-45 0,58 10 46 16,-10 11-46-16,-48-21 42 0,0 0-42 0,28 40 43 16,-18 19-43-16,-10-59 35 0,0 0-35 0,-8 60 35 15,-17-10-35-15,25-50 27 0,0 0-27 0,-46 39 28 16,-12-10-28-16,58-29 11 0,0 0-11 0,-50 21 11 15,24-9-11-15,26-12 5 0,0 0-5 0,-14 0 5 16,1-11-5-16,3 1-1539 0</inkml:trace>
  <inkml:trace contextRef="#ctx0" brushRef="#br0" timeOffset="-176588.25">11063 14756 1334 0,'0'0'0'0,"0"0"0"16,-23-6 0-16,23 6 58 0,0 0-58 0,-17-6 59 15,4 5-59-15,13 1 59 0,0 0-59 0,-14 3 59 16,2 6-59-16,12-9 70 0,0 0-70 0,-11 29 71 15,-6 33-71-15,17-62 48 0,0 0-48 0,-13 70 49 16,17-8-49-16,-4-62 36 0,0 0-36 0,12 54 36 16,11-9-36-16,-23-45 28 0,0 0-28 0,37 34 29 15,7-8-29-15,-44-26 19 0,0 0-19 0,55 16 20 16,-1-13-20-16,-54-3 15 0,0 0-15 0,52-7 16 0,-14-8-16 16,-38 15 11-16,0 0-11 0,32-23 11 0,-9-4-11 15,-23 27 10-15,0 0-10 0,14-33 10 0,-10-4-10 16,-4 37 9-16,0 0-9 0,-4-46 9 0,-5-17-9 15,9 63 8-15,0 0-8 0,-19-59 9 0,-13 14-9 16,32 45 8-16,0 0-8 0,-39-31 9 16,-8 9-9-16,47 22 8 0,0 0-8 0,-41-14 9 0,17 9-9 15,24 5 4-15,0 0-4 0,-18 3 5 0,2 8-5 16,16-11 0-16,0 0 0 0,-3 26 0 0,6 15 0 16,2 2-1535-16</inkml:trace>
  <inkml:trace contextRef="#ctx0" brushRef="#br0" timeOffset="-165688.53">9065 14390 942 0,'0'0'0'16,"0"0"0"-16,0 0 0 0,0 0 56 0,0 0-56 15,-11-26 57-15,11 26-57 0,0 0 115 0,0 0-115 16,-3 12 115-16,6 24-115 0,-3-36 80 0,0 0-80 16,5 45 80-16,-1 2-80 0,-4-47 45 0,0 0-45 0,5 47 45 15,4 6-45-15,-9-53 26 0,0 0-26 0,9 61 26 16,-4 11-26-16,-5-72 15 0,0 0-15 0,5 71 15 16,8-8-15-16,-13-63 8 0,0 0-8 15,14 53 9-15,0-9-9 0,2-1-1166 0</inkml:trace>
  <inkml:trace contextRef="#ctx0" brushRef="#br0" timeOffset="-165268.3">8966 14845 931 0,'0'0'0'0,"0"0"0"15,3-16 0-15,-3 16 3 0,0 0-3 0,6-17 3 16,6-4-3-16,-12 21 5 0,0 0-5 0,14-21 6 16,7-3-6-16,-21 24 9 0,0 0-9 0,23-24 10 15,5 1-10-15,-28 23 13 0,0 0-13 0,32-24 13 0,0-5-13 16,-32 29 17-16,0 0-17 0,35-31 18 0,2 3-18 15,-37 28 23-15,0 0-23 0,36-24 24 0,-1-1-24 16,-35 25 30-16,0 0-30 0,28-27 30 0,-7-11-30 16,-21 38 34-16,0 0-34 0,20-38 34 0,-6 5-34 15,-14 33 31-15,0 0-31 0,12-25 32 0,-8 15-32 0,-4 10 26 16,0 0-26-16,0 0 27 0,7 23-27 0,-7-23 27 16,0 0-27-16,3 32 28 0,-3 20-28 0,0-52 26 15,0 0-26-15,-3 56 26 0,-4-8-26 0,7-48 28 16,0 0-28-16,-9 50 28 0,0 11-28 0,9-61 27 15,0 0-27-15,-9 62 27 0,6-10-27 0,3-52 23 16,0 0-23-16,0 40 24 0,3-16-24 0,-3-24 21 16,0 0-21-16,5 14 21 0,8-10-21 0,-13-4 15 0,0 0-15 15,19-16 15-15,-1-22-15 0,-18 38 8 16,0 0-8-16,19-45 8 0,-3 5-8 0,-16 40 4 0,0 0-4 16,14-29 5-16,-5 13-5 0,-9 16 2 0,0 0-2 0,14 2 2 15,4 19-2-15,-18-21 0 0,0 0 0 0,19 36 1 16,2 14-1-16,-21-50-1 0,0 0 1 0,14 57 0 15,-1-5 0-15,-13-52-2 0,0 0 2 0,14 42-2 16,0-15 2-16,-2 1-1200 0</inkml:trace>
  <inkml:trace contextRef="#ctx0" brushRef="#br0" timeOffset="-163841.22">11451 14729 1087 0,'0'0'0'0,"0"0"0"15,0 0 0-15,0 0 45 0,0 0-45 0,2 41 46 16,3 3-46-16,-5-44 96 0,0 0-96 0,7 58 97 16,-1 12-97-16,-6-70 64 0,0 0-64 0,8 60 64 15,1-23-64-15,-9-37 34 0,0 0-34 0,18 29 34 16,5-1-34-16,-23-28 25 0,0 0-25 0,28 20 26 16,-2-7-26-16,-26-13 18 0,0 0-18 0,29-2 19 0,2-15-19 15,-31 17 15-15,0 0-15 0,32-23 15 0,-2-1-15 16,-30 24 13-16,0 0-13 0,20-33 13 0,-3-12-13 15,-17 45 9-15,0 0-9 0,14-42 10 0,-1 16-10 16,-13 26 10-16,0 0-10 0,5-13 11 16,2 11-11-16,-7 2 13 0,0 0-13 0,11 14 14 0,6 19-14 15,-17-33 12-15,0 0-12 0,18 32 13 0,5-9-13 16,-23-23 15-16,0 0-15 0,23 14 16 0,7-2-16 16,-30-12 16-16,0 0-16 0,30 7 16 0,0-5-16 15,-30-2 16-15,0 0-16 0,23-6 16 0,-4-4-16 16,-19 10 12-16,0 0-12 0,16-19 13 0,-6-16-13 15,-10 35 8-15,0 0-8 0,8-39 8 0,-3-1-8 16,-5 40 6-16,0 0-6 0,0-38 6 0,0 1-6 0,0 37 6 0,0 0-6 16,2-29 6-16,1 13-6 0,-3 16 6 0,0 0-6 15,7-7 6-15,7 9-6 0,-14-2 6 0,0 0-6 16,18 9 6-16,7 12-6 0,-25-21 6 0,0 0-6 16,30 19 7-16,-7-11-7 0,-23-8 4 0,0 0-4 15,22 7 5-15,-4 2-5 0,-18-9 4 0,0 0-4 16,18 8 4-16,-1-4-4 0,-17-4 4 0,0 0-4 15,20-2 4-15,-6-5-4 0,-14 7 3 0,0 0-3 16,14-14 4-16,-2-10-4 0,-12 24 3 0,0 0-3 0,11-26 3 16,-4 2-3-16,-7 24 3 0,0 0-3 15,-4-22 4-15,-4 1-4 0,8 21 5 0,0 0-5 16,-9-16 5-16,-2 8-5 0,11 8 6 0,0 0-6 0,-12-2 6 16,-2 9-6-16,14-7 8 0,0 0-8 0,-23 22 8 15,0 20-8-15,23-42 7 0,0 0-7 0,-18 53 7 16,9 10-7-16,9-63 6 0,0 0-6 0,4 59 6 0,10-11-6 15,-14-48 5-15,0 0-5 0,18 38 5 0,5-12-5 16,-23-26 2-16,0 0-2 0,19 17 2 0,2-6-2 16,-21-11 1-16,0 0-1 0,18 3 1 0,5-6-1 15,-23 3 0-15,0 0 0 0,23-9 0 0,0-7 0 16,-23 16 0-16,0 0 0 0,28-27 0 0,5-18 0 16,-33 45-1-16,0 0 1 0,34-56 0 0,-4-2 0 0,-30 58-1 15,0 0 1-15,23-56-1 0,-6 9 1 0,-17 47 0 16,0 0 0-16,15-36 0 0,-10 15 0 0,-5 21 1 15,0 0-1-15,9-7 2 0,8 14-2 0,-17-7 6 16,0 0-6-16,18 23 7 0,5 17-7 16,-23-40 15-16,0 0-15 0,23 48 16 0,-4 9-16 0,-19-57 17 15,0 0-17-15,16 50 18 0,-2-17-18 0,-14-33 14 0,0 0-14 16,23 19 14-16,9-10-14 0,0 0-1614 0</inkml:trace>
  <inkml:trace contextRef="#ctx0" brushRef="#br0" timeOffset="-162641.08">13605 14540 897 0,'0'0'0'15,"0"0"0"-15,0 0 0 0,0 0 116 0,0 0-116 16,7 26 117-16,-4-9-117 0,-3-17 99 0,0 0-99 16,4 28 99-16,1 14-99 0,-5-42 58 0,0 0-58 15,0 52 59-15,2 12-59 0,-2-64 40 0,0 0-40 16,4 69 40-16,4 7-40 0,-8-76 24 0,0 0-24 15,13 66 24-15,-4-26-24 0,-9-40 18 0,0 0-18 16,7 34 18-16,8 4-18 0,0 0-1147 16</inkml:trace>
  <inkml:trace contextRef="#ctx0" brushRef="#br0" timeOffset="-162145.5">13457 14957 987 0,'0'0'0'0,"0"0"0"0,14 7 0 16,-14-7 12-16,0 0-12 0,17 4 13 0,6-6-13 16,-23 2 24-16,0 0-24 0,23-7 25 0,6-3-25 15,-29 10 12-15,0 0-12 0,31-18 13 0,3-11-13 16,-34 29 2-16,0 0-2 0,46-33 3 0,8-3-3 16,-54 36 0-16,0 0 0 0,59-38 1 0,-5 1-1 15,-54 37 5-15,0 0-5 0,50-34 6 0,-10 1-6 0,-40 33 15 16,0 0-15-16,28-35 16 0,-15-1-16 0,-13 36 23 15,0 0-23-15,2-37 23 0,-10 3-23 0,8 34 31 16,0 0-31-16,-12-30 31 0,-7 3-31 16,19 27 38-16,0 0-38 0,-16-21 39 0,7 12-39 15,9 9 43-15,0 0-43 0,-7 5 43 0,-2 15-43 0,9-20 49 16,0 0-49-16,-3 31 49 0,-1 10-49 0,4-41 42 16,0 0-42-16,4 47 43 0,1-4-43 0,-5-43 38 0,0 0-38 15,9 45 39-15,0 9-39 0,-9-54 32 0,0 0-32 16,8 55 33-16,-6 4-33 0,-2-59 26 0,0 0-26 15,7 50 27-15,-2-17-27 0,-5-33 22 0,0 0-22 16,9 23 23-16,4-10-23 0,-13-13 16 0,0 0-16 0,14 6 16 16,3-12-16-16,-17 6 11 0,0 0-11 0,16-20 12 15,2-18-12-15,-18 38 8 0,0 0-8 0,18-37 9 16,-1 11-9-16,-17 26 6 0,0 0-6 0,18-15 7 16,-1 13-7-16,-17 2 6 15,0 0-6-15,20 17 7 0,3 23-7 0,-23-40 5 0,0 0-5 0,21 42 5 16,-10-15-5-16,-11-27 5 0,0 0-5 0,8 23 6 15,-1-1-6-15,-7-22 1 0,0 0-1 0,11 18 2 16,10-8-2-16,-3 0-1403 0</inkml:trace>
  <inkml:trace contextRef="#ctx0" brushRef="#br0" timeOffset="-161545.41">14409 14789 1457 0,'0'0'0'0,"0"0"0"0,-21 4 0 0,21-4 2 0,0 0-2 15,-14 7 3-15,-5 5-3 0,19-12 0 0,0 0 0 16,-18 26 1-16,-7 17-1 0,25-43 19 0,0 0-19 16,-19 42 19-16,10-20-19 0,9-22 24 0,0 0-24 15,-2 16 25-15,8-1-25 0,-6-15 24 0,0 0-24 16,10 16 24-16,4-2-24 0,-14-14 24 15,0 0-24-15,16 7 24 0,2-9-24 0,-18 2 15 0,0 0-15 0,19-16 15 16,8-18-15-16,-27 34 10 0,0 0-10 0,23-38 11 16,-9 3-11-16,-14 35 8 0,0 0-8 15,14-31 8-15,-2 5-8 0,-12 26 10 0,0 0-10 0,9-19 10 16,-6 8-10-16,-3 11 15 0,0 0-15 0,0 0 15 16,7 9-15-16,-7-9 18 0,0 0-18 0,9 26 19 15,9 19-19-15,-18-45 21 0,0 0-21 0,21 47 21 16,4-13-21-16,-25-34 22 0,0 0-22 0,30 25 22 15,3-10-22-15,-33-15 18 0,0 0-18 0,39 9 19 16,-5-7-19-16,-34-2 10 0,0 0-10 0,31-6 10 0,3-7-10 16,-34 13 5-16,0 0-5 0,26-32 5 0,3-18-5 15,-29 50 2-15,0 0-2 0,22-57 3 0,-7 0-3 16,-15 57 4-16,0 0-4 0,12-52 5 0,-3 4-5 16,-9 48 7-16,0 0-7 0,0-47 8 0,-7 0-8 15,7 47 15-15,0 0-15 0,-11-45 15 0,-5 2-15 16,16 43 21-16,0 0-21 0,-16-40 22 0,-5 9-22 15,21 31 21-15,0 0-21 0,-14-23 22 0,5 10-22 16,9 13 25-16,0 0-25 0,-3-7 25 0,3 7-25 0,0 0 22 16,0 0-22-16,3 17 23 0,10 23-23 15,-13-40 22-15,0 0-22 0,16 50 23 0,13 5-23 16,-29-55 18-16,0 0-18 0,27 61 19 0,-9 1-19 0,-18-62 17 16,0 0-17-16,14 66 18 0,-5-2-18 0,-9-64 13 15,0 0-13-15,5 69 13 0,-2 0-13 0,-3-69 8 0,0 0-8 16,2 52 9-16,2-27-9 0,-4 1-1705 0</inkml:trace>
  <inkml:trace contextRef="#ctx0" brushRef="#br0" timeOffset="-161343.04">14815 14701 1603 0,'0'0'0'0,"0"0"0"16,7 10 0-16,-7-10 12 0,0 0-12 0,7 6 12 15,4-8-12-15,-11 2 30 0,0 0-30 0,17-7 30 16,10-5-30-16,-27 12 48 0,0 0-48 0,31-16 49 16,1-1-49-16,-32 17 28 0,0 0-28 0,41-14 29 0,-1 11-29 15,-40 3 23-15,0 0-23 0,32 0 23 16,-14 0-23-16,-1 0-1356 0</inkml:trace>
  <inkml:trace contextRef="#ctx0" brushRef="#br0" timeOffset="-160539.29">10423 15791 1076 0,'0'0'0'0,"0"0"0"16,0 0 0-16,0 0 59 0,0 0-59 0,-13 23 59 15,12-14-59-15,1-9 101 0,0 0-101 0,0 12 102 16,5 19-102-16,-5-31 70 0,0 0-70 0,5 45 70 0,9 15-70 16,-14-60 45-16,0 0-45 0,16 76 46 15,-2 25-46-15,-14-101 24 0,0 0-24 0,13 97 24 0,3-16-24 16,-16-81 15-16,0 0-15 0,15 64 16 0,0-17-16 15,-1 0-1221-15</inkml:trace>
  <inkml:trace contextRef="#ctx0" brushRef="#br0" timeOffset="-160311.22">10310 15848 1233 0,'0'0'0'0,"0"0"0"0,18-20 0 0,-18 20 0 15,0 0 0-15,22-21 1 0,5 0-1 0,-27 21 1 0,0 0-1 16,32-21 1-16,1 8-1 0,-33 13 44 16,0 0-44-16,36 0 45 0,4 13-45 0,-40-13 61 15,0 0-61-15,41 28 62 0,-1 10-62 0,-40-38 64 0,0 0-64 16,27 45 64-16,-19 5-64 0,-8-50 31 0,0 0-31 16,-3 54 31-16,-20 1-31 0,23-55 14 0,0 0-14 0,-23 56 14 15,-3-8-14-15,3 1-1190 0</inkml:trace>
  <inkml:trace contextRef="#ctx0" brushRef="#br0" timeOffset="-159711.47">10830 15655 987 0,'0'0'0'0,"0"0"0"15,7-2 0-15,-7 2 30 0,0 0-30 0,7 7 31 16,2 19-31-16,-9-26 8 0,0 0-8 0,13 41 8 15,4 18-8-15,-17-59 50 0,0 0-50 16,14 66 51-16,0-2-51 0,-14-64 54 0,0 0-54 0,13 69 55 16,-3 13-55-16,-10-82 48 0,0 0-48 0,16 81 49 15,-5-14-49-15,-11-67 51 0,0 0-51 0,12 49 51 16,-7-18-51-16,-5-31 43 0,0 0-43 0,9 19 43 16,0-12-43-16,-9-7 32 0,0 0-32 0,9-7 32 15,1-10-32-15,-10 17 21 0,0 0-21 0,8-30 21 0,-3-11-21 16,-5 41 16-16,0 0-16 0,3-47 17 0,6 2-17 15,-9 45 13-15,0 0-13 0,16-36 14 0,5 13-14 16,-21 23 11-16,0 0-11 0,27-8 12 0,4 13-12 16,-31-5 10-16,0 0-10 0,32 20 11 0,0 17-11 0,-32-37 10 15,0 0-10-15,28 40 10 0,-10 1-10 0,-18-41 0 16,0 0 0-16,12 42 1 0,2 8-1 0,0 0-1283 16</inkml:trace>
  <inkml:trace contextRef="#ctx0" brushRef="#br0" timeOffset="-159394.68">11358 16160 1155 0,'0'0'0'0,"3"17"0"15,2 18 0-15,-5-35 23 0,0 0-23 0,13 36 24 16,6-3-24-16,-19-33 17 0,0 0-17 0,27 24 18 15,4-12-18-15,-31-12 11 0,0 0-11 0,38 6 12 16,0-6-12-16,-38 0 12 0,0 0-12 0,39-7 13 16,0-11-13-16,-39 18 17 0,0 0-17 0,28-34 17 15,-7-16-17-15,-21 50 22 0,0 0-22 0,11-57 22 0,-11-1-22 16,0 58 32-16,0 0-32 0,-14-52 33 0,-18 9-33 16,32 43 36-16,0 0-36 0,-46-27 37 0,-10 13-37 15,56 14 35-15,0 0-35 0,-48-4 36 0,8 11-36 16,40-7 24-16,0 0-24 0,-36 23 24 0,13 16-24 15,23-39 11-15,0 0-11 0,-14 51 11 0,11 4-11 16,3 0-1172-16</inkml:trace>
  <inkml:trace contextRef="#ctx0" brushRef="#br0" timeOffset="-158314.98">11859 15585 1054 0,'0'0'0'0,"0"0"0"15,0-12 0-15,0 12 19 0,0 0-19 0,0-8 19 16,0 8-19-16,0 0 36 0,0 0-36 0,3 17 37 16,4 31-37-16,-7-48 82 0,0 0-82 0,13 64 82 15,1 7-82-15,-14-71 60 0,0 0-60 0,17 71 60 16,3-5-60-16,-20-66 47 0,0 0-47 0,21 71 48 16,2 12-48-16,-23-83 25 0,0 0-25 0,21 85 25 15,-5-12-25-15,0-2-1136 0</inkml:trace>
  <inkml:trace contextRef="#ctx0" brushRef="#br0" timeOffset="-157878.46">11822 16041 953 0,'0'0'0'0,"0"0"0"0,0 0 0 0,0 0 96 15,0 0-96-15,0 0 97 0,-7 6-97 0,7-6 121 16,0 0-121-16,0 0 122 0,22-17-122 0,-22 17 35 15,0 0-35-15,25-17 35 0,9-4-35 0,-34 21 1 16,0 0-1-16,44-24 1 0,5 1-1 0,-49 23 1 16,0 0-1-16,55-20 2 0,-4-1-2 0,-51 21 3 0,0 0-3 15,48-17 4-15,-11 4-4 0,-37 13 8 16,0 0-8-16,26-3 8 0,-12 3-8 0,-14 0 15 0,0 0-15 16,11 9 15-16,-2 6-15 0,-9-15 24 0,0 0-24 15,8 24 24-15,5 11-24 0,-13-35 23 0,0 0-23 16,9 40 23-16,1 0-23 0,-10-40 19 0,0 0-19 0,16 41 20 15,0 1-20-15,-16-42 18 0,0 0-18 0,25 31 18 16,1-17-18-16,-26-14 9 0,0 0-9 0,28 0 10 16,1-16-10-16,-29 16 0 0,0 0 0 0,26-24 1 15,-12-6-1-15,-14 30 0 0,0 0 0 0,12-32 0 16,-8-6 0-16,-4 38-1 0,0 0 1 0,0-33 0 16,-9 7 0-16,9 26 0 0,0 0 0 0,-17-25 0 0,-13-1 0 15,30 26 0-15,0 0 0 0,-29-22 0 0,-2 6 0 16,31 16 0-1,0 0 0-15,-30-10 0 0,10 7 0 0,20 3 0 0,0 0 0 0,-12 3 0 0,3 4 0 16,9-7 0-16,0 0 0 0,0 0 0 16,-9 7 0-16,0 0-1219 0</inkml:trace>
  <inkml:trace contextRef="#ctx0" brushRef="#br0" timeOffset="-157086.79">13033 15945 998 0,'0'0'0'0,"0"0"0"15,-17-5 0-15,17 5 34 0,0 0-34 0,-16-3 34 16,-2 1-34-16,18 2 39 0,0 0-39 0,-26-3 40 16,-15-3-40-16,41 6 41 0,0 0-41 0,-37-3 42 15,12 5-42-15,25-2 47 0,0 0-47 0,-17 5 47 16,6 2-47-16,11-7 36 0,0 0-36 0,-14 15 36 15,2 16-36-15,12-31 44 0,0 0-44 0,-11 40 44 0,8 12-44 16,3-52 40-16,0 0-40 0,0 49 40 0,3-18-40 16,-3-31 31-16,0 0-31 0,7 22 31 0,4-3-31 15,-11-19 25-15,0 0-25 0,19 14 26 0,8-7-26 16,-27-7 19-16,0 0-19 0,28-9 20 0,-2-18-20 16,-26 27 14-16,0 0-14 0,27-40 14 0,-4-9-14 15,-23 49 12-15,0 0-12 0,17-48 12 0,-1 3-12 16,-16 45 12-16,0 0-12 0,9-43 12 0,-11-4-12 15,2 47 14-15,0 0-14 0,-8-55 15 0,-10-11-15 16,18 66 15-16,0 0-15 0,-23-66 16 0,-5 4-16 16,28 62 18-1,0 0-18-15,-27-54 18 0,4 11-18 0,23 43 22 0,0 0-22 0,-21-35 22 0,7 15-22 0,14 20 21 0,0 0-21 16,-5-19 21-16,-4 6-21 0,9 13 22 16,0 0-22-16,0 0 22 0,0 0-22 0,0 0 20 0,0 0-20 15,0 0 21-15,-5 9-21 0,5-9 17 0,0 0-17 0,5 28 17 16,6 27-17-16,-11-55 14 0,0 0-14 0,21 73 15 15,12 5-15-15,-33-78 12 0,0 0-12 0,43 74 13 16,4-12-13-16,-47-62 9 0,0 0-9 0,50 54 10 16,-5-9-10-16,-45-45 8 0,0 0-8 0,39 36 9 15,-7-10-9-15,-32-26 6 0,0 0-6 0,28 19 6 16,2-10-6-16,-30-9 3 0,0 0-3 0,23 0 4 16,0-9-4-16,-23 9 2 0,0 0-2 0,18-15 3 15,-8-4-3-15,-10 19 1 0,0 0-1 0,7-19 1 16,-1-2-1-16,-6 21 0 0,0 0 0 0,0-16 1 15,0 8-1-15,0 8 0 0,0 0 0 0,0 0 1 0,1-7-1 16,-1 7 1-16,0 0-1 0,0 0 1 16,7 8-1-16,-7-8 1 0,0 0-1 0,9 21 2 15,5 16-2-15,-14-37 1 0,0 0-1 0,13 38 1 0,-4-12-1 16,-9-26 0-16,0 0 0 0,10 27 0 0,1 13 0 16,-1 0-1602-16</inkml:trace>
  <inkml:trace contextRef="#ctx0" brushRef="#br0" timeOffset="-156919.95">13231 15620 1401 0,'0'0'0'16,"0"0"0"-16,-12-19 0 0,12 19 30 0,0 0-30 16,-11-14 31-16,2 9-31 0,9 5 24 0,0 0-24 15,0 0 25-15,0 0-25 0,0 0-4 0,0 0 4 16,5 10-4-16,8 21 4 0,1 2-1068 0</inkml:trace>
  <inkml:trace contextRef="#ctx0" brushRef="#br0" timeOffset="-156408.49">13619 15805 942 0,'0'0'0'0,"-4"9"0"0,-4 12 0 0,8-21 33 15,0 0-33-15,-11 17 34 0,2-5-34 16,9-12 62-16,0 0-62 0,-7 12 63 0,-2 5-63 16,9-17 58-16,0 0-58 0,-1 28 58 0,6 12-58 0,-5-40 34 0,0 0-34 15,14 41 35-15,7 6-35 0,-21-47 26 0,0 0-26 16,23 47 26-16,5-6-26 0,-28-41 19 0,0 0-19 0,36 28 20 15,4-17-20-15,-40-11 16 0,0 0-16 0,37-11 16 16,-5-22-16-16,-32 33 17 0,0 0-17 0,26-41 17 16,-6-4-17-16,-20 45 19 0,0 0-19 0,12-44 19 15,-8 6-19-15,-4 38 18 0,0 0-18 0,-7-34 19 16,-13 4-19-16,20 30 16 0,0 0-16 0,-30-29 16 16,-12-11-16-16,42 40 17 0,0 0-17 0,-41-33 18 15,10 16-18-15,31 17 13 0,0 0-13 0,-22-10 14 16,12 4-14-16,10 6 1 0,0 0-1 0,-5 16 2 15,1 26-2-15,-1-1-1176 0</inkml:trace>
  <inkml:trace contextRef="#ctx0" brushRef="#br0" timeOffset="-155897.28">14175 15897 1345 0,'0'0'0'0,"0"0"0"0,-16-14 0 0,16 14 1 0,0 0-1 15,-14-15 2-15,-6-3-2 0,20 18 5 0,0 0-5 16,-23-14 5-16,6 13-5 0,17 1 34 0,0 0-34 16,-18 3 35-16,-3 9-35 0,21-12 53 0,0 0-53 15,-20 18 54-15,6 2-54 0,14-20 54 0,0 0-54 16,-14 24 55-16,11 4-55 0,3-28 47 0,0 0-47 15,0 33 48-15,9 2-48 0,-9-35 35 0,0 0-35 0,14 33 35 16,5-11-35-16,-19-22 16 0,0 0-16 16,25 14 16-16,-2-11-16 0,-23-3 6 0,0 0-6 0,26-10 7 15,-3-14-7-15,-23 24 1 0,0 0-1 16,18-31 1-16,-2-1-1 0,-16 32 0 0,0 0 0 0,15-36 1 16,-6-4-1-16,-9 40 1 0,0 0-1 0,6-48 2 15,-12-23-2-15,6 71 3 0,0 0-3 16,-9-73 3-16,-12 2-3 0,21 71 5 0,0 0-5 0,-23-62 5 15,-3 12-5-15,26 50 18 0,0 0-18 0,-27-45 18 16,4 3-18-16,23 42 32 0,0 0-32 0,-19-33 33 0,5 9-33 16,14 24 41-16,0 0-41 0,-12-15 41 0,8 8-41 15,4 7 34-15,0 0-34 0,-2 8 34 0,2 18-34 16,0-26 25-16,0 0-25 0,4 37 25 0,6 9-25 16,-10-46 19-16,0 0-19 0,18 52 20 0,9 19-20 15,-27-71 13-15,0 0-13 0,37 76 14 0,8 4-14 16,-45-80 8-16,0 0-8 0,53 69 8 0,-9-17-8 0,-44-52 0 15,0 0 0-15,39 45 0 0,-5-3 0 16,-1-3-1634-16</inkml:trace>
  <inkml:trace contextRef="#ctx0" brushRef="#br0" timeOffset="-155540.39">14386 15890 841 0,'0'0'0'0,"0"0"0"15,0 0 0-15,0 0 50 0,0 0-50 0,14 0 50 16,4-2-50-16,-18 2 36 0,0 0-36 0,25-7 37 16,-4-6-37-16,-21 13 27 0,0 0-27 0,14-16 27 15,-3 0-27-15,-11 16 23 0,0 0-23 0,7-17 24 16,-2-4-24-16,-5 21 33 0,0 0-33 0,3-22 34 15,-3 8-34-15,0 14 50 0,0 0-50 0,-7-10 50 16,-3-4-50-16,10 14 66 0,0 0-66 0,-14-12 67 16,0 5-67-16,14 7 63 0,0 0-63 0,-9-2 63 15,9 2-63-15,0 0 60 0,0 0-60 0,-13 24 61 0,-1 25-61 16,14-49 47-16,0 0-47 0,-8 60 48 16,4-6-48-16,4-54 37 0,0 0-37 0,5 53 38 0,6 6-38 15,-11-59 28-15,0 0-28 0,19 59 29 0,11-5-29 16,-30-54 21-16,0 0-21 0,43 41 22 0,6-16-22 15,2-1-1389-15</inkml:trace>
  <inkml:trace contextRef="#ctx0" brushRef="#br0" timeOffset="-154309.22">15208 15580 942 0,'0'0'0'0,"0"0"0"0,0 0 0 16,0 0 11-16,0 0-11 0,-17-12 11 0,3 12-11 16,14 0 66-16,0 0-66 0,-18 12 66 0,-9 7-66 0,27-19 77 15,0 0-77-15,-23 26 77 0,2 4-77 0,21-30 53 16,0 0-53-16,-10 38 54 0,1 14-54 0,9-52 47 16,0 0-47-16,0 50 48 0,0-7-48 0,0-43 37 0,0 0-37 15,9 40 38-15,8 1-38 0,-17-41 29 0,0 0-29 16,25 40 29-16,5-7-29 0,-30-33 21 0,0 0-21 15,34 24 22-15,1-5-22 0,-35-19 17 0,0 0-17 16,39 9 17-16,1-14-17 0,-40 5 12 16,0 0-12-16,39-14 12 0,-4-9-12 0,-35 23 12 0,0 0-12 15,32-24 13-15,-2-2-13 0,-30 26 11 0,0 0-11 16,28-26 11-16,-10 4-11 0,-18 22 10 0,0 0-10 16,14-24 11-16,-10-4-11 0,-4 28 9 0,0 0-9 15,-8-28 10-15,-2 2-10 0,10 26 9 0,0 0-9 0,-9-20 10 16,-5 4-10-16,14 16 10 0,0 0-10 0,-14-10 11 15,3 10-11-15,11 0 7 0,0 0-7 0,-12 12 7 16,-6 15-7-16,18-27 4 0,0 0-4 0,-12 32 5 16,3-12-5-16,9-20 3 0,0 0-3 0,-2 19 3 0,4-1-3 15,-2-18 1-15,0 0-1 0,5 17 1 0,2 0-1 16,-7-17 0-16,0 0 0 0,9 14 0 0,5-5 0 16,-14-9-3-16,0 0 3 0,15 3-3 0,2-6 3 15,-17 3-10-15,0 0 10 0,18-11-9 0,-4-6 9 16,-14 17-15-16,0 0 15 0,9-21-15 0,1 1 15 15,-10 20-13-15,0 0 13 0,9-20-13 0,-5 1 13 16,-4 19-8-16,0 0 8 0,1-17-7 0,1 3 7 16,-2 14-4-16,0 0 4 0,5-12-3 0,4 12 3 15,-9 0-1-15,0 0 1 0,11 7-1 0,12 16 1 16,-23-23 0-16,0 0 0 0,23 22 0 0,-6-6 0 0,-17-16 0 16,0 0 0-16,13 8 0 0,-3-2 0 0,-10-6-2 15,0 0 2-15,11 3-2 0,-1 0 2 0,1 1-1242 0</inkml:trace>
  <inkml:trace contextRef="#ctx0" brushRef="#br0" timeOffset="-153993.49">15674 15717 1211 0,'0'0'0'0,"0"0"0"0,3 10 0 0,-3-10 4 0,0 0-4 15,6 12 5-15,3 6-5 0,-9-18 3 0,0 0-3 16,5 19 4-16,0-2-4 0,-5-17 43 0,0 0-43 0,4 12 44 15,-3-3-44-15,-1-9 62 0,0 0-62 16,2 9 62-16,-2-9-62 0,0 0 62 0,0 0-62 0,0 0 62 16,7 6-62-16,-7-6 56 0,0 0-56 0,0 0 56 15,14-6-56-15,-14 6 45 0,0 0-45 0,13-21 46 16,3-5-46-16,-16 26 32 0,0 0-32 0,15-31 33 16,0-7-33-16,-15 38 21 0,0 0-21 0,10-35 22 15,1 11-22-15,-11 24 18 0,0 0-18 0,9-16 19 0,-1 13-19 16,-8 3 15-16,0 0-15 0,14 12 15 0,8 15-15 15,-22-27 13-15,0 0-13 0,24 33 13 0,1 0-13 16,-25-33 15-16,0 0-15 0,21 28 15 0,-5-4-15 16,-16-24 15-16,0 0-15 0,7 17 16 0,0-1-16 0,2 0-1461 15</inkml:trace>
  <inkml:trace contextRef="#ctx0" brushRef="#br0" timeOffset="-153258.49">16588 15798 651 0,'0'0'0'0,"0"0"0"0,0 0 0 16,0 0 107-16,0 0-107 0,0 0 107 15,8-7-107-15,-8 7 139 0,0 0-139 0,6-10 139 0,-3-6-139 16,-3 16 76-16,0 0-76 0,-2-13 77 0,-5-1-77 16,7 14 51-16,0 0-51 0,-10-12 51 0,-13-9-51 15,23 21 31-15,0 0-31 0,-27-16 31 0,-11 8-31 16,38 8 40-16,0 0-40 0,-37 1 41 0,8 13-41 16,29-14 43-16,0 0-43 0,-26 23 44 0,5 4-44 0,21-27 42 15,0 0-42-15,-14 25 43 0,5-5-43 16,9-20 36-16,0 0-36 0,-2 23 36 0,2 5-36 0,0-28 25 15,0 0-25-15,5 29 26 0,8-8-26 0,-13-21 22 0,0 0-22 16,17 17 22-16,6-1-22 0,-23-16 15 0,0 0-15 16,28 10 16-16,8-8-16 0,-36-2 9 0,0 0-9 15,33-5 10-15,-6-9-10 0,-27 14 7 0,0 0-7 16,26-21 7-16,-3-8-7 0,-23 29 5 0,0 0-5 16,18-42 6-16,-6-15-6 0,-12 57 5 0,0 0-5 15,5-61 6-15,-12-1-6 0,7 62 4 0,0 0-4 16,-14-59 5-16,-5 7-5 0,19 52 5 0,0 0-5 0,-27-48 5 15,4-2-5-15,23 50 5 0,0 0-5 0,-22-52 5 16,-1 0-5-16,23 52 10 0,0 0-10 0,-18-44 10 16,9 19-10-16,9 25 13 0,0 0-13 0,-9-14 14 15,4 7-14-15,5 7 15 0,0 0-15 0,-2 15 16 16,4 25-16-16,-2-40 14 0,0 0-14 0,5 50 14 16,8 2-14-16,-13-52 13 0,0 0-13 0,19 50 13 15,2-3-13-15,-21-47 13 0,0 0-13 0,30 52 13 0,9 17-13 16,-39-69 13-16,0 0-13 0,37 71 14 0,0-7-14 15,-37-64 0-15,0 0 0 0,35 54 1 0,1-14-1 16,-36-40-2-16,0 0 2 0,33 21-2 0,6-25 2 16,-5 1-1573-16</inkml:trace>
  <inkml:trace contextRef="#ctx0" brushRef="#br0" timeOffset="-152715.48">16903 15771 673 0,'0'0'0'0,"0"0"0"0,7 0 0 15,-7 0 23-15,0 0-23 0,7 0 23 0,4 0-23 16,-11 0 46-16,0 0-46 0,16-6 46 0,7-7-46 15,-23 13 66-15,0 0-66 0,25-21 66 0,-3-3-66 16,-22 24 87-16,0 0-87 0,18-25 88 0,-4 1-88 16,-14 24 86-16,0 0-86 0,6-24 87 0,-12 0-87 15,6 24 66-15,0 0-66 0,-9-21 67 0,-5 4-67 16,14 17 48-16,0 0-48 0,-17-14 48 0,-1 5-48 16,18 9 50-16,0 0-50 0,-21-2 51 0,1 8-51 15,20-6 41-15,0 0-41 0,-14 10 42 0,-2 7-42 0,16-17 37 16,0 0-37-16,-8 31 38 0,1 25-38 0,7-56 32 15,0 0-32-15,5 59 32 0,9-11-32 0,-14-48 24 0,0 0-24 16,26 40 24-16,8-12-24 0,-34-28 20 0,0 0-20 16,39 19 21-16,7-9-21 0,-46-10 8 0,0 0-8 15,49 3 8-15,0-6-8 0,-49 3 0 0,0 0 0 16,52-17 0-16,4-11 0 0,-1 0-1401 0</inkml:trace>
  <inkml:trace contextRef="#ctx0" brushRef="#br0" timeOffset="-152341.18">17376 15255 964 0,'0'0'0'0,"0"0"0"0,0 0 0 0,0 0 6 15,0 0-6-15,0 0 6 0,0 0-6 0,0 0 61 16,0 0-61-16,5 17 62 0,17 35-62 0,-22-52 75 15,0 0-75-15,28 59 75 0,0-2-75 0,-28-57 65 16,0 0-65-16,30 57 65 0,-4 4-65 0,-26-61 73 16,0 0-73-16,22 64 74 0,-5 3-74 0,-17-67 42 0,0 0-42 15,16 61 42-15,-5-18-42 16,-11-43 15-16,0 0-15 0,12 45 16 0,0 4-16 0,2-1-1171 0</inkml:trace>
  <inkml:trace contextRef="#ctx0" brushRef="#br0" timeOffset="-151979.66">17390 15599 1009 0,'0'0'0'0,"0"0"0"16,-10 5 0-16,10-5 0 0,0 0 0 0,0 0 0 16,-4 7 0-16,4-7 17 0,0 0-17 0,14 9 17 15,9 3-17-15,-23-12 35 0,0 0-35 0,35 9 35 0,8-14-35 16,-43 5 47-16,0 0-47 0,47-7 47 0,3-5-47 15,-50 12 61-15,0 0-61 0,51-13 62 16,4 1-62-16,-55 12 56 0,0 0-56 0,56-10 57 0,-1 0-57 16,-55 10 42-16,0 0-42 0,46-13 43 0,-22 0-43 15,-24 13 38-15,0 0-38 0,18-12 38 0,-8 5-38 16,-10 7 32-16,0 0-32 0,0 0 32 0,0-13-32 16,0 13 21-16,0 0-21 0,-3-6 22 0,-9 2-22 15,12 4 14-15,0 0-14 0,-13-3 15 0,-3 4-15 16,16-1 16-16,0 0-16 0,-14 6 16 0,2 6-16 0,12-12 13 15,0 0-13-15,-11 26 14 0,3 13-14 16,8-39 14-16,0 0-14 0,0 47 14 0,15 2-14 0,-15-49 13 0,0 0-13 16,27 39 13-16,8-13-13 0,-35-26 7 0,0 0-7 15,41 16 7-15,3-4-7 0,2-3-1341 0</inkml:trace>
  <inkml:trace contextRef="#ctx0" brushRef="#br0" timeOffset="-151560.22">18353 15523 1412 0,'0'0'0'0,"-7"0"0"0,-5 0 0 0,12 0 25 15,0 0-25-15,-23 4 26 0,-5 4-26 0,28-8 35 16,0 0-35-16,-27 14 35 0,6 2-35 0,21-16 24 15,0 0-24-15,-14 27 24 0,0 22-24 0,14-49 32 16,0 0-32-16,0 53 33 0,14-1-33 0,-14-52 36 16,0 0-36-16,30 45 36 0,12-7-36 0,-42-38 25 15,0 0-25-15,50 26 25 0,-1-17-25 0,-49-9 14 0,0 0-14 16,49-3 15-16,-3-10-15 0,-46 13 5 16,0 0-5-16,41-24 5 0,-6-14-5 0,-35 38 0 0,0 0 0 15,32-47 0-15,0-11 0 0,-1-1-1296 0</inkml:trace>
  <inkml:trace contextRef="#ctx0" brushRef="#br0" timeOffset="-151350.65">18627 15255 1289 0,'0'0'0'0,"-4"-9"0"16,-5-17 0-16,9 26 14 0,0 0-14 0,-12-27 14 15,0 6-14-15,12 21 39 0,0 0-39 0,-9-14 40 16,2 5-40-16,7 9 78 0,0 0-78 0,0 0 78 16,-4-7-78-16,4 7 60 0,0 0-60 0,0 0 60 15,0 9-60-15,0-9 66 0,0 0-66 0,2 31 66 16,3 38-66-16,-5-69 58 0,0 0-58 0,6 80 59 0,6-2-59 15,-12-78 50-15,0 0-50 0,16 71 50 16,1-7-50-16,-17-64 45 0,0 0-45 0,22 60 46 0,4 3-46 16,-26-63 39-16,0 0-39 0,34 50 40 0,3-17-40 15,-37-33 20-15,0 0-20 0,33 17 20 16,-10-10-20-16,0 0-1614 0</inkml:trace>
  <inkml:trace contextRef="#ctx0" brushRef="#br0" timeOffset="-151156.31">18577 15468 1625 0,'0'0'0'16,"0"0"0"-16,11 7 0 0,-11-7 28 0,0 0-28 15,9 3 29-15,3-5-29 0,-12 2 46 0,0 0-46 0,19-5 46 16,11-5-46-16,-30 10 0 0,0 0 0 0,34-12 1 15,5-4-1-15,1 1-1272 0</inkml:trace>
  <inkml:trace contextRef="#ctx0" brushRef="#br0" timeOffset="-150391.49">19794 15731 1199 0,'0'0'0'0,"0"0"0"15,0 0 0-15,0 0 56 0,0 0-56 0,0 0 57 16,0 0-57-16,0 0 101 0,0 0-101 0,0 0 101 16,-21 26-101-16,21-26 78 0,0 0-78 0,-17 17 79 15,-1-5-79-15,18-12 44 16,0 0-44-16,-18 9 44 0,4-2-44 0,14-7 28 0,0 0-28 15,-17 1 29-15,4-6-29 0,13 5 23 0,0 0-23 0,-7-10 23 0,9-4-23 16,-2 14 18-16,0 0-18 0,9-17 18 16,5 5-18-16,-14 12 14 0,0 0-14 0,14-7 15 15,-3 0-15-15,-11 7 11 0,0 0-11 0,10-2 11 0,-1 2-11 16,-9 0 9-16,0 0-9 0,9 2 10 16,0 1-10-16,-9-3 10 0,0 0-10 0,7 4 11 0,-7-4-11 15,0 0 11-15,0 0-11 0,0 0 12 0,0 14-12 16,0-14 11-16,0 0-11 0,-11 12 11 0,-10 5-11 15,21-17 12-15,0 0-12 0,-21 17 13 0,8-10-13 0,13-7 6 16,0 0-6-16,-7 2 6 0,7-2-6 0,0 0 2 16,0 0-2-16,7-12 3 0,4-5-3 0,-11 17 0 15,0 0 0-15,16-21 1 0,7 3-1 0,-23 18-1 0,0 0 1 16,19-19 0-16,-1 0 0 0,-18 19-2 16,0 0 2-16,16-12-1 0,-4 17 1 0,-12-5-1 0,0 0 1 15,16 19 0-15,2 11 0 0,-18-30 0 0,0 0 0 16,15 38 0-16,-8 16 0 15,-7-54 1-15,0 0-1 0,-8 48 1 0,-17-6-1 0,25-42 2 0,0 0-2 16,-35 39 3-16,-8 3-3 0,1 1-1500 0</inkml:trace>
  <inkml:trace contextRef="#ctx0" brushRef="#br0" timeOffset="-149819.52">20540 14770 987 0,'0'0'0'0,"0"0"0"16,0 0 0-16,0 0 72 0,0 0-72 0,0 0 72 15,0 0-72-15,0 0 139 0,0 0-139 0,0 0 139 16,0 75-139-16,0-75 100 0,0 0-100 0,15 72 100 16,0 1-100-16,-15-73 70 0,0 0-70 0,15 73 70 15,-7 3-70-15,-8-76 43 0,0 0-43 0,7 81 44 16,-1 8-44-16,-6-89 26 0,0 0-26 0,3 83 27 16,-3-19-27-16,0-64 13 0,0 0-13 0,2 48 14 0,5-13-14 15,-3 1-1377-15</inkml:trace>
  <inkml:trace contextRef="#ctx0" brushRef="#br0" timeOffset="-149489.52">20479 14930 1031 0,'0'0'0'15,"0"0"0"-15,-7-25 0 0,7 25 63 0,0 0-63 16,-4-33 64-16,4-15-64 0,0 48 103 0,0 0-103 15,4-47 103-15,1 9-103 0,-5 38 58 0,0 0-58 16,12-34 58-16,9 2-58 0,-21 32 62 16,0 0-62-16,30-27 63 0,4 4-63 0,-34 23 42 0,0 0-42 15,41-15 42-15,6 6-42 0,-47 9 28 0,0 0-28 0,51 0 29 16,0 12-29-16,-51-12 51 0,0 0-51 0,50 19 51 16,-2 9-51-16,-48-28 53 0,0 0-53 0,37 43 54 15,-13 21-54-15,-24-64 45 0,0 0-45 0,11 73 45 16,-16 8-45-16,5-81 34 0,0 0-34 0,-20 76 35 15,-12-17-35-15,32-59 24 0,0 0-24 0,-37 43 25 16,0-18-25-16,37-25 9 0,0 0-9 0,-39 13 10 16,6-7-10-16,33-6 1 0,0 0-1 0,-39 3 1 0,0 1-1 15,1-1-1578-15</inkml:trace>
  <inkml:trace contextRef="#ctx0" brushRef="#br0" timeOffset="-148934.66">21239 15399 1233 0,'0'0'0'0,"0"0"0"15,4-11 0-15,-4 11 0 0,0 0 0 0,0-9 0 16,-6-1 0-16,6 10-1 0,0 0 1 0,-10-9 0 16,-3 4 0-16,13 5 46 0,0 0-46 0,-19-1 46 15,-2 6-46-15,21-5 75 0,0 0-75 0,-21 8 76 16,10 3-76-16,11-11 82 0,0 0-82 0,-9 15 83 0,-1 8-83 16,10-23 61-16,0 0-61 0,-7 22 62 0,5-3-62 15,2-19 38-15,0 0-38 0,9 21 38 0,10 5-38 16,-19-26 23-16,0 0-23 0,25 24 24 0,8 4-24 15,-33-28 15-15,0 0-15 0,35 24 16 0,-5-5-16 16,-30-19 16-16,0 0-16 0,23 24 16 0,-9 6-16 0,-14-30 13 16,0 0-13-16,6 40 14 0,-10 17-14 0,4-57 12 15,0 0-12-15,-16 53 12 0,-17-9-12 0,33-44 11 16,0 0-11-16,-44 31 11 0,-11-14-11 0,55-17 10 16,0 0-10-16,-62 7 10 0,-3-9-10 0,65 2 5 0,0 0-5 15,-58-10 6-15,19-9-6 0,0-4-1480 0</inkml:trace>
  <inkml:trace contextRef="#ctx0" brushRef="#br0" timeOffset="-148028.34">21747 14985 1121 0,'0'0'0'0,"-4"7"0"0,1 10 0 0,3-17 3 16,0 0-3-16,-2 16 3 0,4-6-3 0,-2-10 1 0,0 0-1 16,0 0 2-16,7 7-2 0,-7-7 47 0,0 0-47 15,0 0 48-15,18 3-48 0,-18-3 84 0,0 0-84 16,23 2 85-16,12 0-85 0,-35-2 82 0,0 0-82 0,39 0 82 16,7-7-82-16,-46 7 73 0,0 0-73 0,42-7 74 15,-14 5-74-15,-28 2 40 0,0 0-40 0,21-1 40 16,-5 1-40-16,-16 0 18 0,0 0-18 0,11 1 18 15,-11-1-18-15,0 0-1306 0</inkml:trace>
  <inkml:trace contextRef="#ctx0" brushRef="#br0" timeOffset="-147837.02">21795 15274 1121 0,'0'0'0'0,"0"0"0"0,15 14 0 16,-15-14 22-16,0 0-22 0,18 8 22 0,14-9-22 16,-32 1 38-16,0 0-38 0,40-9 39 0,6-7-39 15,-46 16 29-15,0 0-29 0,50-12 30 0,-1 2-30 16,-49 10 19-16,0 0-19 0,46-9 20 0,2 2-20 16,-1 0-945-16</inkml:trace>
  <inkml:trace contextRef="#ctx0" brushRef="#br0" timeOffset="-134710.35">22659 15122 1099 0,'0'0'0'0,"0"0"0"0,0 0 0 15,0 0 56-15,0 0-56 0,2 20 57 0,-2-20-57 0,0 0 133 16,0 0-133-16,7 7 133 0,0-5-133 0,-7-2 94 15,0 0-94-15,21 2 95 0,20 1-95 0,-41-3 59 16,0 0-59-16,47 0 60 0,4-3-60 0,-51 3 36 0,0 0-36 16,50-4 36-16,-8 3-36 0,-42 1 25 0,0 0-25 15,37 0 25-15,-10 1-25 0,-27-1 5 0,0 0-5 16,24 7 6-16,8 9-6 0,0-1-1380 0</inkml:trace>
  <inkml:trace contextRef="#ctx0" brushRef="#br0" timeOffset="-134055.81">23693 14907 1211 0,'0'0'0'15,"0"0"0"-15,-6 10 0 0,6-10 2 0,0 0-2 16,-7 18 3-16,-3 15-3 0,10-33 49 0,0 0-49 15,-13 38 49-15,-6-2-49 0,19-36 66 0,0 0-66 16,-23 43 67-16,-7 7-67 0,30-50 62 0,0 0-62 0,-35 61 63 16,-1 8-63-16,36-69 64 0,0 0-64 0,-31 68 64 15,4-16-64-15,27-52 46 0,0 0-46 0,-21 38 46 16,9-14-46-16,12-24 34 0,0 0-34 0,-9 17 34 16,2-3-34-16,7-14 24 0,0 0-24 0,-5 11 24 15,5-11-24-15,0 0 16 0,0 0-16 0,0 6 17 16,8-4-17-16,-8-2 13 0,0 0-13 0,18 2 14 15,15 1-14-15,-33-3 11 0,0 0-11 0,41 0 11 0,7-5-11 16,-48 5 8-16,0 0-8 0,51-5 9 16,7 2-9-16,-58 3 8 0,0 0-8 0,55 0 9 15,-6 0-9-15,-49 0 8 0,0 0-8 0,39 0 8 0,-13 0-8 16,-26 0 4-16,0 0-4 0,20 0 5 0,-3 0-5 16,-17 0 1-16,0 0-1 0,18 0 1 0,-9 0-1 15,-9 0-1-15,0 0 1 0,9 0-1 0,0 0 1 16,-1 0-1477-16</inkml:trace>
  <inkml:trace contextRef="#ctx0" brushRef="#br0" timeOffset="-133798.22">23631 15227 1300 0,'0'0'0'0,"0"0"0"16,0 0 0-16,0 0 0 0,0 0 0 0,2 7 1 16,-2-7-1-16,0 0 21 0,0 0-21 0,14 26 21 15,14 14-21-15,-28-40 50 0,0 0-50 0,28 54 50 16,0 10-50-16,-28-64 53 0,0 0-53 0,22 60 54 16,-10-15-54-16,-12-45 45 0,0 0-45 0,5 49 46 15,-5 9-46-15,0-58 32 0,0 0-32 0,-3 47 32 16,6-23-32-16,-3 1-1219 0</inkml:trace>
  <inkml:trace contextRef="#ctx0" brushRef="#br0" timeOffset="-133170.75">24160 15156 1177 0,'0'0'0'0,"7"-1"0"0,11-3 0 16,-18 4 35-16,0 0-35 0,26-3 35 16,9-1-35-16,-35 4 60 0,0 0-60 0,37-2 61 15,-3 2-61-15,-34 0 65 0,0 0-65 0,32 4 66 0,-1 5-66 16,-31-9 52-16,0 0-52 0,27 17 53 0,-9 11-53 16,-18-28 51-16,0 0-51 0,8 41 52 0,-9 20-52 15,1-61 43-15,0 0-43 0,-11 62 44 0,-7-10-44 16,18-52 33-16,0 0-33 0,-17 41 33 0,3-13-33 0,14-28 19 15,0 0-19-15,-11 19 20 0,4-7-20 0,7-12 10 16,0 0-10-16,-4 11 10 0,3-4-10 0,1-7 5 16,0 0-5-16,0 0 6 0,1 6-6 0,-1-6 3 15,0 0-3-15,11 7 3 0,12 7-3 0,-23-14 2 16,0 0-2-16,35 11 2 0,15-10-2 0,-50-1 1 0,0 0-1 16,53-1 1-16,5-3-1 0,-58 4 4 0,0 0-4 15,49 0 4-15,-17-3-4 0,-32 3 3 0,0 0-3 16,21 3 3-16,-10 2-3 0,1 2-1407 0</inkml:trace>
  <inkml:trace contextRef="#ctx0" brushRef="#br0" timeOffset="-132434.16">25368 15461 774 0,'0'0'0'16,"0"0"0"-16,-7-16 0 0,7 16 49 0,0 0-49 15,-10-14 49-15,-6-1-49 0,16 15 69 0,0 0-69 16,-23-17 69-16,-2 1-69 0,25 16 68 0,0 0-68 15,-28-12 68-15,-2 5-68 0,30 7 50 0,0 0-50 16,-30 2 50-16,-2 8-50 0,32-10 34 0,0 0-34 0,-32 16 34 16,6 3-34-16,26-19 44 0,0 0-44 0,-21 19 45 15,8-2-45-15,13-17 42 0,0 0-42 0,-5 12 43 16,2-3-43-16,3-9 36 0,0 0-36 0,1 8 36 16,8 5-36-16,-9-13 31 0,0 0-31 0,18 15 32 15,10 1-32-15,-28-16 25 0,0 0-25 0,32 12 26 16,-2-5-26-16,-30-7 24 0,0 0-24 0,25 1 25 15,-4-1-25-15,-21 0 21 0,0 0-21 0,21-5 22 16,2-9-22-16,-23 14 19 0,0 0-19 0,23-19 20 16,-7-7-20-16,-16 26 18 0,0 0-18 0,7-39 19 15,-7-22-19-15,0 61 13 0,0 0-13 0,-2-67 14 16,-7 1-14-16,9 66 19 0,0 0-19 0,-11-59 20 0,-1 10-20 16,12 49 21-16,0 0-21 0,-14-41 22 0,-2 3-22 15,16 38 22-15,0 0-22 0,-18-36 23 0,3 6-23 16,15 30 21-16,0 0-21 0,-13-24 21 0,3 10-21 15,10 14 22-15,0 0-22 0,-7-3 22 0,7 3-22 0,0 0 18 16,0 0-18-16,-7 22 18 0,8 9-18 0,-1-31 17 16,0 0-17-16,7 40 17 0,9 12-17 0,-16-52 14 15,0 0-14-15,23 66 15 0,5 22-15 0,-28-88 11 16,0 0-11-16,34 86 11 0,5-9-11 0,-39-77 10 0,0 0-10 16,37 58 10-16,-9-19-10 0,-28-39 9 0,0 0-9 15,25 31 9-15,8 0-9 0,1 0-1621 0</inkml:trace>
  <inkml:trace contextRef="#ctx0" brushRef="#br0" timeOffset="-132025.31">25749 15039 1110 0,'0'0'0'0,"0"0"0"0,4 10 0 15,-4-10 19-15,0 0-19 0,2 9 19 0,-1 1-19 16,-1-10 44-16,0 0-44 0,2 22 45 0,3 18-45 0,-5-40 85 0,0 0-85 16,7 50 85-16,0 9-85 0,-7-59 57 15,0 0-57-15,9 63 58 0,-2 6-58 0,-7-69 45 0,0 0-45 16,4 57 46-16,-1-24-46 0,-3-33 31 0,0 0-31 15,2 22 32-15,0-10-32 0,0 1-1197 0</inkml:trace>
  <inkml:trace contextRef="#ctx0" brushRef="#br0" timeOffset="-131503.18">25714 14999 942 0,'0'0'0'0,"5"-7"0"16,9-12 0-16,-14 19 43 0,0 0-43 0,20-24 43 16,3-8-43-16,-23 32 74 0,0 0-74 0,24-31 75 0,8 0-75 15,-32 31 45-15,0 0-45 0,34-22 46 0,-3 11-46 16,-31 11 65-16,0 0-65 0,36 7 66 0,6 21-66 15,-42-28 70-15,0 0-70 0,37 36 70 0,-12 4-70 16,-25-40 67-16,0 0-67 0,10 43 68 0,-6 2-68 16,-4-45 45-16,0 0-45 0,-9 47 46 0,-12 0-46 0,21-47 33 15,0 0-33-15,-25 43 34 0,-7-5-34 0,32-38 17 16,0 0-17-16,-31 31 17 0,6-8-17 0,25-23 0 16,0 0 0-16,-18 14 1 0,11-9-1 0,7-5-14 0,0 0 14 15,0 0-13-15,0 0 13 0,0 0-57 0,0 0 57 16,0 0-56-16,0 0 56 0,0 0-80 0,0 0 80 15,0 0-79-15,18 3 79 0,-18-3-63 16,0 0 63-16,23 2-62 0,0 0 62 0,-23-2-39 0,0 0 39 16,26 8-39-16,2 6 39 0,-28-14-16 0,0 0 16 15,30 26-15-15,-1 16 15 0,-29-42 0 0,0 0 0 16,26 43 0-16,-12-14 0 0,-14-29 9 0,0 0-9 0,6 26 9 16,-10 5-9-16,4-31 28 0,0 0-28 0,-12 28 29 15,-9 0-29-15,21-28 46 0,0 0-46 0,-27 22 46 16,-6-3-46-16,33-19 46 0,0 0-46 0,-39 14 46 15,-4-7-46-15,43-7 32 0,0 0-32 0,-40-2 32 16,6-8-32-16,34 10 17 0,0 0-17 0,-19-14 17 16,21 0-17-16,-1 0-1209 0</inkml:trace>
  <inkml:trace contextRef="#ctx0" brushRef="#br0" timeOffset="-130738.15">26368 15241 1020 0,'0'0'0'0,"0"0"0"16,9 16 0-16,-9-16 70 0,0 0-70 0,9 10 71 16,0 6-71-16,-9-16 97 0,0 0-97 0,16 31 97 15,8 19-97-15,-24-50 64 0,0 0-64 0,23 48 65 16,-10-20-65-16,-13-28 57 0,0 0-57 0,5 21 58 16,-3-4-58-16,-2-17 43 0,0 0-43 0,0 14 43 0,0-4-43 15,0-10 32-15,0 0-32 0,0 6 32 0,0-6-32 16,0 0 26-16,0 0-26 0,0 0 27 0,-9-6-27 15,9 6 22-15,0 0-22 0,-5-10 22 0,5 1-22 16,0 9 19-16,0 0-19 0,8-22 20 0,8-18-20 0,-16 40 14 16,0 0-14-16,18-40 15 0,5 11-15 15,-23 29 12-15,0 0-12 0,23-19 13 0,-7 12-13 0,-16 7 6 16,0 0-6-16,14-2 7 0,-2 4-7 0,-12-2 7 16,0 0-7-16,18 14 7 0,6 17-7 0,-24-31 6 15,0 0-6-15,23 31 6 0,-10-14-6 0,-13-17 6 0,0 0-6 16,7 11 6-16,-2-4-6 0,-5-7 6 15,0 0-6-15,0 0 7 0,2 8-7 0,-2-8 3 0,0 0-3 16,0 0 4-16,0 0-4 0,0 0 2 0,0 0-2 16,10 7 2-16,1-7-2 0,-11 0 1 0,0 0-1 15,21-12 2-15,7-23-2 0,-28 35 1 0,0 0-1 16,34-39 1-16,3 4-1 0,-37 35 1 0,0 0-1 0,28-24 1 16,-7 12-1-16,-21 12 1 0,0 0-1 0,22-2 2 15,0 7-2-15,-22-5 2 0,0 0-2 0,27 21 2 16,6 22-2-16,-33-43 6 0,0 0-6 0,27 45 6 15,-13-12-6-15,-14-33 11 0,0 0-11 0,7 24 12 16,-9-1-12-16,2-23 14 0,0 0-14 0,-5 21 14 16,-2 5-14-16,7-26 13 0,0 0-13 0,-7 22 14 15,-2-10-14-15,0 0-1529 0</inkml:trace>
  <inkml:trace contextRef="#ctx0" brushRef="#br0" timeOffset="-121070.45">14118 16781 774 0,'0'0'0'0,"0"0"0"0,0 23 0 16,0-23 45-16,0 0-45 0,-2 14 46 0,-1-8-46 15,3-6 129-15,0 0-129 0,0 0 129 0,-5 9-129 0,5-9 116 16,0 0-116-16,-13 23 116 0,-11 23-116 0,24-46 85 16,0 0-85-16,-36 64 86 0,-8 16-86 0,44-80 40 0,0 0-40 15,-55 81 41-15,-8-8-41 0,63-73 25 0,0 0-25 16,-64 66 26-16,10-2-26 0,54-64 20 0,0 0-20 15,-50 62 21-15,6 0-21 0,44-62 27 0,0 0-27 16,-31 51 27-16,13-24-27 0,18-27 26 0,0 0-26 16,-23 16 26-16,-9-7-26 0,32-9 26 0,0 0-26 0,-28-6 26 15,5-16-26-15,23 22 21 0,0 0-21 0,-16-37 21 16,6-7-21-16,10 44 17 0,0 0-17 0,-6-51 17 16,6 3-17-16,0 48 12 0,0 0-12 0,6-43 13 15,-3 3-13-15,-3 40 10 0,0 0-10 0,9-35 11 16,5 7-11-16,-14 28 8 0,0 0-8 0,18-22 8 15,5 10-8-15,-23 12 9 0,0 0-9 0,28 0 10 16,12 14-10-16,-40-14 9 0,0 0-9 16,50 20 9-16,13 6-9 0,-63-26 9 0,0 0-9 0,73 42 9 15,3 17-9-15,-76-59 6 0,0 0-6 0,63 73 6 16,-8 11-6-16,-55-84 6 0,0 0-6 0,49 83 6 0,-7-19-6 16,-42-64 1-16,0 0-1 0,48 49 1 0,3-21-1 15,2 1-1497-15</inkml:trace>
  <inkml:trace contextRef="#ctx0" brushRef="#br0" timeOffset="-120091.83">14921 17217 707 0,'0'0'0'0,"0"0"0"0,7 18 0 0,-7-18 79 0,0 0-79 15,10 13 79-15,1-4-79 0,-11-9 113 0,0 0-113 16,19 4 113-16,10-4-113 0,-29 0 102 15,0 0-102-15,40-4 103 0,11-5-103 0,-51 9 68 16,0 0-68-16,62-10 69 0,2 1-69 0,-64 9 33 0,0 0-33 16,63-5 34-16,-8 2-34 0,-55 3 26 0,0 0-26 15,44-4 26-15,-16 3-26 0,-28 1 13 0,0 0-13 16,28-4 14-16,2 1-14 0,-3-1-1125 0</inkml:trace>
  <inkml:trace contextRef="#ctx0" brushRef="#br0" timeOffset="-119869.81">14990 17513 1099 0,'0'0'0'0,"0"0"0"0,7 14 0 16,-7-14 49-16,0 0-49 0,5 12 50 0,7-5-50 15,-12-7 60-15,0 0-60 0,20 0 61 0,10-7-61 16,-30 7 51-16,0 0-51 0,38-10 51 0,12-1-51 15,-50 11 48-15,0 0-48 0,53-12 49 0,-2-5-49 16,-51 17 27-16,0 0-27 0,56-14 28 0,-1 7-28 16,-55 7 16-16,0 0-16 0,51-3 17 0,-10-1-17 15,-2 3-1145-15</inkml:trace>
  <inkml:trace contextRef="#ctx0" brushRef="#br0" timeOffset="-117495.45">16180 17127 673 0,'0'0'0'15,"0"0"0"-15,0 0 0 0,0 0 80 0,0 0-80 16,9-20 81-16,-5 2-81 0,-4 18 152 0,0 0-152 15,10-24 152-15,8-5-152 0,-18 29 114 0,0 0-114 0,26-33 115 16,6 2-115-16,-32 31 75 0,0 0-75 0,41-25 75 16,10 3-75-16,-51 22 33 0,0 0-33 0,61-12 34 15,13 12-34-15,-74 0 37 0,0 0-37 0,71 12 37 16,-18 12-37-16,-53-24 36 0,0 0-36 0,37 36 37 16,-23 20-37-16,-14-56 23 0,0 0-23 0,-7 62 24 0,-25 4-24 15,32-66 14-15,0 0-14 0,-47 59 15 0,-12-9-15 16,59-50 10-16,0 0-10 0,-49 40 11 0,17-16-11 15,32-24 7-15,0 0-7 0,-21 16 8 0,11-8-8 16,10-8 7-16,0 0-7 0,0 0 7 16,-6 11-7-16,6-11 5 0,0 0-5 0,6 10 6 15,8 7-6-15,-14-17 5 0,0 0-5 0,26 23 5 0,15 6-5 16,-41-29 5-16,0 0-5 0,42 33 5 0,6 2-5 16,-48-35 5-16,0 0-5 0,35 31 6 0,-14-9-6 0,-21-22 11 15,0 0-11-15,9 23 12 0,-11 4-12 16,2-27 17-16,0 0-17 0,-17 32 18 0,-21 1-18 0,38-33 20 15,0 0-20-15,-49 24 21 0,-9-9-21 0,58-15 12 0,0 0-12 16,-55 7 13-16,15-7-13 0,40 0 0 0,0 0 0 16,-27-14 0-16,10-17 0 0,2-2-1458 0</inkml:trace>
  <inkml:trace contextRef="#ctx0" brushRef="#br0" timeOffset="-117058.3">17052 17383 1233 0,'0'0'0'0,"0"0"0"0,0 13 0 16,0-13 18-16,0 0-18 0,0 10 18 0,0-3-18 15,0-7 2-15,0 0-2 0,0 0 3 0,0 0-3 16,0 0 36-16,0 0-36 0,5 7 36 0,-5-7-36 16,0 0 54-16,0 0-54 0,5 7 55 0,-5-7-55 0,0 0 56 15,0 0-56-15,11 0 57 0,-4-4-57 0,-7 4 54 16,0 0-54-16,0 0 54 0,5-7-54 0,-5 7 44 15,0 0-44-15,0 0 45 0,-5-7-45 16,5 7 32-16,0 0-32 0,0 0 33 0,-7-1-33 16,7 1 28-16,0 0-28 0,0 0 29 0,-7 3-29 0,7-3 21 15,0 0-21-15,0 0 22 0,0 0-22 0,0 0 17 16,0 0-17-16,-6 5 17 0,6-5-17 0,0 0 14 0,0 0-14 16,0 0 14-16,0 0-14 0,0 0 10 0,0 0-10 15,9 2 11-15,2-4-11 0,1 1-1450 0</inkml:trace>
  <inkml:trace contextRef="#ctx0" brushRef="#br0" timeOffset="-116608.4">17552 17024 1278 0,'0'0'0'0,"-3"8"0"0,-1 9 0 15,4-17 54-15,0 0-54 0,-1 23 55 0,1-1-55 16,0-22 102-16,0 0-102 0,0 30 103 0,0 10-103 0,0-40 80 15,0 0-80-15,1 36 80 0,6-13-80 0,-7-23 47 16,0 0-47-16,9 20 47 0,4 1-47 0,-13-21 35 0,0 0-35 16,19 17 36-16,0-5-36 0,-19-12 27 0,0 0-27 15,25 9 28-15,3-4-28 0,-28-5 23 0,0 0-23 16,25 2 24-16,5-4-24 0,-30 2 20 0,0 0-20 16,30 2 20-16,2 7-20 0,-32-9 21 0,0 0-21 15,28 14 21-15,-5 3-21 0,-23-17 17 0,0 0-17 16,12 33 18-16,-10 22-18 0,-2-55 14 0,0 0-14 15,-9 59 15-15,-10-2-15 0,19-57 11 0,0 0-11 16,-30 49 11-16,-4-13-11 0,34-36 10 0,0 0-10 16,-39 24 10-16,6-8-10 0,33-16 0 0,0 0 0 0,-30 1 1 15,11-13-1-15,1 0-1596 0</inkml:trace>
  <inkml:trace contextRef="#ctx0" brushRef="#br0" timeOffset="-116424.91">17593 17044 1401 0,'0'0'0'0,"9"4"0"0,17 4 0 15,-26-8 20-15,0 0-20 0,39 7 21 0,10-3-21 16,-49-4 29-16,0 0-29 0,57-5 30 0,6-11-30 16,-63 16 16-16,0 0-16 0,55-14 17 0,-5 6-17 15,-50 8 11-15,0 0-11 0,42-7 11 0,-10 1-11 16,-1 1-1107-16</inkml:trace>
  <inkml:trace contextRef="#ctx0" brushRef="#br0" timeOffset="-115828.75">19338 17197 1188 0,'0'0'0'0,"-8"3"0"16,-9 4 0-16,17-7 36 0,0 0-36 0,-30 7 36 15,-18-4-36-15,48-3 50 0,0 0-50 0,-53 6 50 16,-3 2-50-16,56-8 36 0,0 0-36 0,-51 12 36 16,8 2-36-16,43-14 27 0,0 0-27 0,-35 17 27 15,10 2-27-15,25-19 28 0,0 0-28 0,-15 28 29 0,6 12-29 16,9-40 24-16,0 0-24 0,-6 43 25 0,12-1-25 16,-6-42 20-16,0 0-20 0,5 33 20 0,4-9-20 15,-9-24 14-15,0 0-14 0,14 21 14 0,4-4-14 16,-18-17 10-16,0 0-10 0,26 7 11 0,6-14-11 15,-32 7 8-15,0 0-8 0,37-23 8 0,2-15-8 0,-39 38 8 16,0 0-8-16,42-45 9 0,-1-5-9 0,-41 50 15 16,0 0-15-16,38-52 16 0,-9-3-16 0,-29 55 20 0,0 0-20 15,19-68 21-15,-8-18-21 0,-11 86 23 0,0 0-23 16,3-85 23-16,-6 18-23 0,3 67 29 0,0 0-29 16,-9-52 29-16,-2 10-29 0,11 42 28 0,0 0-28 15,-10-29 29-15,-5 10-29 0,15 19 32 0,0 0-32 16,-8-7 32-16,-1 8-32 0,9-1 30 0,0 0-30 15,-7 7 30-15,-2 6-30 0,9-13 25 0,0 0-25 0,-7 27 26 16,-2 20-26-16,9-47 19 16,0 0-19-16,0 66 20 0,11 25-20 0,-11-91 16 0,0 0-16 0,23 97 16 15,12-10-16-15,-35-87 17 0,0 0-17 16,39 85 18-16,-1 1-18 0,-38-86 11 0,0 0-11 0,43 73 11 16,3-23-11-16,-2 0-1628 0</inkml:trace>
  <inkml:trace contextRef="#ctx0" brushRef="#br0" timeOffset="-115470.03">19978 16954 1076 0,'0'0'0'15,"0"0"0"-15,-5 7 0 0,5-7 51 0,0 0-51 16,-6 7 52-16,4 2-52 0,2-9 91 0,0 0-91 15,-1 34 92-15,1 37-92 0,0-71 63 0,0 0-63 0,1 75 63 16,1-18-63-16,-2-57 49 0,0 0-49 0,2 50 49 16,-6 4-49-16,4-54 22 0,0 0-22 0,-5 46 23 15,2-14-23-15,3-32 17 0,0 0-17 0,7 26 17 16,3-2-17-16,1-2-1189 0</inkml:trace>
  <inkml:trace contextRef="#ctx0" brushRef="#br0" timeOffset="-115047.92">19958 16857 1345 0,'0'0'0'0,"0"0"0"16,-1-7 0-16,1 7 16 0,0 0-16 0,1-8 16 0,14-4-16 16,-15 12 19-16,0 0-19 0,24-12 20 0,26 3-20 15,-50 9 22-15,0 0-22 0,61-2 23 0,8 4-23 16,-69-2 29-16,0 0-29 0,64 9 30 0,-13 3-30 15,-51-12 29-15,0 0-29 0,35 17 30 0,-16 4-30 0,-19-21 35 16,0 0-35-16,6 38 35 0,-20 26-35 0,14-64 29 16,0 0-29-16,-25 66 30 0,-14-9-30 15,39-57 22-15,0 0-22 0,-40 48 23 0,-3-11-23 0,43-37 17 16,0 0-17-16,-32 24 18 0,17-10-18 0,15-14 4 16,0 0-4-16,-4 5 4 0,4-5-4 0,0 0 0 0,0 0 0 15,14 3 0-15,2 2 0 0,-16-5-2 0,0 0 2 16,28 7-2-16,13 4 2 0,-41-11-3 15,0 0 3-15,40 12-3 0,-8 3 3 0,-32-15 0 16,0 0 0-16,25 19 0 0,-6 4 0 0,-19-23 1 16,0 0-1-16,13 28 1 0,-10 8-1 0,-3-36 5 0,0 0-5 15,-10 42 5-15,-15 4-5 0,25-46 10 0,0 0-10 0,-41 44 10 16,-15-13-10-16,56-31 13 0,0 0-13 0,-69 20 13 16,-7-6-13-16,76-14 10 0,0 0-10 0,-76 5 11 15,15-8-11-15,61 3 3 0,0 0-3 0,-46-19 3 16,23-16-3-16,0 1-1344 0</inkml:trace>
  <inkml:trace contextRef="#ctx0" brushRef="#br0" timeOffset="-114657.03">20971 16504 1076 0,'0'0'0'16,"0"0"0"-16,-7-7 0 0,7 7 59 0,0 0-59 0,0 0 59 16,-7-6-59-16,7 6 92 0,0 0-92 0,-4 10 92 15,-1 16-92-15,5-26 67 0,0 0-67 0,-5 52 67 16,1 33-67-16,4-85 62 0,0 0-62 0,0 95 62 16,0 0-62-16,0-95 52 0,0 0-52 0,2 105 52 15,5 15-52-15,-7-120 50 0,0 0-50 0,3 116 50 16,-1-21-50-16,-2-95 43 0,0 0-43 0,4 87 43 15,-2-6-43-15,1-2-1385 0</inkml:trace>
  <inkml:trace contextRef="#ctx0" brushRef="#br0" timeOffset="-114281.89">21668 16767 1009 0,'0'0'0'0,"0"0"0"16,-2 7 0-16,2-7 82 0,0 0-82 15,-4 7 83-15,3 2-83 0,1-9 70 0,0 0-70 16,1 28 71-16,6 27-71 0,-7-55 52 0,0 0-52 0,11 76 52 16,7 18-52-16,-18-94 31 0,0 0-31 0,14 96 32 15,0-16-32-15,-14-80 20 0,0 0-20 0,9 64 20 16,-6-22-20-16,-3-42 16 0,0 0-16 0,4 31 16 15,3-9-16-15,0 1-1106 0</inkml:trace>
  <inkml:trace contextRef="#ctx0" brushRef="#br0" timeOffset="-113982.77">22070 16816 1323 0,'0'0'0'0,"0"0"0"15,0 14 0-15,0-14 15 0,0 0-15 0,-9 15 15 16,-14 1 30-16,23-16-45 0,-33 19 46 0,-8 3-46 16,41-22 74-16,0 0-74 0,-49 26 75 0,-10 4-75 15,59-30 58-15,0 0-58 0,-54 36 59 0,3 11-59 16,51-47 49-16,0 0-49 0,-41 41 50 0,14-13-50 16,27-28 21-16,0 0-21 0,-14 17 21 0,11-6-21 0,3-11 9 0,0 0-9 15,14 17 9-15,19 18-9 0,-33-35 3 0,0 0-3 16,43 31 4-16,4-7-4 0,-47-24 1 0,0 0-1 15,52 21 1-15,4 0-1 0,-56-21 1 0,0 0-1 16,55 22 1-16,-11-1-1 0,-44-21 0 0,0 0 0 16,37 15 1-16,-7-2-1 0,-30-13-1 0,0 0 1 0,32 12-1 15,13 1 1-15,3 1-1350 0</inkml:trace>
  <inkml:trace contextRef="#ctx0" brushRef="#br0" timeOffset="-113504.21">22322 17134 1491 0,'0'0'0'0,"0"0"0"0,0 11 0 16,0-11-1-16,0 0 1 0,2 22 0 0,0 25 0 16,-2-47 34-16,0 0-34 0,3 43 34 0,2-12-34 15,-5-31 77-15,0 0-77 0,6 28 77 0,-1 7-77 16,-5-35 54-16,0 0-54 0,3 29 55 0,-3-13-55 15,0-16 41-15,0 0-41 0,4 7 41 0,-4-7-41 16,0 0 28-16,0 0-28 0,11-9 29 0,10-14-29 16,-21 23 16-16,0 0-16 0,24-27 17 0,1-3-17 15,-25 30 4-15,0 0-4 0,27-29 5 0,1 1-5 0,-28 28 3 16,0 0-3-16,25-21 4 0,-1 9-4 0,-24 12 9 16,0 0-9-16,16-3 10 0,-4 5-10 0,-12-2 19 15,0 0-19-15,18 10 20 0,10 11-20 0,-28-21 25 16,0 0-25-16,25 22 26 0,-11-6-26 0,-14-16 27 15,0 0-27-15,9 10 28 0,-4-3-28 0,-5-7 24 0,0 0-24 16,0 0 24-16,4 9-24 0,-4-9 17 16,0 0-17-16,0 0 17 0,19 12-17 0,-19-12 12 15,0 0-12-15,27 3 13 0,10-8-13 0,-37 5 5 0,0 0-5 0,40-10 5 16,-3-4-5-16,-37 14 3 0,0 0-3 16,30-12 4-16,-7 7-4 0,-23 5 2 0,0 0-2 0,14 0 3 15,-1 1-3-15,-13-1 7 0,0 0-7 0,8 9 7 16,8 10-7-16,-16-19 15 0,0 0-15 0,13 26 15 15,-8 9-15-15,-5-35 15 0,0 0-15 0,-2 41 16 16,-12 9-16-16,14-50 12 0,0 0-12 0,-18 45 13 16,-4-17-13-16,0 0-1742 0</inkml:trace>
  <inkml:trace contextRef="#ctx0" brushRef="#br0" timeOffset="-112526.2">6066 17065 1199 0,'0'0'0'0,"0"0"0"0,0 0 0 15,0 0 36-15,0 0-36 0,-19 19 37 0,19-9-37 16,0-10 70-16,0 0-70 0,0 26 70 0,1 25-70 16,-1-51 67-16,0 0-67 0,7 62 67 0,4 9-67 15,-11-71 33-15,0 0-33 0,5 81 34 0,2 13-34 0,-7-94 22 16,0 0-22-16,6 88 23 0,2-21-23 0,-8-67 15 15,0 0-15-15,9 47 16 0,-7-19-16 0,2 1-1207 0</inkml:trace>
  <inkml:trace contextRef="#ctx0" brushRef="#br0" timeOffset="-112287.41">6101 17647 1233 0,'0'0'0'15,"0"-20"0"-15,0-28 0 0,0 48 22 0,0 0-22 0,-5-66 23 16,1-6-23-16,4 72 42 0,0 0-42 0,-5-75 42 16,-7 9-42-16,12 66 62 0,0 0-62 0,-13-65 63 15,3-3-63-15,10 68 53 0,0 0-53 0,-9-69 54 16,4 3-54-16,5 66 69 0,0 0-69 0,-4-59 69 15,4 16-69-15,0 43 63 0,0 0-63 0,9-33 64 16,3 12-64-16,-12 21 50 0,0 0-50 0,29-15 50 16,11 1-50-16,-40 14 42 0,0 0-42 0,50-10 42 15,8 4-42-15,-58 6 31 0,0 0-31 0,60 0 32 16,-6 6-32-16,-54-6 23 0,0 0-23 0,48 5 23 16,-14 2-23-16,-34-7 18 0,0 0-18 0,30 7 18 15,-7 1-18-15,-23-8 14 0,0 0-14 0,17 11 14 0,-6-1-14 16,-11-10 7-16,0 0-7 0,9 14 8 0,-4 3-8 15,2 1-1614-15</inkml:trace>
  <inkml:trace contextRef="#ctx0" brushRef="#br0" timeOffset="-112091.06">6115 17349 1457 0,'0'0'0'0,"0"0"0"0,13 7 0 16,-13-7 36-16,0 0-36 0,14 3 37 0,12-8-37 16,-26 5 70-16,0 0-70 0,34-9 71 0,6 1-71 0,-40 8 50 0,0 0-50 15,50-9 50-15,3-1-50 0,-53 10 22 0,0 0-22 16,54-11 23-16,-8 6-23 0,-2 0-1302 0</inkml:trace>
  <inkml:trace contextRef="#ctx0" brushRef="#br0" timeOffset="-111760.25">6706 17278 1121 0,'0'0'0'0,"2"9"0"0,2 8 0 16,-4-17 70-16,0 0-70 0,3 24 71 0,-1 7-71 15,-2-31 86-15,0 0-86 0,3 38 87 0,-3 14-87 0,0-52 66 16,0 0-66-16,4 52 66 0,-4-3-66 0,0-49 33 15,0 0-33-15,2 36 34 0,-4-14-34 0,2-22 22 0,0 0-22 16,5 14 22-16,9-9-22 0,0 1-1199 0</inkml:trace>
  <inkml:trace contextRef="#ctx0" brushRef="#br0" timeOffset="-111609.31">6738 17058 1143 0,'0'0'0'15,"0"0"0"-15,-18-15 0 0,18 15 28 0,0 0-28 16,-14-14 28-16,2 3-28 0,12 11 45 0,0 0-45 16,-2-8 45-16,7-1-45 0,-5 9 5 0,0 0-5 0,18-9 6 15,14 1-6-15,0-1-915 0</inkml:trace>
  <inkml:trace contextRef="#ctx0" brushRef="#br0" timeOffset="-111191.78">6960 16774 1054 0,'0'0'0'0,"-1"7"0"0,-12 9 0 15,13-16 23-15,0 0-23 0,-9 17 24 0,4-1-24 16,5-16 66-16,0 0-66 0,2 26 67 0,5 22-67 16,-7-48 77-16,0 0-77 0,9 66 78 0,7 20-78 15,-16-86 59-15,0 0-59 0,17 92 59 0,-1-11-59 0,-16-81 49 16,0 0-49-16,11 78 49 0,-2-5-49 0,-9-73 33 15,0 0-33-15,8 68 33 0,1-8-33 0,-9-60 24 16,0 0-24-16,4 47 24 0,1-23-24 16,-5-24 14-16,0 0-14 0,0 0 14 0,14-7-14 0,-14 7 3 15,0 0-3-15,14-28 4 0,0-13-4 0,-14 41 0 16,0 0 0-16,21-43 0 0,6 3 0 0,-27 40 0 0,0 0 0 16,28-30 0-16,-1 10 0 0,-27 20 0 0,0 0 0 15,31-9 0-15,5 12 0 0,-36-3-1 0,0 0 1 0,37 14 0 16,-2 9 0-16,-35-23-1 0,0 0 1 0,28 34 0 15,-5 11 0-15,-23-45-1 0,0 0 1 0,12 47 0 16,-12-9 0-16,0-38 0 0,0 0 0 0,-12 35 0 16,-14 1 0-16,26-36 0 0,0 0 0 0,-37 33 1 15,-9-9-1-15,46-24 1 0,0 0-1 0,-53 12 2 16,2-6-2-16,51-6 1 0,0 0-1 0,-44-6 2 16,12-7-2-16,32 13 0 0,0 0 0 0,-14-32 0 15,19-20 0-15,0 1-1259 0</inkml:trace>
  <inkml:trace contextRef="#ctx0" brushRef="#br0" timeOffset="-110677.31">7551 17418 953 0,'0'0'0'0,"0"0"0"16,18 16 0-16,-18-16-7 0,0 0 7 16,14 10-6-16,4-5 6 0,-18-5-15 0,0 0 15 15,19-1-15-15,-3-6 15 0,-16 7 10 0,0 0-10 0,16-13 11 16,5-4-11-16,-21 17 60 0,0 0-60 0,18-21 60 16,1-5-60-16,-19 26 95 0,0 0-95 0,14-26 95 15,-7 7-95-15,-7 19 91 0,0 0-91 0,-3-19 91 16,-10 2-91-16,13 17 72 0,0 0-72 0,-10-12 72 15,-4 5-72-15,14 7 55 0,0 0-55 0,-15 0 55 0,-11 7-55 16,26-7 51-16,0 0-51 0,-32 21 51 16,-3 20-51-16,35-41 45 0,0 0-45 0,-32 56 46 0,18 11-46 15,14-67 36-15,0 0-36 0,0 68 37 0,11-10-37 16,-11-58 29-16,0 0-29 0,26 49 29 0,11-16-29 16,-37-33 24-16,0 0-24 0,41 19 24 0,-2-16-24 15,-39-3 9-15,0 0-9 0,42-5 10 0,7-9-10 16,-1 0-1491-16</inkml:trace>
  <inkml:trace contextRef="#ctx0" brushRef="#br0" timeOffset="-110377.39">7953 17292 1435 0,'0'0'0'15,"6"8"0"-15,11 13 0 0,-17-21 38 0,0 0-38 16,27 28 38-16,-1 3-38 0,-26-31 55 0,0 0-55 0,25 36 56 15,-4 8-56-15,-21-44 50 0,0 0-50 0,12 36 51 16,-5-8-51-16,-7-28 41 0,0 0-41 0,-1 22 42 16,-5-1-42-16,6-21 35 0,0 0-35 0,-8 21 35 15,1-2-35-15,7-19 31 0,0 0-31 0,-2 15 32 16,-2-6-32-16,4-9 26 0,0 0-26 0,0 0 26 16,9-5-26-16,-9 5 22 0,0 0-22 0,18-26 23 15,-1-24-23-15,-17 50 18 0,0 0-18 0,23-59 18 16,-3 2-18-16,-20 57 15 0,0 0-15 0,23-52 15 15,7 8-15-15,-30 44 12 0,0 0-12 0,31-39 13 16,1-1-13-16,-32 40 11 0,0 0-11 0,35-40 11 16,11 2-11-16,-2-2-1552 0</inkml:trace>
  <inkml:trace contextRef="#ctx0" brushRef="#br0" timeOffset="-109792.03">9451 17527 1177 0,'0'0'0'0,"0"0"0"15,0 0 0-15,0 0 58 0,0 0-58 0,-25-21 59 16,6 7-59-16,19 14 101 0,0 0-101 0,-23-12 102 15,-9 0-102-15,32 12 66 0,0 0-66 0,-32-5 66 0,-3 7-66 16,35-2 37-16,0 0-37 0,-35 14 37 0,7 12-37 16,28-26 21-16,0 0-21 0,-27 38 22 0,8 12-22 15,19-50 14-15,0 0-14 0,-13 52 15 0,10 1-15 16,3-53 10-16,0 0-10 0,7 45 10 0,11-8-10 16,-18-37 7-16,0 0-7 0,31 24 8 15,10-10-8-15,-41-14 6 0,0 0-6 0,42 2 6 0,2-13-6 16,-44 11 4-16,0 0-4 0,41-19 5 0,-13-7-5 15,-28 26 4-15,0 0-4 0,23-31 4 0,-7-4-4 0,-16 35 2 16,0 0-2-16,11-36 3 0,-3 1-3 16,-8 35 2-16,0 0-2 0,4-29 3 0,-4 5-3 15,0 24 5-15,0 0-5 0,0-14 5 0,0 14-5 0,0 0 7 16,0 0-7-16,9 12 8 0,5 19-8 0,-14-31 9 16,0 0-9-16,17 38 10 0,3 6-10 0,-20-44 11 0,0 0-11 15,23 43 12-15,7 2-12 0,-30-45 11 0,0 0-11 16,37 41 11-16,17-8-11 0,5 0-1394 0</inkml:trace>
  <inkml:trace contextRef="#ctx0" brushRef="#br0" timeOffset="-109434.58">9790 16987 1155 0,'0'0'0'0,"0"0"0"0,0-12 0 15,0 12 37-15,0 0-37 0,0-7 37 0,0 7-37 16,0 0 72-16,0 0-72 0,0 0 73 0,10 21-73 0,-10-21 56 16,0 0-56-16,14 45 57 0,13 31-57 0,-27-76 45 15,0 0-45-15,26 87 45 0,6 1-45 0,-32-88 40 16,0 0-40-16,32 93 40 0,-6 6-40 0,-26-99 28 0,0 0-28 16,25 90 29-16,-4-24-29 0,-21-66 19 0,0 0-19 15,18 46 20-15,-13-20-20 0,4 2-1255 0</inkml:trace>
  <inkml:trace contextRef="#ctx0" brushRef="#br0" timeOffset="-109224.38">9691 17390 1155 0,'0'0'0'0,"0"0"0"16,-18 18 0-16,18-18 0 0,0 0 0 0,-12 12 0 15,7-5 0-15,5-7 1 0,0 0-1 0,0 0 2 16,12 8-2-16,-12-8 17 0,0 0-17 0,28 4 17 15,16-8-17-15,-44 4 25 0,0 0-25 0,51-5 26 16,8-3-26-16,-59 8 25 0,0 0-25 0,58-11 25 0,0-1-25 16,-58 12 19-16,0 0-19 0,60-14 20 0,10-5-20 15,-70 19 3-15,0 0-3 0,69-17 3 0,-10 5-3 16,-3 0-944-16</inkml:trace>
  <inkml:trace contextRef="#ctx0" brushRef="#br0" timeOffset="-108998.77">10333 17017 1099 0,'0'0'0'0,"0"0"0"0,-14-14 0 15,14 14 0-15,0 0 0 0,-13-16 1 0,-1 1-1 16,14 15 2-16,0 0-2 0,-12-11 2 0,5 6-2 0,7 5 48 16,0 0-48-16,0 0 49 0,0 0-49 0,0 0 69 15,0 0-69-15,5 29 70 0,9 32-70 0,-14-61 64 0,0 0-64 16,20 76 64-16,4 0-64 0,-24-76 68 0,0 0-68 15,20 78 68-15,-3 10-68 0,-17-88 53 0,0 0-53 16,9 87 54-16,-5-16-54 0,-4-71 34 0,0 0-34 0,5 57 34 16,4-22-34-16,0-1-1275 0</inkml:trace>
  <inkml:trace contextRef="#ctx0" brushRef="#br0" timeOffset="-108655.66">10261 17390 1267 0,'0'0'0'0,"0"0"0"0,12 19 0 16,-12-19 11-16,0 0-11 0,14 14 12 15,12-3-12-15,-26-11 24 0,0 0-24 0,34 5 24 16,5-5-24-16,-39 0 19 0,0 0-19 0,37-5 20 0,-2-9-20 16,-35 14 11-16,0 0-11 0,34-19 11 0,1 0-11 15,-35 19 8-15,0 0-8 0,35-21 9 0,6-3-9 16,-41 24 16-16,0 0-16 0,37-23 17 0,-11 2-17 15,-26 21 26-15,0 0-26 0,18-22 27 0,-11 1-27 16,-7 21 36-16,0 0-36 0,-2-15 37 0,-7 4-37 0,9 11 33 16,0 0-33-16,-12-5 34 0,-4 3-34 0,16 2 30 15,0 0-30-15,-18 9 31 0,-8 12-31 0,26-21 28 0,0 0-28 16,-23 36 28-16,5 19-28 0,18-55 24 16,0 0-24-16,-8 70 24 0,11 6-24 0,-3-76 16 0,0 0-16 15,9 73 17-15,10-18-17 0,-19-55 9 0,0 0-9 16,29 38 9-16,9-17-9 0,-38-21 1 0,0 0-1 15,43 8 1-15,6-11-1 0,4-1-1335 0</inkml:trace>
  <inkml:trace contextRef="#ctx0" brushRef="#br0" timeOffset="-107961.65">10880 17250 942 0,'0'0'0'0,"0"0"0"16,7 19 0-16,-7-19 2 0,0 0-2 16,5 14 3-16,-5-4-3 0,0-10-5 0,0 0 5 15,2 16-5-15,5 10 5 0,-7-26 15 0,0 0-15 0,10 35 15 16,3 4-15-16,-13-39 56 0,0 0-56 0,10 44 56 15,-1 1-56-15,-9-45 73 0,0 0-73 0,7 38 73 16,-7-17-73-16,0-21 72 0,0 0-72 0,0 12 73 16,0-5-73-16,0-7 56 0,0 0-56 0,0 0 57 15,0 0-57-15,0 0 41 0,0 0-41 0,0 0 42 16,0-23-42-16,0 23 31 0,0 0-31 0,6-36 31 0,4-14-31 16,-10 50 22-16,0 0-22 0,12-51 23 15,6 3-23-15,-18 48 17 0,0 0-17 0,18-40 18 0,5 9-18 16,-23 31 14-16,0 0-14 0,26-19 14 0,6 15-14 15,-32 4 12-15,0 0-12 0,37 9 13 0,3 10-13 16,-40-19 9-16,0 0-9 0,41 28 10 0,-6 8-10 0,-35-36 10 16,0 0-10-16,29 42 10 0,-12 1-10 0,-17-43 3 15,0 0-3-15,9 36 4 0,-7-8-4 0,-2-28 0 16,0 0 0-16,2 21 1 0,-1-9-1 0,3 0-1296 16</inkml:trace>
  <inkml:trace contextRef="#ctx0" brushRef="#br0" timeOffset="-107453.74">11718 17190 1065 0,'0'0'0'0,"0"0"0"0,0 0 0 0,0 0 19 16,0 0-19-16,5 7 20 0,-5-7-20 0,0 0 54 0,0 0-54 15,-4 6 54-15,4-6-54 0,0 0 87 0,0 0-87 16,-5 25 88-16,-9 20-88 0,14-45 55 0,0 0-55 16,-12 62 55-16,1 19-55 0,11-81 41 0,0 0-41 15,-12 83 41-15,-3 0-41 0,15-83 37 0,0 0-37 0,-8 80 38 16,1-4-38-16,7-76 26 0,0 0-26 0,-2 63 27 16,2-29-27-16,0 1-1221 0</inkml:trace>
  <inkml:trace contextRef="#ctx0" brushRef="#br0" timeOffset="-106761.14">12125 17688 908 0,'0'0'0'0,"0"0"0"0,9-9 0 16,-9 9 32-16,0 0-32 0,9-8 32 16,5-4-32-16,-14 12 45 0,0 0-45 0,10-12 46 0,-1 3-46 15,-9 9 75-15,0 0-75 0,0 0 75 0,7-9-75 16,-7 9 74-16,0 0-74 0,0 0 75 0,0 0-75 16,0 0 59-16,0 0-59 0,-9 2 60 0,9-2-60 15,0 0 52-15,0 0-52 0,-7 7 52 0,7-7-52 0,0 0 47 16,0 0-47-16,-7 7 47 0,7-7-47 0,0 0 33 15,0 0-33-15,0 0 34 0,0 0-34 0,0 0 24 0,0 0-24 16,0 7 25-16,11-9-25 0,1 0-1287 0</inkml:trace>
  <inkml:trace contextRef="#ctx0" brushRef="#br0" timeOffset="-106386.52">12681 17576 1468 0,'0'0'0'0,"0"0"0"0,10 13 0 16,-10-13 9-16,0 0-9 0,9 16 10 0,0 6-10 0,-9-22 23 15,0 0-23-15,7 35 24 0,-7 15-24 0,0-50 79 16,0 0-79-16,-9 61 79 0,-12 8-79 15,21-69 59-15,0 0-59 0,-28 66 60 0,-4-14-60 0,32-52 48 16,0 0-48-16,-32 41 48 0,7-18-48 0,4-1-1371 16</inkml:trace>
  <inkml:trace contextRef="#ctx0" brushRef="#br0" timeOffset="-103655.03">12640 17534 516 0,'0'0'0'0,"0"0"0"0,0 0 0 0,0 0 39 16,0 0-39-16,0 0 40 0,5-17-40 15,-5 17 95-15,0 0-95 0,0-7 96 0,-1 0-96 0,1 7 99 16,0 0-99-16,-4-7 99 0,4 7-99 0,0 0 73 16,0 0-73-16,-5-9 74 0,5 9-74 0,0 0 49 0,0 0-49 15,-9-1 49-15,9 1-49 0,0 0 41 0,0 0-41 16,-12 3 41-16,12-3-41 0,0 0 33 0,0 0-33 15,-9 5 34-15,9-5-34 0,0 0 29 0,0 0-29 16,-6 7 29-16,6-7-29 0,0 0 24 0,0 0-24 16,0 0 25-16,-5 7-25 0,5-7 17 0,0 0-17 15,0 0 17-15,2 14-17 0,-2-14 14 0,0 0-14 0,3 10 14 16,1 2-14-16,-4-12 10 0,0 0-10 16,2 13 11-16,3-3-11 0,-5-10 8 0,0 0-8 0,7 7 8 15,2-4-8-15,-9-3 7 0,0 0-7 16,5 2 8-16,4-2-8 0,-9 0 6 0,0 0-6 0,11-2 6 15,-3-1-6-15,-8 3 5 0,0 0-5 0,0 0 5 16,7-12-5-16,-7 12 2 0,0 0-2 0,2-7 2 16,2 0-2-16,-4 7 1 0,0 0-1 0,3-9 2 15,-6-1-2-15,3 10 2 0,0 0-2 0,-4-11 2 16,2 1-2-16,2 10 3 0,0 0-3 0,-5-9 4 0,2 2-4 16,3 7 8-16,0 0-8 0,-9-3 8 0,4 1-8 15,5 2 12-15,0 0-12 0,-9 0 13 0,2 2-13 16,7-2 14-16,0 0-14 0,-7 2 14 0,-2-1-14 15,9-1 15-15,0 0-15 0,-9 2 16 0,0 2-16 0,9-4 16 16,0 0-16-16,-9 3 16 0,9-3-16 0,0 0 14 16,0 0-14-16,-5 7 14 0,5-7-14 0,0 0 12 15,0 0-12-15,2 7 13 0,-2-7-13 0,0 0 11 16,0 0-11-16,3 9 11 0,-1-2-11 0,-2-7 8 0,0 0-8 16,0 0 9-16,7 8-9 0,-7-8 7 0,0 0-7 15,0 0 7-15,11 4-7 0,-11-4 5 0,0 0-5 16,0 0 6-16,9 1-6 0,-9-1 2 0,0 0-2 15,5-7 3-15,11-6-3 0,-2-1-1360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02:29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1916 614 756 0,'-6'33'0'0,"6"-33"76"0,0 0-76 16,-12 69 76-16,0 8-76 0,12-77 79 0,0 0-79 15,-11 81 79-15,6 23-79 0,5-104 60 0,0 0-60 16,-9 105 61-16,-3-11-61 0,12-94 43 0,0 0-43 0,-15 81 44 15,7-10-44-15,8-71 34 0,0 0-34 0,-14 66 35 16,1 1-35-16,13-67 27 0,0 0-27 0,-14 57 28 16,0-15-28-16,14-42 23 0,0 0-23 15,-9 24 23-15,4-12-23 0,5-12 22 0,0 0-22 0,0 0 23 16,-9-24-23-16,9 24 27 0,0 0-27 0,-4-36 28 16,8-18-28-16,-4 54 32 0,0 0-32 0,2-60 32 15,5-1-32-15,-7 61 39 0,0 0-39 0,9-76 39 16,1-33-39-16,-10 109 43 0,0 0-43 0,13-109 44 0,1 12-44 15,-14 97 39-15,0 0-39 0,17-88 40 0,-3 6-40 16,-14 82 39-16,0 0-39 0,18-76 40 0,-4 19-40 16,-14 57 36-16,0 0-36 0,13-42 37 0,-3 11-37 15,-10 31 24-15,0 0-24 0,12-20 24 0,3 13-24 16,-15 7 16-16,0 0-16 0,23 10 17 0,-1 14-17 16,-22-24 11-16,0 0-11 0,30 37 12 0,4 23-12 15,-34-60 6-15,0 0-6 0,41 69 6 0,-3 1-6 16,-38-70 3-16,0 0-3 0,37 79 3 0,-1 30-3 0,-36-109 1 15,0 0-1-15,28 102 2 0,-9-8-2 16,-19-94 0-16,0 0 0 0,16 72 1 0,-5-16-1 16,-11-56 0-16,0 0 0 0,9 40 1 0,-6-14-1 0,-3-26 0 15,0 0 0-15,9 15 0 0,0-15 0 0,0 0-1539 16</inkml:trace>
  <inkml:trace contextRef="#ctx0" brushRef="#br0" timeOffset="181.16">1965 1213 1341 0,'0'0'0'0,"0"0"69"0,0 0-69 0,-9 4 70 16,9-4-70-16,0 0 55 0,0 0-55 0,5-9 56 16,13-7-56-16,-18 16 5 0,0 0-5 0,35-12 6 15,20 0-6-15,-55 12 2 0,0 0-2 0,58-19 3 16,-8-10-3-16,-3-2-1146 0</inkml:trace>
  <inkml:trace contextRef="#ctx0" brushRef="#br0" timeOffset="706.94">2535 587 939 0,'0'0'0'0,"0"0"85"0,0 0-85 0,-9-16 86 0,9 16-86 16,0 0 66-16,0 0-66 0,-4 9 67 0,17 37-67 15,-13-46 37-15,0 0-37 0,14 58 37 0,0 6-37 16,-14-64 35-16,0 0-35 0,16 81 36 0,-7 21-36 16,-9-102 27-16,0 0-27 0,5 113 28 0,4-10-28 15,-9-103 23-15,0 0-23 0,9 94 23 0,-4-22-23 16,-5-72 14-16,0 0-14 0,9 54 15 0,5-14-15 15,-14-40 9-15,0 0-9 0,12 24 9 0,2-15-9 16,-3 1-1092-16</inkml:trace>
  <inkml:trace contextRef="#ctx0" brushRef="#br0" timeOffset="930.59">2856 599 1084 0,'0'0'0'0,"0"0"33"0,0 0-33 0,3 21 34 16,3 22-34-16,-6-43 17 0,0 0-17 0,3 53 17 15,2 8-17-15,-5-61 50 0,0 0-50 0,4 68 51 16,1 9-51-16,-5-77 62 0,0 0-62 0,4 92 62 16,5 14-62-16,-9-106 62 0,0 0-62 0,14 102 63 15,5-30-63-15,-19-72 51 0,0 0-51 0,21 52 51 16,4-19-51-16,1-2-1168 0</inkml:trace>
  <inkml:trace contextRef="#ctx0" brushRef="#br0" timeOffset="1531">3233 986 660 0,'-12'21'0'0,"12"-21"104"0,0 0-104 0,-32 61 105 15,6 11-105-15,26-72 107 0,0 0-107 0,-18 70 108 0,16-10-108 16,2-60 48-16,0 0-48 0,11 52 49 16,10-3-49-16,-21-49 25 0,0 0-25 0,32 36 25 0,-4-8-25 15,-28-28 18-15,0 0-18 0,35 17 18 0,2-17-18 16,-37 0 13-16,0 0-13 0,32-9 14 0,-2-8-14 16,-30 17 11-16,0 0-11 0,23-24 12 0,0-7-12 15,-23 31 14-15,0 0-14 0,14-33 14 0,-18-4-14 16,4 37 14-16,0 0-14 0,-15-52 15 0,-12-13-15 15,27 65 15-15,0 0-15 0,-26-64 16 0,-1 27-16 16,27 37 26-16,0 0-26 0,-23-27 27 0,0 6-27 16,23 21 35-16,0 0-35 0,-31-12 36 0,-6 8-36 15,37 4 36-15,0 0-36 0,-36 16 36 0,13 20-36 0,23-36 32 16,0 0-32-16,-8 40 33 0,11 5-33 0,-3-45 26 16,0 0-26-16,14 36 27 0,14-15-27 0,-1 0-1230 0</inkml:trace>
  <inkml:trace contextRef="#ctx0" brushRef="#br0" timeOffset="1966.01">3701 1014 1506 0,'0'0'0'0,"0"0"26"0,0 0-26 0,-11 33 26 15,8 12-26-15,3-45 3 0,0 0-3 0,3 43 4 16,2-10-4-16,-5-33 13 0,0 0-13 0,13 30 13 16,6-6-13-16,-19-24 24 0,0 0-24 0,21 19 24 15,2-2-24-15,-23-17 32 0,0 0-32 0,28 11 33 0,2-11-33 16,-30 0 30-16,0 0-30 0,25-7 31 0,5-6-31 16,-30 13 28-16,0 0-28 0,27-17 29 0,-5-5-29 15,-22 22 26-15,0 0-26 0,23-18 27 0,6 10-27 16,-29 8 23-16,0 0-23 0,30 0 23 0,1 8-23 15,-31-8 18-15,0 0-18 0,32 16 19 0,0-2-19 16,-32-14 13-16,0 0-13 0,33 12 14 0,-3-5-14 0,-30-7 10 16,0 0-10-16,27-7 10 0,-4-10-10 0,-23 17 7 15,0 0-7-15,17-33 8 0,-3-23-8 0,-14 56 8 0,0 0-8 16,11-53 8-16,-7 13-8 0,-4 40 15 16,0 0-15-16,-6-33 15 0,-6 5-15 0,12 28 18 0,0 0-18 15,-19-24 18-15,-11-9-18 0,30 33 21 16,0 0-21-16,-29-31 21 0,12 14-21 0,17 17 12 0,0 0-12 15,-6-16 13-15,6-8-13 0,0 24 6 0,0 0-6 16,15-24 7-16,7-1-7 0,5 1-1577 16</inkml:trace>
  <inkml:trace contextRef="#ctx0" brushRef="#br0" timeOffset="2521.25">4814 905 1135 0,'0'0'0'0,"0"0"49"16,0 0-49-16,-27-12 49 0,-3-4-49 0,30 16 35 16,0 0-35-16,-32-8 35 0,-1 4-35 0,33 4 45 0,0 0-45 15,-35 5 46-15,8 18-46 0,27-23 46 0,0 0-46 16,-23 33 47-16,4 8-47 0,19-41 38 0,0 0-38 15,-16 56 39-15,11 10-39 0,5-66 28 0,0 0-28 16,0 64 29-16,9-7-29 0,-9-57 21 0,0 0-21 0,14 43 22 16,3-14-22-16,-17-29 16 0,0 0-16 0,23 19 17 15,7-15-17-15,-30-4 11 0,0 0-11 0,34-11 12 16,10-9-12-16,-44 20 10 0,0 0-10 0,40-37 11 16,-4-23-11-16,-36 60 11 0,0 0-11 0,28-66 11 15,-2 7-11-15,-26 59 12 0,0 0-12 0,20-48 12 16,-8 15-12-16,-12 33 15 0,0 0-15 0,11-24 15 15,-4 6-15-15,-7 18 16 0,0 0-16 0,5-7 16 16,6 14-16-16,-11-7 16 0,0 0-16 0,15 12 16 16,8 2-16-16,-23-14 14 0,0 0-14 0,27 19 14 15,5 2-14-15,-32-21 9 0,0 0-9 0,37 24 10 16,-2-5-10-16,-35-19 6 0,0 0-6 0,37 25 6 16,7 7-6-16,-2 1-1395 0</inkml:trace>
  <inkml:trace contextRef="#ctx0" brushRef="#br0" timeOffset="2959.47">5329 519 1430 0,'0'0'0'0,"0"0"70"0,0 0-70 15,23 52 71-15,-6 9-71 0,-17-61 61 16,0 0-61-16,20 67 61 0,-8-5-61 0,-12-62 48 16,0 0-48-16,9 59 49 0,-4-10-49 0,-5-49 39 0,0 0-39 15,5 45 40-15,-1-4-40 0,-4-41 27 0,0 0-27 16,5 35 28-16,4-9-28 0,-9-26 21 0,0 0-21 0,5 15 22 16,2-11-22-16,-7-4 23 0,0 0-23 0,11-4 23 15,3-8-23-15,-14 12 20 0,0 0-20 0,18-15 21 16,3 3-21-16,-21 12 19 0,0 0-19 0,23-6 20 15,3 3-20-15,-26 3 18 0,0 0-18 0,41 7 19 16,10 10-19-16,-51-17 15 0,0 0-15 0,49 24 16 16,-3 16-16-16,-46-40 11 0,0 0-11 0,36 45 12 15,-19-2-12-15,-17-43 9 0,0 0-9 0,0 45 9 16,-17-5-9-16,17-40 7 0,0 0-7 0,-41 37 7 0,-23-5-7 16,64-32 4-16,0 0-4 0,-67 30 4 0,-1-6-4 15,68-24 2-15,0 0-2 0,-53 16 3 0,17-9-3 16,36-7 0-16,0 0 0 0,-19 0 1 0,5-4-1 15,14 4-3-15,0 0 3 0,0-28-3 0,5-29 3 16,4 0-1608-16</inkml:trace>
  <inkml:trace contextRef="#ctx0" brushRef="#br0" timeOffset="3696.47">5424 995 1084 0,'0'0'0'0,"0"0"53"0,0 0-53 0,5 33 54 16,4 19-54-16,-9-52 18 0,0 0-18 0,12 52 19 0,-5 0-19 15,-7-52 33-15,0 0-33 0,8 50 34 0,-3-7-34 16,-5-43 28-16,0 0-28 0,3 36 28 0,6-6-28 15,0-2-954-15</inkml:trace>
  <inkml:trace contextRef="#ctx0" brushRef="#br0" timeOffset="4129.96">6075 474 1216 0,'0'0'0'15,"0"0"14"-15,0 0-14 0,3 37 14 0,8 11-14 16,-11-48 31-16,0 0-31 0,12 61 31 0,2 15-31 15,-14-76 32-15,0 0-32 0,13 78 33 0,-6-6-33 16,-7-72 33-16,0 0-33 0,9 76 34 0,3 18-34 16,-12-94 27-16,0 0-27 0,18 85 27 0,-1-18-27 15,-17-67 19-15,0 0-19 0,23 45 19 0,-5-24-19 16,1 3-1088-16</inkml:trace>
  <inkml:trace contextRef="#ctx0" brushRef="#br0" timeOffset="4445.46">6401 1075 1007 0,'18'-7'0'0,"-18"7"21"0,0 0-21 16,62-24 21-16,1-6-21 0,-63 30 13 0,0 0-13 16,58-28 13-16,-15 1-13 0,-43 27 2 0,0 0-2 15,30-21 3-15,-16 0-3 0,-14 21 19 0,0 0-19 0,0-15 20 16,-6-1-20-16,6 16 35 0,0 0-35 0,-26-17 36 15,-23-11-36-15,49 28 44 0,0 0-44 0,-55-19 45 16,9 17-45-16,46 2 49 0,0 0-49 0,-41 12 50 16,6 13-50-16,35-25 60 0,0 0-60 0,-26 41 60 15,12 8-60-15,14-49 62 0,0 0-62 0,-6 60 62 16,12 16-62-16,-6-76 52 0,0 0-52 0,17 70 52 16,17-10-52-16,-34-60 40 0,0 0-40 0,49 49 41 0,27-17-41 15,-76-32 31-15,0 0-31 0,93 19 31 0,17-13-31 16,-110-6 6-16,0 0-6 0,107-9 7 0,-3-19-7 15,1 4-1352-15</inkml:trace>
  <inkml:trace contextRef="#ctx0" brushRef="#br0" timeOffset="4984.28">7777 1428 1043 0,'0'0'0'0,"0"0"0"15,0 0 0-15,0 0 85 0,0 0-85 0,23-25 86 16,0-11-86-16,-23 36 110 0,0 0-110 0,32-57 111 16,-1-28-111-16,-31 85 95 0,0 0-95 0,32-90 95 15,-2 2-95-15,-30 88 54 0,0 0-54 0,19-85 55 16,-3-7-55-16,-16 92 39 0,0 0-39 0,11-86 40 0,-8 3-40 15,-3 83 27-15,0 0-27 0,-8-69 27 0,-6 15-27 16,14 54 22-16,0 0-22 0,-22-43 23 0,-1 3-23 16,23 40 19-16,0 0-19 0,-21-26 20 0,7 7-20 15,14 19 16-15,0 0-16 0,-19-5 16 0,-13 5-16 16,32 0 13-16,0 0-13 0,-30 21 14 0,12 18-14 16,18-39 12-16,0 0-12 0,-10 57 12 0,1 16-12 0,9-73 9 15,0 0-9-15,0 85 10 0,12 5-10 0,-12-90 7 16,0 0-7-16,20 97 7 0,15 12-7 0,-35-109 6 15,0 0-6-15,51 100 6 0,16-12-6 16,-67-88 2-16,0 0-2 0,69 70 3 0,-4-18-3 16,-65-52 0-16,0 0 0 0,64 27 0 0,-13-22 0 0,2-1-1503 15</inkml:trace>
  <inkml:trace contextRef="#ctx0" brushRef="#br0" timeOffset="5282.99">8400 941 1300 0,'-4'13'0'0,"4"-13"44"0,0 0-44 0,-9 48 45 15,9 21-45-15,0-69 25 0,0 0-25 0,13 61 26 16,10-16-26-16,-23-45 7 0,0 0-7 0,31 36 8 16,5-15-8-16,-36-21 12 0,0 0-12 0,37 15 13 15,-6-15-13-15,-31 0 18 0,0 0-18 0,27-8 19 0,-8-13-19 16,-19 21 29-16,0 0-29 0,16-40 29 15,-5-17-29-15,-11 57 30 0,0 0-30 0,0-59 30 16,-6 14-30-16,6 45 28 0,0 0-28 0,-17-41 29 16,-10-8-29-16,27 49 35 0,0 0-35 0,-28-39 35 15,7 11-35-15,21 28 40 0,0 0-40 0,-25-12 41 0,-8 7-41 16,33 5 34-16,0 0-34 0,-34 5 35 0,4 14-35 16,30-19 26-16,0 0-26 0,-17 24 26 0,15 5-26 15,-3-1-1413-15</inkml:trace>
  <inkml:trace contextRef="#ctx0" brushRef="#br0" timeOffset="5689.14">9313 684 1593 0,'-5'-9'0'0,"5"9"64"0,0 0-64 0,-28-24 64 16,-11 5-64-16,39 19 41 0,0 0-41 15,-37-6 41-15,-4 12-41 0,41-6 36 0,0 0-36 0,-31 24 36 16,8 16-36-16,23-40 23 0,0 0-23 0,-14 45 23 16,15 3-23-16,-1-48 18 0,0 0-18 0,16 49 19 15,16-10-19-15,-32-39 13 0,0 0-13 0,41 40 14 16,13-3-14-16,-54-37 8 0,0 0-8 0,55 36 9 0,0-3-9 15,-55-33 5-15,0 0-5 0,44 36 5 0,-11 6-5 16,-33-42 3-16,0 0-3 0,21 43 3 0,-21-10-3 16,0-33 2-16,0 0-2 0,-17 27 2 0,-20-11-2 15,37-16 1-15,0 0-1 0,-53 9 2 0,-16-4-2 16,69-5 2-16,0 0-2 0,-71 7 2 0,8 1-2 16,63-8 1-16,0 0-1 0,-42 9 2 0,19-9-2 15,23 0 0-15,0 0 0 0,-7-5 0 0,10-7 0 0,-3 12-6 16,0 0 6-16,18-24-6 0,24-21 6 0,2 1-1455 15</inkml:trace>
  <inkml:trace contextRef="#ctx0" brushRef="#br0" timeOffset="6006.02">9627 656 1559 0,'0'0'0'0,"0"0"25"0,0 0-25 0,-30-4 26 16,7 8-26-16,23-4 5 0,0 0-5 0,-14 19 6 15,9 17-6-15,5-36 14 0,0 0-14 0,9 45 15 16,19 4-15-16,-28-49 23 0,0 0-23 0,35 45 23 16,13-5-23-16,-48-40 31 0,0 0-31 0,48 45 31 15,-8 3-31-15,-40-48 32 0,0 0-32 0,27 64 32 16,-13 12-32-16,-14-76 24 0,0 0-24 0,-4 78 25 15,-24-14-25-15,28-64 19 0,0 0-19 0,-48 48 20 16,-8-15-20-16,56-33 13 0,0 0-13 0,-65 28 14 16,-4-7-14-16,69-21 4 0,0 0-4 0,-64 12 5 0,10-12-5 15,54 0 3-15,0 0-3 0,-37-16 3 0,28-29-3 16,0 6-1404-16</inkml:trace>
  <inkml:trace contextRef="#ctx0" brushRef="#br0" timeOffset="6380.88">11028 959 1315 0,'0'0'0'0,"0"0"28"0,0 0-28 0,32 0 28 0,13 0-28 16,-45 0 8-16,0 0-8 0,50 0 8 0,-1-4-8 16,-49 4 31-16,0 0-31 0,44-1 31 0,-10-3-31 15,-34 4 15-15,0 0-15 0,35-3 16 0,-3 6-16 16,-2-3-1050-16</inkml:trace>
  <inkml:trace contextRef="#ctx0" brushRef="#br0" timeOffset="6563.42">11083 1298 1610 0,'0'0'0'0,"0"0"98"0,0 0-98 16,40 21 99-16,1-14-99 0,-41-7 60 0,0 0-60 15,44 0 61-15,3-7-61 0,-47 7 0 0,0 0 0 16,53-21 0-16,5-12 0 0,1-3-1386 0</inkml:trace>
  <inkml:trace contextRef="#ctx0" brushRef="#br0" timeOffset="9998.59">1528 7263 1020 0,'0'0'0'0,"0"0"0"0,0 0 0 15,0 0 38-15,0 0-38 0,22-19 38 0,19-2-38 16,-41 21 101-16,0 0-101 0,58-20 102 0,15-8-102 16,-73 28 77-16,0 0-77 0,86-24 77 0,7 5-77 0,-93 19 53 15,0 0-53-15,106-14 53 0,20-2-53 0,-126 16 39 16,0 0-39-16,118-8 39 0,-5 4-39 15,-113 4 32-15,0 0-32 0,102 0 32 0,-16 4-32 0,-86-4 23 16,0 0-23-16,67 8 24 0,-26-1-24 0,-41-7 16 16,0 0-16-16,25 11 17 0,-13 1-17 0,-12-12 8 15,0 0-8-15,0 12 9 0,-9 2-9 0,-3-1-1289 0</inkml:trace>
  <inkml:trace contextRef="#ctx0" brushRef="#br0" timeOffset="10331.08">1991 7190 1031 0,'0'0'0'0,"0"0"0"0,0 9 0 16,0-9 16-16,0 0-16 0,0 12 16 0,0 7-16 15,0-19 41-15,0 0-41 0,6 37 42 0,3 20-42 16,-9-57 57-16,0 0-57 0,17 60 58 0,6 6-58 16,-23-66 50-16,0 0-50 0,20 69 51 0,-3 2-51 0,-17-71 55 15,0 0-55-15,14 76 56 0,-10 18-56 0,-4-94 36 16,0 0-36-16,5 86 37 0,4-23-37 15,-9-63 28-15,0 0-28 0,5 38 29 0,2-23-29 0,2-3-1143 0</inkml:trace>
  <inkml:trace contextRef="#ctx0" brushRef="#br0" timeOffset="11004.83">2611 7616 1166 0,'0'0'0'16,"0"0"0"-16,-15 11 0 0,15-11 3 0,0 0-3 16,-17 8 4-16,-4-4-4 0,21-4 10 0,0 0-10 0,-29 8 11 15,-6 11-11-15,35-19 52 0,0 0-52 0,-32 30 53 16,9 18-53-16,23-48 72 0,0 0-72 0,-12 52 72 15,21-2-72-15,-9-50 62 0,0 0-62 0,21 47 62 16,16-11-62-16,-37-36 51 0,0 0-51 0,46 26 51 16,10-5-51-16,-56-21 36 0,0 0-36 0,52 11 37 15,-3-11-37-15,-49 0 28 0,0 0-28 0,41-9 28 16,-10-5-28-16,-31 14 25 0,0 0-25 0,20-24 26 16,-4-11-26-16,-16 35 24 0,0 0-24 0,5-47 24 15,-9-10-24-15,4 57 26 0,0 0-26 0,-10-53 27 16,-13 13-27-16,23 40 26 0,0 0-26 0,-41-30 26 15,-22 3-26-15,63 27 23 0,0 0-23 0,-67-16 23 0,9 11-23 16,58 5 13-16,0 0-13 0,-46 5 13 0,19 11-13 16,27-16 3-16,0 0-3 0,-14 21 3 0,14 3-3 15,0-24 0-15,0 0 0 0,19 27 1 0,13-2-1 16,0-1-1501-16</inkml:trace>
  <inkml:trace contextRef="#ctx0" brushRef="#br0" timeOffset="11348.63">3320 7030 1065 0,'0'0'0'0,"0"5"0"15,0 14 0-15,0-19 0 0,0 0 0 0,-7 27 0 16,1 10 0-16,6-37-1 0,0 0 1 0,0 40-1 16,6 6 1-16,-6-46 31 0,0 0-31 0,12 64 31 15,6 21-31-15,-18-85 68 0,0 0-68 0,23 88 68 16,3-11-68-16,-26-77 70 0,0 0-70 0,23 81 70 15,-5 12-70-15,-18-93 47 0,0 0-47 0,17 92 47 0,-6-18-47 16,-11-74 25-16,0 0-25 0,12 59 26 0,-3-26-26 16,2 4-1100-16</inkml:trace>
  <inkml:trace contextRef="#ctx0" brushRef="#br0" timeOffset="11544.84">3126 7644 1199 0,'0'0'0'0,"0"0"0"0,0 0 0 16,0 0 18-16,0 0-18 0,5 9 19 0,7-11-19 16,-12 2 21-16,0 0-21 0,25-4 21 0,7-8-21 0,-32 12 46 15,0 0-46-15,47-12 46 0,13-9-46 0,-60 21 36 16,0 0-36-16,80-15 37 0,15 6-37 0,-95 9 16 0,0 0-16 16,95-7 17-16,0 2-17 0,-95 5 14 0,0 0-14 15,87-3 14-15,-17 3-14 0,3-4-1068 0</inkml:trace>
  <inkml:trace contextRef="#ctx0" brushRef="#br0" timeOffset="12130.75">3976 7457 1345 0,'0'0'0'0,"0"0"0"16,-9 3 0-16,9-3 33 0,0 0-33 0,-16 6 33 15,-19 1-33-15,35-7 67 0,0 0-67 0,-41 10 68 16,10 2-68-16,31-12 80 0,0 0-80 0,-23 19 80 15,-4 11-80-15,27-30 63 0,0 0-63 0,-18 34 64 0,10-1-64 16,8-33 44-16,0 0-44 0,3 36 44 0,11-5-44 16,-14-31 33-16,0 0-33 0,23 30 34 15,7-6-34-15,-30-24 27 0,0 0-27 0,34 19 27 0,-3-8-27 16,-31-11 16-16,0 0-16 0,30 1 16 0,-5-11-16 16,-25 10 9-16,0 0-9 0,25-17 10 0,-6-8-10 15,-19 25 5-15,0 0-5 0,18-24 6 0,-4-9-6 16,-14 33 2-16,0 0-2 0,4-27 2 0,-4 2-2 0,0 25 1 15,0 0-1-15,-8-20 2 0,3 1-2 0,5 19 0 16,0 0 0-16,-5-13 1 0,0 5-1 0,5 8 1 16,0 0-1-16,0 0 1 0,0 17-1 0,0-17 1 15,0 0-1-15,8 21 2 0,12 5-2 0,-20-26 2 16,0 0-2-16,26 26 2 0,6-2-2 0,-32-24 1 0,0 0-1 16,35 24 2-16,-3-3-2 15,-32-21 1-15,0 0-1 0,34 16 1 0,1-13-1 0,-35-3 0 16,0 0 0-16,35-9 1 0,2-13-1 0,-37 22 0 0,0 0 0 15,35-30 0-15,-12-9 0 0,-23 39 0 0,0 0 0 16,15-51 1-16,-7-16-1 0,-8 67 2 0,0 0-2 16,0-81 3-16,-8-15-3 0,8 96 3 0,0 0-3 0,-18-90 3 15,-10 18-3-15,28 72 7 0,0 0-7 0,-32-69 8 16,5 5-8-16,27 64 9 0,0 0-9 0,-21-58 9 16,7 10-9-16,14 48 18 0,0 0-18 0,-10-19 18 15,-3 40-18-15,13-21 26 0,0 0-26 0,-9 43 26 16,9 14-26-16,0-57 27 0,0 0-27 0,4 64 27 15,14 0-27-15,-18-64 27 0,0 0-27 0,24 81 27 0,15 25-27 16,-39-106 19-16,0 0-19 0,41 113 19 0,-4-13-19 16,-37-100 7-16,0 0-7 0,35 97 7 0,-9 8-7 15,-26-105 6-15,0 0-6 0,29 90 6 0,-12-34-6 16,3-3-1764-16</inkml:trace>
  <inkml:trace contextRef="#ctx0" brushRef="#br0" timeOffset="12564.74">5713 7417 1087 0,'0'0'0'0,"0"0"0"15,-12 0 0-15,12 0 187 0,0 0-187 0,-14 0 187 16,-18 0-187-16,32 0 72 0,0 0-72 0,-44 7 73 15,-4 10-73-15,48-17 46 0,0 0-46 0,-44 25 46 16,7 14-46-16,37-39 37 0,0 0-37 0,-35 49 38 16,12-1-38-16,23-48 24 0,0 0-24 0,-14 57 25 0,14 20-25 15,0-77 18-15,0 0-18 0,10 74 19 16,12-6-19-16,-22-68 16 0,0 0-16 0,37 51 16 16,17-18-16-16,-54-33 15 0,0 0-15 0,67 18 15 0,20-11-15 15,-87-7 10-15,0 0-10 0,90 0 10 0,-13-13-10 16,-77 13 5-16,0 0-5 0,71-27 5 0,-2-15-5 15,-2-5-1404-15</inkml:trace>
  <inkml:trace contextRef="#ctx0" brushRef="#br0" timeOffset="13105.35">6066 6966 1076 0,'0'0'0'0,"0"0"0"0,-5 10 0 16,5-10 18-16,0 0-18 0,-4 17 18 16,9 4-18-16,-5-21 30 0,0 0-30 0,16 31 30 0,7 14-30 15,-23-45 55-15,0 0-55 0,27 52 55 0,5 9-55 16,-32-61 48-16,0 0-48 0,33 72 49 0,2 18-49 16,-35-90 35-16,0 0-35 0,29 92 35 0,-12-11-35 15,-17-81 57-15,0 0-57 0,12 80 58 0,-6 6-58 16,-6-86 53-16,0 0-53 0,3 84 54 0,-3-15-54 15,0-69 47-15,0 0-47 0,2 48 48 0,7-24-48 16,-9-24 45-16,0 0-45 0,12 9 46 0,2-21-46 16,-14 12 39-16,0 0-39 0,22-33 39 0,0-34-39 15,-22 67 30-15,0 0-30 0,29-70 30 0,1 6-30 16,-30 64 27-16,0 0-27 0,33-48 28 0,2 15-28 0,-35 33 25 16,0 0-25-16,41-21 26 0,8 18-26 0,-49 3 18 0,0 0-18 15,50 7 18-15,-4 13-18 0,-46-20 13 0,0 0-13 16,35 25 13-16,-16 1-13 0,-19-26 9 0,0 0-9 15,13 31 10-15,-12 9-10 0,-1-40 2 0,0 0-2 0,4 36 2 16,1 0-2-16,-5-36 0 0,0 0 0 0,13 21 0 16,1-17 0-16,-2-3-1580 0</inkml:trace>
  <inkml:trace contextRef="#ctx0" brushRef="#br0" timeOffset="13631.95">7375 7505 1132 0,'0'0'0'0,"-5"4"0"0,-17 5 0 0,22-9 3 15,0 0-3-15,-19 8 3 0,1-4-3 0,18-4 11 16,0 0-11-16,-30 0 11 0,-16 3-11 0,46-3 42 16,0 0-42-16,-54 9 43 0,4 8-43 0,50-17 46 15,0 0-46-15,-44 28 47 0,13 3-47 0,31-31 42 16,0 0-42-16,-20 41 42 0,11 11-42 0,9-52 37 15,0 0-37-15,4 57 37 0,10-1-37 0,-14-56 31 0,0 0-31 16,23 45 32-16,12-16-32 0,-35-29 25 0,0 0-25 16,43 19 26-16,2-10-26 0,-45-9 19 0,0 0-19 15,44-9 20-15,-3-13-20 0,-41 22 14 0,0 0-14 16,32-37 14-16,3-11-14 0,-35 48 10 0,0 0-10 0,32-54 11 16,-6 6-11-16,-26 48 7 0,0 0-7 0,23-42 8 15,-12 11-8-15,-11 31 11 0,0 0-11 0,12-21 12 16,-8 9-12-16,-4 12 17 0,0 0-17 0,10-3 17 15,8 6-17-15,-18-3 22 0,0 0-22 0,26 12 22 16,3 9-22-16,-29-21 21 0,0 0-21 0,35 28 22 16,2 1-22-16,-37-29 20 0,0 0-20 0,40 35 21 0,-4 3-21 15,-36-38 2-15,0 0-2 0,31 31 3 0,-2-19-3 16,1 0-1368-16</inkml:trace>
  <inkml:trace contextRef="#ctx0" brushRef="#br0" timeOffset="14007.65">7772 7381 1356 0,'0'0'0'0,"0"0"0"0,0 0 0 16,0 0 72-16,0 0-72 0,5 24 73 0,13 37-73 16,-18-61 102-16,0 0-102 0,17 60 102 0,3-20-102 0,-20-40 60 15,0 0-60-15,17 33 61 0,-4-5-61 0,-13-28 56 0,0 0-56 16,5 27 57-16,-5 6-57 0,0-33 38 0,0 0-38 15,-4 36 39-15,-1 3-39 0,5-39 29 0,0 0-29 16,-9 31 30-16,9-16-30 0,0-15 30 0,0 0-30 0,0 0 31 16,0 0-31-16,0 0 25 0,0 0-25 0,6-19 25 15,2-22-25-15,-8 41 22 0,0 0-22 0,9-47 22 16,0 2-22-16,-9 45 15 0,0 0-15 0,9-42 16 16,3 6-16-16,-12 36 11 0,0 0-11 0,23-33 12 15,11 9-12-15,-34 24 8 0,0 0-8 0,40-14 9 16,4 12-9-16,-44 2 7 0,0 0-7 0,46 9 8 15,4 10-8-15,-50-19 5 0,0 0-5 0,53 24 5 16,1 2-5-16,-54-26 4 0,0 0-4 0,50 31 4 16,-17 9-4-16,-33-40 3 0,0 0-3 0,16 49 4 15,-14 13-4-15,-2-62 1 0,0 0-1 0,7 55 1 16,9-22-1-16,1-2-1698 0</inkml:trace>
  <inkml:trace contextRef="#ctx0" brushRef="#br0" timeOffset="14548.97">8657 7445 1323 0,'0'0'0'0,"4"12"0"15,6 21 0-15,-10-33 170 0,0 0-170 0,18 33 170 16,0-2-170-16,-18-31 138 0,0 0-138 0,22 33 138 15,1-2-138-15,-23-31 69 0,0 0-69 0,22 36 69 16,-8 2-69-16,-14-38 33 0,0 0-33 0,0 44 33 16,-4 1-33-16,4-45 16 0,0 0-16 0,-9 39 17 15,4-18-17-15,5-21 10 0,0 0-10 0,0 16 11 0,0-11-11 16,0-5 7-16,0 0-7 0,2-9 8 0,5-11-8 16,-7 20 5-16,0 0-5 0,14-37 6 0,5-15-6 15,-19 52 3-15,0 0-3 0,25-53 4 0,0 2-4 16,-25 51 3-16,0 0-3 0,30-41 3 15,-4 1-3-15,-26 40 1 0,0 0-1 0,25-29 2 16,5 13-2-16,-30 16 1 0,0 0-1 0,32-7 2 0,-1 14-2 16,-31-7 1-16,0 0-1 0,32 16 1 0,0 8-1 15,-32-24 1-15,0 0-1 0,26 26 2 0,-12 5-2 16,-14-31 1-16,0 0-1 0,4 40 2 0,-8 13-2 0,4-53 1 16,0 0-1-16,0 56 1 0,9-11-1 0,-9-45 0 15,0 0 0-15,14 28 1 0,4-20-1 0,1 1-1630 16</inkml:trace>
  <inkml:trace contextRef="#ctx0" brushRef="#br0" timeOffset="14878.64">9267 7630 1244 0,'0'0'0'0,"13"9"0"16,10 8 0-16,-23-17 11 0,0 0-11 0,35 19 11 15,11-10-11-15,-46-9 22 0,0 0-22 0,40 3 23 16,-2-6-23-16,-38 3 28 0,0 0-28 0,29-9 28 15,1-7-28-15,-30 16 45 0,0 0-45 0,27-20 45 16,-6-5-45-16,-21 25 57 0,0 0-57 0,18-24 57 16,-13-3-57-16,-5 27 59 0,0 0-59 0,0-33 59 15,-5-11-59-15,5 44 55 0,0 0-55 0,-13-36 56 16,3 19-56-16,10 17 52 0,0 0-52 0,-9-11 52 16,-9 11-52-16,18 0 49 0,0 0-49 0,-21 16 50 15,-7 15-50-15,28-31 42 0,0 0-42 0,-23 42 42 0,5 1-42 16,18-43 38-16,0 0-38 0,-5 45 38 0,2 3-38 15,3-48 29-15,0 0-29 0,8 52 30 0,15 11-30 16,-23-63 22-16,0 0-22 0,27 58 22 0,6-9-22 16,-33-49 13-16,0 0-13 0,48 33 14 0,17-12-14 0,-65-21 8 15,0 0-8-15,71 6 8 0,-8-14-8 0,4 1-1672 16</inkml:trace>
  <inkml:trace contextRef="#ctx0" brushRef="#br0" timeOffset="15448.27">10079 7907 942 0,'0'0'0'0,"0"0"0"0,-9 24 0 15,9-24 33-15,0 0-33 0,-3 14 34 0,3-14-34 16,0 0 62-16,0 0-62 0,0 0 63 0,8-14-63 16,-8 14 101-16,0 0-101 0,18-34 102 0,5-29-102 15,-23 63 71-15,0 0-71 0,32-66 72 0,8-3-72 16,-40 69 55-16,0 0-55 0,41-71 56 0,-15-12-56 16,-26 83 52-16,0 0-52 0,18-91 53 0,-18-15-53 15,0 106 40-15,0 0-40 0,-4-100 40 0,-10 22-40 0,14 78 36 16,0 0-36-16,-21-68 36 0,-11 11-36 0,32 57 37 0,0 0-37 15,-33-52 37-15,-1 16-37 0,34 36 34 0,0 0-34 16,-28-24 35-16,7 15-35 0,21 9 31 0,0 0-31 16,-19 12 31-16,-8 21-31 0,27-33 25 0,0 0-25 15,-18 52 26-15,11 14-26 0,7-66 25 0,0 0-25 0,2 83 25 16,7 19-25-16,-9-102 21 0,0 0-21 0,18 109 22 16,8-16-22-16,-26-93 15 0,0 0-15 0,41 101 16 15,13 4-16-15,-54-105 7 0,0 0-7 0,59 104 7 16,-1-10-7-16,-58-94 3 0,0 0-3 15,60 69 3-15,0-21-3 0,1 1-1626 0</inkml:trace>
  <inkml:trace contextRef="#ctx0" brushRef="#br0" timeOffset="15944.91">11444 8023 1166 0,'0'0'0'0,"0"0"0"0,5 12 0 0,-5-12 40 16,0 0-40-16,7 3 41 0,4-11-41 0,-11 8 64 16,0 0-64-16,21-23 65 0,6-15-65 0,-27 38 64 0,0 0-64 15,28-55 64-15,4-30-64 0,-32 85 55 0,0 0-55 16,26-88 55-16,1 6-55 0,-27 82 56 0,0 0-56 0,17-91 57 16,-6-23-57-16,-11 114 68 0,0 0-68 15,5-113 69-15,-7 16-69 0,2 97 55 0,0 0-55 0,-9-81 56 16,1 3-56-16,8 78 45 0,0 0-45 0,-14-71 46 15,-2 7-46-15,16 64 33 0,0 0-33 0,-11-49 34 16,2 20-34-16,9 29 26 0,0 0-26 0,-5-17 27 16,-2 10-27-16,7 7 20 0,0 0-20 0,-9 15 20 15,-10 37-20-15,19-52 14 0,0 0-14 0,-18 66 14 16,7 10-14-16,11-76 10 0,0 0-10 0,0 90 10 16,15 19-10-16,-15-109 7 0,0 0-7 0,26 116 8 0,11-14-8 15,-37-102 5-15,0 0-5 0,42 106 5 0,3 10-5 16,-45-116 1-16,0 0-1 0,44 102 1 15,1-31-1-15,5-2-1666 0</inkml:trace>
  <inkml:trace contextRef="#ctx0" brushRef="#br0" timeOffset="16397.34">12270 7590 1177 0,'0'0'0'16,"0"0"0"-16,0 0 0 15,0 0 38-15,0 0-38 0,-9 4 38 0,9-4-38 16,0 0 108-16,0 0-108 0,0 0 108 0,-5 0-108 0,5 0 80 0,0 0-80 15,-9 5 80-15,-4 2-80 0,13-7 46 0,0 0-46 0,-14 22 46 16,5 16-46-16,9-38 32 0,0 0-32 0,4 47 33 16,5 12-33-16,-9-59 28 0,0 0-28 0,16 57 28 15,5-12-28-15,-21-45 23 0,0 0-23 0,28 33 24 16,7-14-24-16,-35-19 18 0,0 0-18 0,41 3 19 16,3-18-19-16,-44 15 17 0,0 0-17 0,41-33 17 15,-10-15-17-15,-31 48 18 0,0 0-18 0,23-59 19 16,-9 0-19-16,-14 59 18 0,0 0-18 0,-14-50 18 0,-26 8-18 15,40 42 17-15,0 0-17 0,-55-33 18 0,-7 9-18 16,62 24 17-16,0 0-17 0,-51-19 17 0,12 14-17 16,39 5 21-16,0 0-21 0,-28 3 21 0,5 11-21 15,23-14 10-15,0 0-10 0,-9 21 11 0,13 7-11 16,-4-28 6-16,0 0-6 0,28 24 7 0,21-9-7 16,1 1-1574-16</inkml:trace>
  <inkml:trace contextRef="#ctx0" brushRef="#br0" timeOffset="16798.8">13462 7339 1031 0,'0'0'0'0,"0"0"0"15,-9-22 0-15,9 22 30 0,0 0-30 0,-14-17 30 16,-16 4-30-16,30 13 51 0,0 0-51 0,-39 6 51 16,-10 21-51-16,49-27 39 0,0 0-39 0,-53 37 39 15,12 11-39-15,41-48 25 0,0 0-25 0,-33 45 25 16,6 2-25-16,27-47 38 0,0 0-38 0,-21 38 38 16,9-10-38-16,12-28 42 0,0 0-42 0,-2 24 42 15,11-5-42-15,-9-19 46 0,0 0-46 0,18 22 46 16,8 4-46-16,-26-26 41 0,0 0-41 0,37 33 42 0,4 7-42 15,-41-40 34-15,0 0-34 0,42 47 35 16,2-1-35-16,-44-46 33 0,0 0-33 0,30 49 33 16,-19-9-33-16,-11-40 35 0,0 0-35 0,-13 33 35 0,-18-4-35 15,31-29 31-15,0 0-31 0,-48 22 31 0,-10-1-31 16,58-21 28-16,0 0-28 0,-66 14 29 0,10-7-29 16,56-7 22-16,0 0-22 0,-46-7 22 0,20-7-22 15,26 14 10-15,0 0-10 0,-6-33 10 0,28-22-10 16,-1-6-1473-16</inkml:trace>
  <inkml:trace contextRef="#ctx0" brushRef="#br0" timeOffset="17129.93">13758 7277 1558 0,'0'0'0'0,"0"0"0"16,-8-14 0-16,8 14 30 0,0 0-30 15,-9-12 30-15,0 5-30 0,9 7 64 0,0 0-64 16,-16 4 65-16,-9 8-65 0,25-12 51 0,0 0-51 0,-26 29 52 16,8 20-52-16,18-49 52 0,0 0-52 0,-12 55 52 15,10-1-52-15,2-54 44 0,0 0-44 0,4 58 44 16,10-7-44-16,-14-51 37 0,0 0-37 0,23 48 37 16,3 2-37-16,-26-50 27 0,0 0-27 0,32 54 27 15,5 12-27-15,-37-66 20 0,0 0-20 0,26 67 20 16,-17-13-20-16,-9-54 14 0,0 0-14 0,-9 43 14 0,-22-7-14 15,31-36 10-15,0 0-10 0,-44 25 10 0,-2-1-10 16,46-24 9-16,0 0-9 0,-50 14 9 0,-4-9-9 16,54-5 0-16,0 0 0 0,-50 0 0 0,20-2 0 15,30 2-10-15,0 0 10 0,-10-17-9 0,11-26 9 16,3 1-1633-16</inkml:trace>
  <inkml:trace contextRef="#ctx0" brushRef="#br0" timeOffset="17467.25">14829 7672 1423 0,'0'0'0'0,"0"0"0"15,7 0 0-15,-7 0 7 0,0 0-7 0,16 3 7 16,17-3-7-16,-33 0 18 0,0 0-18 0,41 0 19 16,1-3-19-16,-42 3 59 0,0 0-59 0,53-9 60 15,18-3-60-15,-71 12 59 0,0 0-59 0,69-16 60 0,-16 8-60 16,-53 8 32-16,0 0-32 0,37-4 33 15,-20 4-33-15,-17 0 20 0,0 0-20 0,0 12 21 0,-19 4-21 16,1 1-1304-16</inkml:trace>
  <inkml:trace contextRef="#ctx0" brushRef="#br0" timeOffset="17596.52">14968 7962 1356 0,'0'0'0'0,"11"5"0"0,8 15 0 16,-19-20 4-16,0 0-4 0,39 12 5 0,16-11-5 0,-55-1 7 15,0 0-7-15,58-5 7 0,2-3-7 0,-60 8-1 16,0 0 1-16,58-23-1 0,2-12 1 0,2-4-973 0</inkml:trace>
  <inkml:trace contextRef="#ctx0" brushRef="#br0" timeOffset="96523.95">18297 13561 852 0,'0'0'0'0,"0"0"0"16,0 0 0-16,0 0 21 0,0 0-21 0,23-16 22 15,-9-5-22-15,-14 21 61 0,0 0-61 0,19-24 62 16,2 2-62-16,-21 22 49 0,0 0-49 0,23-18 50 16,6-1-50-16,-29 19 35 0,0 0-35 0,30-21 35 0,3-1-35 15,-33 22 19-15,0 0-19 0,39-19 20 0,5 0-20 16,-44 19 13-16,0 0-13 0,55-17 14 0,10-8-14 15,-65 25 9-15,0 0-9 0,72-20 10 0,2 4-10 16,-74 16 10-16,0 0-10 0,74-19 10 0,-3 2-10 16,-71 17 12-16,0 0-12 0,78-23 13 0,3 2-13 15,-81 21 15-15,0 0-15 0,83-15 16 0,-8 8-16 0,-75 7 21 16,0 0-21-16,68 0 21 0,-12 5-21 0,-56-5 22 16,0 0-22-16,48 12 23 0,-8 4-23 0,-40-16 17 15,0 0-17-15,35 21 17 0,-6 3-17 0,-29-24 14 16,0 0-14-16,26 29 14 0,6 11-14 0,-32-40 20 15,0 0-20-15,25 52 20 0,-8 14-20 0,-17-66 24 0,0 0-24 16,16 74 24-16,2 1-24 0,-18-75 25 16,0 0-25-16,16 76 25 0,-2-4-25 0,-14-72 22 0,0 0-22 15,8 73 23-15,0 12-23 0,-8-85 18 0,0 0-18 16,3 90 19-16,2-4-19 0,-5-86 21 0,0 0-21 0,7 90 22 16,2 7-22-16,-9-97 25 0,0 0-25 0,11 97 25 15,1 2-25-15,-12-99 20 0,0 0-20 0,16 93 20 16,-4-1-20-16,-12-92 19 0,0 0-19 0,15 95 19 15,-1 7-19-15,-14-102 18 0,0 0-18 0,12 99 18 16,-1-14-18-16,-11-85 15 0,0 0-15 0,8 88 15 16,1 9-15-16,-9-97 13 0,0 0-13 0,9 92 14 15,0-9-14-15,-9-83 10 0,0 0-10 0,7 72 10 16,0-9-10-16,-7-63 7 0,0 0-7 0,0 60 8 16,0 1-8-16,0-61 7 0,0 0-7 0,-9 60 8 15,-1-11-8-15,10-49 7 0,0 0-7 0,-22 43 7 0,-9-1-7 16,31-42 8-16,0 0-8 0,-55 33 9 0,-21-4-9 15,76-29 9-15,0 0-9 0,-85 26 9 16,-10-4-9-16,95-22 10 0,0 0-10 0,-107 21 11 0,-15-4-11 16,122-17 10-16,0 0-10 0,-127 14 10 0,3 2-10 15,124-16 4-15,0 0-4 0,-135 19 5 0,-12 7-5 16,147-26 0-16,0 0 0 0,-155 21 1 0,0-8-1 0,1 1-1539 16</inkml:trace>
  <inkml:trace contextRef="#ctx0" brushRef="#br0" timeOffset="98064">29845 13028 1110 0,'0'0'0'0,"0"0"0"0,0 0 0 15,0 0 31-15,0 0-31 0,12-28 32 0,-13 21-32 16,1 7 62-16,0 0-62 0,-13-5 62 0,-10 3-62 0,23 2 20 16,0 0-20-16,-38-2 20 0,-21-3-20 15,59 5 3-15,0 0-3 0,-79-7 4 0,-20-1-4 0,99 8 1 0,0 0-1 16,-106-11 2-16,4 1-2 0,102 10 0 0,0 0 0 16,-99-7 0-16,0 0 0 0,99 7 0 0,0 0 0 0,-90-7 0 15,16 2 0-15,74 5 0 0,0 0 0 0,-61-4 1 16,6 4-1-16,55 0 1 0,0 0-1 0,-46 4 2 15,9 1-2-15,37-5 8 0,0 0-8 0,-30 12 9 16,5 11-9-16,25-23 14 0,0 0-14 0,-15 38 14 16,6 21-14-16,9-59 12 0,0 0-12 0,-4 67 13 15,11 13-13-15,-7-80 10 0,0 0-10 0,13 93 10 16,6 13-10-16,-19-106 8 0,0 0-8 0,18 117 8 16,-8 6-8-16,-10-123 10 0,0 0-10 0,6 132 10 15,-6 8-10-15,0-140 8 0,0 0-8 0,-2 145 9 16,-4-10-9-16,6-135 7 0,0 0-7 0,-7 130 7 15,-3-4-7-15,10-126 8 0,0 0-8 0,-4 125 8 16,11 7-8-16,-7-132 11 0,0 0-11 0,20 122 11 16,10-11-11-16,-30-111 14 0,0 0-14 0,39 104 15 0,5 0-15 15,-44-104 18-15,0 0-18 0,65 97 18 0,23-12-18 16,-88-85 27-16,0 0-27 0,102 72 28 0,10-15-28 16,-112-57 30-16,0 0-30 0,130 42 30 0,24-16-30 15,-154-26 29-15,0 0-29 0,176 15 29 0,11-8-29 0,-187-7 22 16,0 0-22-16,190 4 23 0,-6-4-23 0,-3 0-1312 15</inkml:trace>
  <inkml:trace contextRef="#ctx0" brushRef="#br0" timeOffset="99101.03">31182 13940 1132 0,'0'0'0'16,"0"0"0"-16,16 14 0 0,-16-14 32 0,0 0-32 0,30 25 33 16,30 29-33-16,-60-54 72 0,0 0-72 15,67 52 73-15,-7-7-73 0,-60-45 56 0,0 0-56 0,51 36 56 16,-9-6-56-16,-42-30 51 0,0 0-51 0,32 24 52 15,-11-3-52-15,-21-21 22 0,0 0-22 0,14 22 22 0,-7-1-22 16,-7-21 11-16,0 0-11 0,4 12 12 0,-4-12-12 16,0 0-1158-16</inkml:trace>
  <inkml:trace contextRef="#ctx0" brushRef="#br0" timeOffset="99265.45">31549 13905 1278 0,'0'0'0'0,"0"0"0"0,7 19 0 15,-7-19 0-15,0 0 0 0,0 28 0 0,-9 17 0 16,9-45 0-16,0 0 0 0,-17 50 1 0,-13 5-1 0,30-55 8 16,0 0-8-16,-43 54 9 0,-11-7-9 0,54-47 20 15,0 0-20-15,-53 43 20 0,5 5-20 0,48-48 32 0,0 0-32 16,-35 56 32-16,14 8-32 0,-1 0-990 16</inkml:trace>
  <inkml:trace contextRef="#ctx0" brushRef="#br0" timeOffset="99640.52">31907 14191 1255 0,'0'0'0'0,"0"0"0"16,19 1 0-16,-19-1 23 0,0 0-23 15,16-1 24-15,-2-6-24 0,-14 7 43 0,0 0-43 0,14-12 44 16,1-6-44-16,-15 18 72 0,0 0-72 0,14-29 72 16,0-8-72-16,-14 37 47 0,0 0-47 0,10-41 47 0,-4-4-47 15,-6 45 50-15,0 0-50 0,0-42 50 0,-6 6-50 16,6 36 56-16,0 0-56 0,-14-24 57 0,-9 7-57 16,23 17 49-16,0 0-49 0,-26 0 50 0,-6 17-50 15,32-17 42-15,0 0-42 0,-32 33 43 0,1 20-43 16,31-53 34-16,0 0-34 0,-27 59 35 0,13 2-35 15,14-61 22-15,0 0-22 0,-3 60 23 0,10-6-23 0,-7-54 17 16,0 0-17-16,15 57 18 0,8 2-18 0,-23-59 12 16,0 0-12-16,20 48 13 0,-8-23-13 0,-12-25 1 15,0 0-1-15,18 12 1 0,14-7-1 0,-32-5-4 0,0 0 4 16,40-10-3-16,8-23 3 0,-1 0-1585 0</inkml:trace>
  <inkml:trace contextRef="#ctx0" brushRef="#br0" timeOffset="99955.03">32281 13933 1345 0,'0'0'0'0,"9"5"0"16,12 5 0-16,-21-10-4 0,0 0 4 0,25 14-3 16,-4 2 3-16,-21-16-7 0,0 0 7 0,23 27-7 15,5 17 7-15,-28-44 27 0,0 0-27 0,23 41 27 16,-9-11-27-16,-14-30 86 0,0 0-86 0,2 27 87 15,-13 6-87-15,11-33 105 0,0 0-105 0,-16 31 106 0,2-10-106 16,14-21 89-16,0 0-89 0,-12 16 89 16,7-8-89-16,5-8 66 0,0 0-66 0,0 0 67 0,14-13-67 15,-14 13 49-15,0 0-49 0,17-21 49 0,12-10-49 16,-29 31 41-16,0 0-41 0,37-37 41 0,12-6-41 16,-49 43 31-16,0 0-31 0,51-47 31 15,-3 6-31-15,-48 41 22 0,0 0-22 0,40-38 23 0,-10 1-23 16,-30 37 10-16,0 0-10 0,23-27 11 0,-9 11-11 15,-14 16 1-15,0 0-1 0,14-10 2 0,2 3-2 16,0 0-1728-16</inkml:trace>
  <inkml:trace contextRef="#ctx0" brushRef="#br0" timeOffset="102583.05">30104 13748 1043 0,'0'0'0'0,"0"0"0"15,0 0 0-15,0 0 72 0,0 0-72 0,21 1 72 16,-21-1-72-16,0 0 148 0,0 0-148 0,9 19 149 16,-7 9-149-16,-2-28 96 0,0 0-96 0,4 43 97 15,1 25-97-15,-5-68 57 0,0 0-57 0,3 74 58 16,-4-3-58-16,1-71 32 0,0 0-32 0,-9 68 32 0,-9-10-32 16,18-58 22-16,0 0-22 0,-23 49 23 15,-1-13-23-15,24-36 19 0,0 0-19 0,-22 25 19 16,8-15-19-16,14-10 15 0,0 0-15 0,0 0 16 0,-3-10-16 15,3 10 13-15,0 0-13 0,7-25 14 16,2-8-14-16,-9 33 13 0,0 0-13 0,10-39 14 0,1-10-14 16,-11 49 12-16,0 0-12 0,12-59 12 0,2-10-12 15,-14 69 9-15,0 0-9 0,18-71 10 0,3 9-10 16,-21 62 12-16,0 0-12 0,21-54 12 0,-1 6-12 0,-20 48 15 16,0 0-15-16,17-47 15 0,-1 5-15 0,-16 42 15 15,0 0-15-15,18-39 16 0,5 1-16 0,-23 38 16 16,0 0-16-16,26-35 17 0,6 9-17 0,-32 26 14 0,0 0-14 15,42-21 14-15,11 6-14 0,-53 15 11 0,0 0-11 16,50-4 11-16,-17 9-11 0,-33-5 11 0,0 0-11 16,27 23 12-16,-3 15-12 0,-24-38 10 0,0 0-10 15,13 43 11-15,-17-1-11 0,4-42 10 0,0 0-10 16,-16 40 10-16,-10-4-10 0,26-36 9 0,0 0-9 0,-32 35 10 16,-2-3-10-16,34-32 5 0,0 0-5 15,-31 33 6-15,6-7-6 0,25-26 3 0,0 0-3 16,-23 19 3-16,0-7-3 0,23-12 1 0,0 0-1 0,-21 7 1 15,2-5-1-15,19-2 0 0,0 0 0 16,-16-5 0-16,0-6 0 0,16 11 0 0,0 0 0 0,-16-10 0 16,2 3 0-16,14 7 0 0,0 0 0 0,-9-5 0 15,9 5 0-15,0 0-1 0,0 0 1 0,-7 0 0 16,10 9 0-16,-3-9-1 0,0 0 1 0,11 24 0 16,8 17 0-16,-19-41-1 0,0 0 1 0,27 49-1 0,3-1 1 15,-30-48-1-15,0 0 1 0,40 45-1 0,10-7 1 16,-50-38 0-16,0 0 0 0,51 33 0 0,-7-9 0 15,-44-24-5-15,0 0 5 0,41 25-4 0,-4-1 4 16,2 2-1682-16</inkml:trace>
  <inkml:trace contextRef="#ctx0" brushRef="#br0" timeOffset="103230.23">17170 14142 852 0,'0'0'0'15,"0"0"0"-15,3 33 0 0,-3-33 92 0,0 0-92 16,4 23 92-16,1-13-92 0,-5-10 180 16,0 0-180-16,11 3 181 0,19 1-181 0,-30-4 113 0,0 0-113 15,40-4 114-15,20 1-114 0,-60 3 74 16,0 0-74-16,69-4 75 0,12 3-75 0,-81 1 46 0,0 0-46 0,79-5 46 15,-10-1-46-15,-69 6 38 0,0 0-38 16,64-7 39-16,-11 4-39 0,-53 3 24 0,0 0-24 0,35 0 24 16,-16 3-24-16,1 3-1433 0</inkml:trace>
  <inkml:trace contextRef="#ctx0" brushRef="#br0" timeOffset="103414.64">17431 14210 1491 0,'0'0'0'0,"0"8"0"0,-9 18 0 16,9-26 17-16,0 0-17 0,-11 31 18 0,-1-10-18 16,12-21 91-16,0 0-91 0,-7 36 92 0,14 22-92 15,-7-58 83-15,0 0-83 0,12 60 83 0,10-4-83 16,-22-56 57-16,0 0-57 0,19 41 58 0,-7-11-58 16,-12-30 36-16,0 0-36 0,9 31 36 0,0 14-36 0,0 0-1487 15</inkml:trace>
  <inkml:trace contextRef="#ctx0" brushRef="#br0" timeOffset="103815.82">17805 14424 1087 0,'0'0'0'0,"0"0"0"0,5 16 0 16,-5-16 80-16,0 0-80 0,4 12 81 0,3 0-81 15,-7-12 105-15,0 0-105 0,21 19 105 0,10 14-105 16,-31-33 71-16,0 0-71 0,41 33 72 0,1 0-72 16,-42-33 57-16,0 0-57 0,41 29 57 0,-2-1-57 15,-39-28 39-15,0 0-39 0,40 26 40 0,-4-5-40 16,-36-21 24-16,0 0-24 0,31 17 25 0,1-3-25 0,0 0-1323 15</inkml:trace>
  <inkml:trace contextRef="#ctx0" brushRef="#br0" timeOffset="104016.82">18135 14341 1491 0,'0'0'0'0,"0"0"0"15,-9 19 0-15,9-19 35 0,0 0-35 16,-9 28 35-16,-7 19-35 0,16-47 75 15,0 0-75-15,-16 50 75 0,-10-2-75 0,26-48 76 0,0 0-76 0,-30 49 76 16,-4-1-76-16,34-48 46 0,0 0-46 0,-37 54 46 16,5 5-46-16,32-59 35 0,0 0-35 0,-26 46 36 15,10-18-36-15,16-28 16 0,0 0-16 0,-7 14 17 16,7-14-17-16,0 0-1485 0</inkml:trace>
  <inkml:trace contextRef="#ctx0" brushRef="#br0" timeOffset="104383.36">18436 14680 1188 0,'0'0'0'0,"7"2"0"0,11 2 0 15,-18-4 2-15,0 0-2 0,26 3 3 0,4-1-3 16,-30-2 1-16,0 0-1 0,34-7 2 0,1-11-2 15,-35 18 66-15,0 0-66 0,34-22 66 0,-4-1-66 0,-30 23 87 16,0 0-87-16,17-22 87 0,-3-4-87 0,-14 26 84 16,0 0-84-16,9-28 84 0,-12 1-84 0,3 27 70 0,0 0-70 15,-11-30 71-15,-7 4-71 0,18 26 51 0,0 0-51 16,-24-19 51-16,-4 9-51 0,28 10 51 0,0 0-51 16,-27-2 52-16,8 11-52 0,19-9 53 0,0 0-53 15,-20 24 53-15,-4 18-53 0,24-42 47 0,0 0-47 16,-20 46 47-16,11 3-47 0,9-49 35 0,0 0-35 15,2 50 35-15,10 2-35 0,-12-52 25 0,0 0-25 0,22 52 26 16,9-6-26-16,-31-46 19 0,0 0-19 0,41 39 19 16,7-15-19-16,-48-24 13 0,0 0-13 0,52 12 14 15,10-14-14-15,-62 2 4 0,0 0-4 0,55-15 5 16,-13-15-5-16,2 1-1749 0</inkml:trace>
  <inkml:trace contextRef="#ctx0" brushRef="#br0" timeOffset="104683.95">18971 14507 1726 0,'0'0'0'0,"0"0"0"0,8 0 0 16,-8 0 13-16,0 0-13 0,20 4 13 0,29 3-13 15,-49-7 40-15,0 0-40 0,66 10 40 0,11 4-40 16,-77-14 61-16,0 0-61 0,72 15 61 0,-31-4-61 0,-41-11 55 15,0 0-55-15,23 9 56 0,-14 1-56 0,-9-10 51 16,0 0-51-16,-6 19 52 0,-15 14-52 0,21-33 35 16,0 0-35-16,-23 31 35 0,0-15-35 0,23-16 23 15,0 0-23-15,-12 5 23 0,12-5-23 0,0 0 17 16,0 0-17-16,9-18 18 0,17-9-18 0,-26 27 14 0,0 0-14 16,32-38 14-16,0-9-14 15,-32 47 12-15,0 0-12 0,32-52 12 0,-4-9-12 16,-28 61 3-16,0 0-3 0,30-51 3 0,-4 14-3 0,4 1-1723 0</inkml:trace>
  <inkml:trace contextRef="#ctx0" brushRef="#br0" timeOffset="105869.97">19752 14383 315 0,'0'0'0'0,"0"0"0"0,-19 26 0 0,19-26 53 0,0 0-53 16,-16 20 53-16,5-6-53 0,11-14 76 0,0 0-76 16,-9 9 77-16,9-9-77 0,0 0 80 15,0 0-80-15,-7 10 80 0,7-10-80 16,0 0 68-16,0 0-68 0,9 7 69 0,11 5-69 0,-20-12 52 0,0 0-52 15,29 9 53-15,10-7-53 0,-39-2 69 0,0 0-69 16,41-2 69-16,-1-3-69 0,-40 5 78 0,0 0-78 0,41-7 79 16,5-2-79-16,-46 9 67 0,0 0-67 0,53-10 68 15,19-1-68-15,-72 11 58 0,0 0-58 0,81-8 59 16,2 1-59-16,-83 7 43 0,0 0-43 0,99-7 44 16,23 0-44-16,-122 7 34 0,0 0-34 0,127-5 35 15,3 3-35-15,-130 2 27 0,0 0-27 0,134-2 28 16,13-1-28-16,-147 3 23 0,0 0-23 0,162-5 23 15,18-4-23-15,-180 9 18 0,0 0-18 0,196-9 18 16,10 4-18-16,-206 5 11 0,0 0-11 0,206 0 11 16,8 7-11-16,-214-7 7 0,0 0-7 0,213 7 7 0,4-2-7 15,-217-5 4-15,0 0-4 0,214 4 4 0,-1 1-4 16,-213-5 3-16,0 0-3 0,217 9 3 16,5 1-3-16,-222-10 2 0,0 0-2 0,228 9 3 0,10-2-3 15,-238-7 2-15,0 0-2 0,245 6 2 0,2 3-2 16,-247-9 2-16,0 0-2 0,245 9 2 0,-7-1-2 15,-238-8 1-15,0 0-1 0,235 13 1 0,-4 0-1 16,-231-13 1-16,0 0-1 0,226 16 1 0,-7-2-1 16,-219-14 0-16,0 0 0 0,218 12 1 0,-6-5-1 0,-212-7 0 15,0 0 0-15,210 7 1 0,-2 0-1 0,-208-7 0 16,0 0 0-16,208 7 1 0,4 0-1 0,-212-7 1 16,0 0-1-16,203 10 1 0,-13 0-1 0,-190-10 1 0,0 0-1 15,176 7 2-15,-4-2-2 0,-172-5 2 0,0 0-2 16,160 4 2-16,-3-1-2 0,-157-3 2 0,0 0-2 0,141 4 3 15,-14-3-3-15,-127-1 2 0,0 0-2 16,117 2 2-16,-1 2-2 0,-116-4 0 0,0 0 0 0,99 3 0 16,-15 1 0-16,-84-4 0 0,0 0 0 0,66 3 0 15,-22 1 0-15,-2-1-1368 0</inkml:trace>
  <inkml:trace contextRef="#ctx0" brushRef="#br0" timeOffset="107178.05">19958 14763 494 0,'0'0'0'0,"0"0"0"0,0 0 0 0,0 0 118 16,0 0-118-16,0 0 118 0,7-17-118 0,-7 17 70 0,0 0-70 15,-1-7 70-15,1 7-70 0,0 0 57 0,0 0-57 16,-13-8 58-16,6 4-58 0,7 4 42 0,0 0-42 15,0 0 42-15,-3-9-42 0,3 9 46 0,0 0-46 16,0 0 46-16,-6-8-46 0,6 8 46 0,0 0-46 16,0 0 46-16,0 0-46 0,0 0 44 0,0 0-44 15,11-9 45-15,7 7-45 0,-18 2 36 0,0 0-36 16,24-1 37-16,19-1-37 0,-43 2 26 0,0 0-26 16,51-2 26-16,5 0-26 0,-56 2 20 0,0 0-20 15,60 0 20-15,4 0-20 0,-64 0 18 0,0 0-18 16,72-1 18-16,13-8-18 0,-85 9 14 0,0 0-14 15,91-7 15-15,8 4-15 0,-99 3 13 0,0 0-13 16,96 0 13-16,-7-2-13 0,-89 2 10 0,0 0-10 0,90-4 10 16,16 4-10-16,-106 0 9 0,0 0-9 0,108 0 9 15,-1-1-9-15,-107 1 7 0,0 0-7 0,113-4 7 0,14 3-7 16,-127 1 6-16,0 0-6 0,127 0 6 0,2 0-6 16,-129 0 4-16,0 0-4 0,129 1 5 0,5 1-5 15,-134-2 5-15,0 0-5 0,134 3 5 0,11 3-5 16,-145-6 4-16,0 0-4 0,144 5 4 0,-1-2-4 15,-143-3 3-15,0 0-3 0,147 4 4 0,13 3-4 16,-160-7 3-16,0 0-3 0,169 8 3 0,8 1-3 16,-177-9 2-16,0 0-2 0,178 9 2 0,2-2-2 0,-180-7 1 15,0 0-1-15,174 8 2 0,-2 1-2 0,-172-9 1 16,0 0-1-16,169 10 2 0,7 4-2 0,-176-14 1 16,0 0-1-16,184 11 2 0,-3-5-2 0,-181-6 2 15,0 0-2-15,187 7 3 0,11 2-3 0,-198-9 3 16,0 0-3-16,196 12 3 0,-2 2-3 15,-194-14 3-15,0 0-3 0,185 14 3 0,-3-6-3 0,-182-8 2 0,0 0-2 16,173 7 3-16,-4 0-3 0,-169-7 2 0,0 0-2 16,173 6 3-16,3-5-3 0,-176-1 1 0,0 0-1 15,182 4 2-15,7 4-2 0,-189-8 1 0,0 0-1 0,185 11 1 16,-5 3-1-16,-180-14 0 0,0 0 0 0,167 13 1 16,-17 1-1-16,-150-14 0 0,0 0 0 0,145 12 1 15,-11-1-1-15,-134-11 0 0,0 0 0 0,130 8 1 16,-10 1-1-16,-120-9 0 0,0 0 0 0,117 9 1 15,-11-2-1-15,-106-7 0 0,0 0 0 0,102 7 1 16,-5-2-1-16,-97-5 0 0,0 0 0 0,90 3 1 16,-2 2-1-16,-88-5 0 0,0 0 0 0,71 7 1 15,-31-3-1-15,-40-4 1 0,0 0-1 0,28 3 1 0,-10-3-1 16,-18 0 1-16,0 0-1 0,12 2 2 0,-3 1-2 16,-9-3 2-16,0 0-2 0,7 4 3 15,-7-4-3-15,0 0 2 0,0 0-2 0,2 12 2 16,-14 5-2-16,-1 1-1266 0</inkml:trace>
  <inkml:trace contextRef="#ctx0" brushRef="#br0" timeOffset="111935.53">19477 15122 449 0,'0'0'0'0,"0"0"0"16,-5 24 0-16,5-24 44 0,0 0-44 0,-7 17 45 15,5-8-45-15,2-9 108 0,0 0-108 0,0 0 109 16,0 0-109-16,0 0 118 0,0 0-118 0,0 8 118 16,0-8-118-16,0 0 89 0,0 0-89 0,0 0 89 15,0 7-89-15,0-7 55 0,0 0-55 0,0 0 55 0,0 0-55 16,0 0 44-16,0 0-44 0,0 0 45 0,17 0-45 16,-17 0 38-16,0 0-38 0,25-12 38 0,14-8-38 15,-39 20 38-15,0 0-38 0,49-26 38 0,24-6-38 16,-73 32 44-16,0 0-44 0,72-34 45 0,2-8-45 15,-74 42 43-15,0 0-43 0,65-41 44 0,-10-6-44 0,-55 47 36 16,0 0-36-16,44-47 36 0,-7 4-36 0,-37 43 34 16,0 0-34-16,27-35 34 0,-13 15-34 0,-14 20 33 15,0 0-33-15,7-14 33 0,-6 7-33 0,-1 7 17 16,0 0-17-16,0 0 18 0,-8-4-18 0,8 4 9 16,0 0-9-16,-9 0 10 0,-9 2-10 0,18-2 2 0,0 0-2 15,-14 0 3-15,0-2-3 0,14 2-8 16,0 0 8-16,-11-3-8 0,1-2 8 0,1 0-1399 15</inkml:trace>
  <inkml:trace contextRef="#ctx0" brushRef="#br0" timeOffset="112162.39">19932 14694 1065 0,'0'0'0'0,"0"0"0"16,-7 14 0-16,7-14 1 0,0 0-1 0,-2 7 2 15,2-7-2-15,0 0 2 0,0 0-2 0,0 0 3 16,-10 2-3-16,10-2 39 0,0 0-39 0,0 0 39 16,0 0-39-16,0 0 66 0,0 0-66 0,0 0 66 15,24-9-66-15,-24 9 73 0,0 0-73 0,36-10 74 16,1-1-74-16,-37 11 69 0,0 0-69 0,44-7 69 15,2 6-69-15,-46 1 58 0,0 0-58 0,40 3 59 16,-13 6-59-16,-27-9 49 0,0 0-49 0,15 29 49 16,-6 25-49-16,-9-54 45 0,0 0-45 0,-2 66 45 15,-20-1-45-15,22-65 39 0,0 0-39 0,-30 59 39 16,-4-16-39-16,34-43 27 0,0 0-27 0,-26 28 28 0,11-9-28 16,15-19 9-16,0 0-9 0,-1 12 10 0,6 0-10 15,0 0-1459-15</inkml:trace>
  <inkml:trace contextRef="#ctx0" brushRef="#br0" timeOffset="113933.77">20308 15551 763 0,'0'0'0'0,"3"8"0"0,1 13 0 0,-4-21 44 0,0 0-44 16,5 18 45-16,-5-10-45 0,0-8 31 0,0 0-31 15,4 23 32-15,6 27-32 0,-10-50 74 0,0 0-74 16,11 59 74-16,-1-2-74 0,-10-57 59 0,0 0-59 16,11 52 60-16,-2-14-60 0,-9-38 46 0,0 0-46 15,1 41 46-15,3 11-46 0,-4-52 32 0,0 0-32 16,5 50 32-16,4-5-32 0,0 0-944 0</inkml:trace>
  <inkml:trace contextRef="#ctx0" brushRef="#br0" timeOffset="114187.14">20322 15558 1076 0,'0'0'0'0,"0"0"0"0,-11 7 0 15,11-7 27-15,0 0-27 0,-9 3 27 0,2-10-27 16,7 7 60-16,0 0-60 0,0-12 61 0,7-3-61 15,-7 15 73-15,0 0-73 0,13-14 74 0,15-4-74 16,-28 18 56-16,0 0-56 0,37-15 57 0,12 3-57 16,-49 12 41-16,0 0-41 0,59-6 42 0,4 10-42 15,-63-4 47-15,0 0-47 0,58 12 47 0,-21 4-47 16,-37-16 47-16,0 0-47 0,21 24 47 0,-15 16-47 0,-6-40 41 16,0 0-41-16,-13 46 41 0,-20 8-41 0,33-54 24 15,0 0-24-15,-42 48 24 0,-4-11-24 16,46-37 12-16,0 0-12 0,-34 19 13 0,13-10-13 15,2-1-1393-15</inkml:trace>
  <inkml:trace contextRef="#ctx0" brushRef="#br0" timeOffset="114699.74">20837 16020 1244 0,'0'0'0'16,"0"0"0"-16,0 14 0 0,0-14 2 0,0 0-2 16,0 12 3-16,0 5-3 0,0-17 0 0,0 0 0 0,0 24 0 15,0 7 0-15,0-31 17 0,0 0-17 16,0 32 17-16,0-10-17 0,0-22 25 0,0 0-25 15,0 16 25-15,0-3-25 0,0 1-940 0</inkml:trace>
  <inkml:trace contextRef="#ctx0" brushRef="#br0" timeOffset="115031.74">20867 15703 1166 0,'0'0'0'0,"-4"7"0"0,-1 9 0 15,5-16 37-15,0 0-37 0,-5 13 38 0,3-2-38 16,2-11 69-16,0 0-69 0,0 5 70 0,3 9-70 16,-3-14 55-16,0 0-55 0,4 14 56 0,1-4-56 15,-5-10 37-15,0 0-37 0,13 5 38 0,3-3-38 16,-16-2 30-16,0 0-30 0,19-5 30 0,0-11-30 0,-19 16 24 15,0 0-24-15,13-21 25 0,-12 1-25 16,-1 20 22-16,0 0-22 0,-5-21 22 0,-11 5-22 0,16 16 19 16,0 0-19-16,-16-12 20 0,-1 5-20 0,17 7 22 0,0 0-22 15,-13-1 23-15,6 2-23 0,7-1 18 0,0 0-18 16,-3 9 19-16,-1 10-19 0,4-19 16 0,0 0-16 16,-1 23 16-16,2-3-16 0,3 3-1344 0</inkml:trace>
  <inkml:trace contextRef="#ctx0" brushRef="#br0" timeOffset="127715.61">28732 15764 1188 0,'0'0'0'0,"0"0"0"0,0 0 0 16,0 0 45-16,0 0-45 0,12 22 46 0,-8-10-46 0,-4-12 86 16,0 0-86-16,3 30 86 0,3 18-86 0,-6-48 73 15,0 0-73-15,5 57 74 0,-3 0-74 0,-2-57 39 0,0 0-39 16,0 59 40-16,-2 4-40 0,2-63 21 15,0 0-21-15,-4 65 21 0,1 1-21 0,3-66 12 0,0 0-12 0,0 57 12 16,2-24-12-16,-1 0-1248 0</inkml:trace>
  <inkml:trace contextRef="#ctx0" brushRef="#br0" timeOffset="127984.74">28753 15871 1435 0,'0'0'0'0,"-2"-9"0"15,-3-11 0-15,5 20 19 0,0 0-19 0,-3-32 20 16,3-9-20-16,0 41 58 0,0 0-58 0,7-40 59 0,7 5-59 16,-14 35 76-16,0 0-76 0,23-27 76 0,10 3-76 15,-33 24 50-15,0 0-50 0,39-20 51 0,2 8-51 16,-41 12 44-16,0 0-44 0,35-5 45 0,-10 7-45 16,-25-2 34-16,0 0-34 0,17 14 34 0,1 13-34 15,-18-27 27-15,0 0-27 0,5 47 27 0,-21 22-27 16,16-69 20-16,0 0-20 0,-26 73 21 0,-8-18-21 15,34-55 14-15,0 0-14 0,-35 42 14 0,1-14-14 0,34-28 2 16,0 0-2-16,-30 15 2 0,6-8-2 0,24-7 0 16,0 0 0-16,-16 4 0 0,16-4 0 0,0 0-1536 15</inkml:trace>
  <inkml:trace contextRef="#ctx0" brushRef="#br0" timeOffset="128554.5">29226 16229 1155 0,'0'0'0'0,"0"0"0"0,18-2 0 16,-18 2 3-16,0 0-3 0,14-10 4 0,-4-11-4 0,-10 21 8 15,0 0-8-15,6-20 9 0,-5 4-9 0,-1 16 75 16,0 0-75-16,-5-10 75 0,-6 6-75 0,11 4 80 16,0 0-80-16,-17 5 81 0,-6 9-81 0,23-14 71 15,0 0-71-15,-28 17 71 0,-4 2-71 0,32-19 63 16,0 0-63-16,-30 21 63 0,3 0-63 0,27-21 48 0,0 0-48 16,-19 21 48-16,10-4-48 0,9-17 31 15,0 0-31-15,-2 12 32 0,2-5-32 0,0-7 22 16,0 0-22-16,15 9 23 0,18 8-23 0,-33-17 17 0,0 0-17 15,37 19 18-15,-10-5-18 0,-27-14 12 0,0 0-12 16,19 12 13-16,-3 2-13 0,-16-14 9 0,0 0-9 0,14 16 9 16,-2 3-9-16,-12-19 7 0,0 0-7 0,9 24 7 15,-11 10-7-15,2-34 6 0,0 0-6 0,-17 32 7 16,-15-10-7-16,32-22 5 0,0 0-5 0,-46 12 6 16,-9-10-6-16,55-2 3 0,0 0-3 0,-53-7 4 15,11-7-4-15,42 14 1 0,0 0-1 0,-28-14 1 16,19 6-1-16,-1-1-1506 0</inkml:trace>
  <inkml:trace contextRef="#ctx0" brushRef="#br0" timeOffset="135266.46">12386 566 1028 0,'0'0'0'16,"0"0"78"-16,0 0-78 0,0 21 79 0,11 24-79 15,-11-45 69-15,0 0-69 0,17 57 69 0,1 2-69 16,-18-59 53-16,0 0-53 0,14 60 53 0,-2 13-53 16,-12-73 38-16,0 0-38 0,14 78 39 0,-3 7-39 15,-11-85 16-15,0 0-16 0,12 69 16 0,-1-21-16 0,-11-48 3 16,0 0-3-16,7 40 4 0,-2-7-4 0,-1-2-1099 16</inkml:trace>
  <inkml:trace contextRef="#ctx0" brushRef="#br0" timeOffset="135521.87">12377 478 1024 0,'5'-9'0'0,"-5"9"18"0,0 0-18 0,23-43 19 16,22 1-19-16,-45 42 6 0,0 0-6 0,54-24 7 15,6 17-7-15,-60 7 1 0,0 0-1 0,58 9 1 16,1 10-1-16,-59-19 20 0,0 0-20 0,49 29 20 15,-14 6-20-15,-35-35 55 0,0 0-55 0,20 41 55 16,-24 15-55-16,4-56 45 0,0 0-45 0,-19 57 45 16,-13 3-45-16,32-60 37 0,0 0-37 0,-44 61 37 15,-2-20-37-15,46-41 23 0,0 0-23 0,-41 35 24 0,10-11-24 16,31-24 17-16,0 0-17 0,-23 12 17 0,9-6-17 16,-2 1-1044-16</inkml:trace>
  <inkml:trace contextRef="#ctx0" brushRef="#br0" timeOffset="135898.57">13069 1192 924 0,'0'6'0'0,"0"-6"8"0,0 0-8 0,1 43 8 16,6 10-8-16,-7-53 0 0,0 0 0 0,2 49 0 15,-2 6 0-15,0-55 16 0,0 0-16 0,0 52 17 16,2-7-17-16,-2-45 41 0,0 0-41 0,2 37 41 0,-2-17-41 16,0-1-732-16</inkml:trace>
  <inkml:trace contextRef="#ctx0" brushRef="#br0" timeOffset="136080.91">13037 808 1213 0,'0'0'0'0,"0"0"1"0,0 0-1 16,0 21 1-16,9-9-1 0,-9-12-9 0,0 0 9 15,16 4-8-15,8-8 8 0,-1 1-839 0</inkml:trace>
  <inkml:trace contextRef="#ctx0" brushRef="#br0" timeOffset="136483.18">13716 986 1171 0,'9'4'0'0,"-9"-4"9"16,0 0-9-16,47 2 9 0,10 1-9 0,-57-3 11 15,0 0-11-15,58 4 12 0,-3-8-12 0,-55 4 48 16,0 0-48-16,49 0 49 0,-10 0-49 0,-39 0 26 0,0 0-26 16,33 0 27-16,6 0-27 0,2 0-962 0</inkml:trace>
  <inkml:trace contextRef="#ctx0" brushRef="#br0" timeOffset="137181.1">14667 659 706 0,'0'0'0'0,"0"0"14"0,0 0-14 16,9 16 14-16,5 22-14 0,-14-38 34 0,0 0-34 16,12 48 34-16,2 1-34 0,-14-49 37 0,0 0-37 15,14 52 37-15,-5 12-37 0,-9-64 47 0,0 0-47 16,9 73 48-16,-7 15-48 0,-2-88 57 0,0 0-57 0,3 81 57 16,-6-20-57-16,3-61 57 0,0 0-57 15,0 41 58-15,3-17-58 0,-3-24 46 0,0 0-46 16,2 13 47-16,-2-13-47 0,0 0 43 0,0 0-43 0,0-13 44 15,-2-23-44-15,2 36 35 0,0 0-35 0,-3-60 36 16,-3-18-36-16,6 78 30 0,0 0-30 0,-5-82 31 16,-4 15-31-16,9 67 25 0,0 0-25 0,-7-64 26 15,0 10-26-15,7 54 29 0,0 0-29 0,-2-60 29 16,6-4-29-16,-4 64 30 0,0 0-30 0,7-61 31 16,2 13-31-16,-9 48 31 0,0 0-31 0,14-45 31 0,9 0-31 15,-23 45 26-15,0 0-26 0,26-47 27 0,4 5-27 16,-30 42 25-16,0 0-25 0,34-33 26 0,3 9-26 15,-37 24 20-15,0 0-20 0,37-12 20 0,2 14-20 16,-39-2 14-16,0 0-14 0,40 15 14 0,-6 13-14 16,-34-28 12-16,0 0-12 0,24 36 12 0,-9 6-12 15,-15-42 10-15,0 0-10 0,-4 55 11 0,-10 9-11 0,14-64 8 16,0 0-8-16,-23 70 9 0,-12-13-9 16,35-57 6-16,0 0-6 0,-41 45 7 0,-3-9-7 15,44-36 0-15,0 0 0 0,-42 28 0 0,12-16 0 0,1 0-1434 16</inkml:trace>
  <inkml:trace contextRef="#ctx0" brushRef="#br0" timeOffset="137624.51">15595 931 1501 0,'-8'-2'0'0,"8"2"24"0,0 0-24 0,-35-12 24 16,-9-3-24-16,44 15 15 0,0 0-15 0,-33-7 16 15,8 7-16-15,25 0 15 0,0 0-15 0,-19 7 16 0,4 1-16 16,15-8 22-16,0 0-22 0,-14 12 23 0,7 1-23 16,7-13 30-16,0 0-30 0,-2 15 31 0,2 6-31 15,0-21 30-15,0 0-30 0,6 21 31 0,4 3-31 16,-10-24 26-16,0 0-26 0,16 34 27 0,2 15-27 0,-18-49 22 16,0 0-22-16,23 54 23 0,0-15-23 0,-23-39 18 15,0 0-18-15,23 33 18 0,-6-5-18 0,-17-28 15 16,0 0-15-16,11 24 15 0,-11-8-15 0,0-16 11 15,0 0-11-15,-11 12 11 0,-12-4-11 0,23-8 11 0,0 0-11 16,-30 6 12-16,-7-3-12 0,37-3 9 0,0 0-9 16,-40 0 9-16,-4-3-9 0,44 3 2 0,0 0-2 15,-34 0 2-15,11-6-2 0,2 3-1447 0</inkml:trace>
  <inkml:trace contextRef="#ctx0" brushRef="#br0" timeOffset="171885.44">16476 853 819 0,'22'0'0'0,"-22"0"90"0,0 0-90 0,63-3 90 15,9-9-90-15,-72 12 81 0,0 0-81 0,71-16 81 16,-2 2-81-16,-69 14 43 0,0 0-43 0,65-19 43 15,-1 2-43-15,-64 17 32 0,0 0-32 0,51-12 32 16,-16 1-32-16,-35 11 20 0,0 0-20 0,18 0 20 16,-17 11-20-16,-1-11 12 0,0 0-12 0,-5 14 12 15,-7 8-12-15,12-22 2 0,0 0-2 0,-20 29 2 16,-6-1-2-16,-1 5-975 0</inkml:trace>
  <inkml:trace contextRef="#ctx0" brushRef="#br0" timeOffset="172049.06">16595 1035 997 0,'0'0'0'16,"0"0"24"-16,0 0-24 0,26 15 24 0,11-2-24 15,-37-13 10-15,0 0-10 0,42 5 10 0,13-5-10 16,-55 0 13-16,0 0-13 0,65-9 13 0,13 0-13 16,-78 9 15-16,0 0-15 0,76-12 15 0,-7 5-15 0,-69 7 12 15,0 0-12-15,58-5 13 0,-7 5-13 0,2 0-800 16</inkml:trace>
  <inkml:trace contextRef="#ctx0" brushRef="#br0" timeOffset="189659.15">17718 1035 1222 0,'0'0'0'15,"0"0"98"-15,0 0-98 0,51 3 98 0,13-1-98 16,-64-2 91-16,0 0-91 0,70 0 91 0,8-2-91 16,-78 2 52-16,0 0-52 0,72-3 52 0,-3-6-52 15,-69 9 36-15,0 0-36 0,67-7 36 0,-12 7-36 0,-55 0 16 16,0 0-16-16,40 4 16 0,-18-1-16 16,-22-3 6-16,0 0-6 0,10 5 7 0,-6 2-7 15,-1-1-1306-15</inkml:trace>
  <inkml:trace contextRef="#ctx0" brushRef="#br0" timeOffset="189965.04">18662 587 1395 0,'7'8'0'0,"-7"-8"90"0,0 0-90 0,18 49 91 16,10 23-91-16,-28-72 64 0,0 0-64 0,28 85 64 15,-3-3-64-15,-25-82 37 0,0 0-37 0,19 91 38 16,-3 11-38-16,-16-102 32 0,0 0-32 0,9 96 32 15,-4-24-32-15,-5-72 15 0,0 0-15 0,2 50 15 0,-4-22-15 16,0-4-1345-16</inkml:trace>
  <inkml:trace contextRef="#ctx0" brushRef="#br0" timeOffset="190437.94">19119 834 1387 0,'19'-14'0'0,"-19"14"75"0,0 0-75 0,53-40 75 15,4-5-75-15,-57 45 34 0,0 0-34 0,52-36 35 16,-11 12-35-16,-41 24 46 0,0 0-46 15,37-19 47-15,-2 7-47 0,-35 12 57 0,0 0-57 0,36-5 58 16,-3 6-58-16,-33-1 53 0,0 0-53 0,30 16 54 16,-16 8-54-16,-14-24 46 0,0 0-46 0,4 33 47 15,-13 2-47-15,9-35 40 0,0 0-40 0,-16 32 41 16,-7 1-41-16,23-33 33 0,0 0-33 0,-21 28 33 16,9-11-33-16,12-17 26 0,0 0-26 0,-7 16 27 15,7-4-27-15,0-12 20 0,0 0-20 0,3 7 21 0,6 2-21 16,-9-9 14-16,0 0-14 0,12 8 15 0,4-8-15 15,-16 0 10-15,0 0-10 0,23 4 11 0,11 4-11 16,-34-8 9-16,0 0-9 0,40 19 10 16,6 2-10-16,-46-21 7 0,0 0-7 0,44 40 7 0,-7 17-7 15,-37-57 7-15,0 0-7 0,18 57 7 0,-13-5-7 16,-5-52 6-16,0 0-6 0,-19 45 6 0,-20-9-6 16,39-36 3-16,0 0-3 0,-51 28 3 0,-6-4-3 15,57-24 2-15,0 0-2 0,-51 18 2 0,2-11-2 16,49-7 0-16,0 0 0 0,-43 0 1 0,1-4-1 0,0 1-1722 15</inkml:trace>
  <inkml:trace contextRef="#ctx0" brushRef="#br0" timeOffset="192017.46">20198 947 1192 0,'0'0'0'15,"0"0"118"-15,0 0-118 0,0 0 118 0,27-6-118 16,-27 6 101-16,0 0-101 0,19 0 101 0,16 0-101 15,-35 0 64-15,0 0-64 0,43 0 64 0,10-6-64 16,-53 6 44-16,0 0-44 0,60-9 45 0,10-3-45 16,-70 12 27-16,0 0-27 0,64-4 27 0,-11 8-27 0,-53-4 18 15,0 0-18-15,38 5 18 0,-16 2-18 0,-22-7 14 16,0 0-14-16,0 0 14 0,-7 12-14 0,1 4-1414 0</inkml:trace>
  <inkml:trace contextRef="#ctx0" brushRef="#br0" timeOffset="192483.57">21489 369 891 0,'-8'3'0'0,"8"-3"149"0,0 0-149 16,-50 33 150-16,-1 15-150 0,51-48 94 15,0 0-94-15,-44 73 94 0,9 21-94 0,35-94 56 16,0 0-56-16,-27 105 56 0,8-1-56 0,19-104 55 0,0 0-55 15,-9 112 55-15,11 23-55 0,-2-135 43 0,0 0-43 16,19 125 43-16,13-25-43 0,-32-100 35 0,0 0-35 16,46 78 35-16,10-17-35 0,1-1-1257 0</inkml:trace>
  <inkml:trace contextRef="#ctx0" brushRef="#br0" timeOffset="192769.04">21604 995 1276 0,'9'0'0'15,"-9"0"87"-15,0 0-87 0,39 7 87 0,7-5-87 16,-46-2 88-16,0 0-88 0,49-2 88 0,2-1-88 16,-51 3 34-16,0 0-34 0,55-4 34 0,5-5-34 0,-60 9 20 15,0 0-20-15,51-8 21 0,-18-3-21 0,-33 11 12 16,0 0-12-16,34-13 12 0,12-15-12 0,-2 0-1260 16</inkml:trace>
  <inkml:trace contextRef="#ctx0" brushRef="#br0" timeOffset="193480.12">22611 538 1305 0,'0'0'0'0,"0"0"48"15,0 0-48-15,6 37 48 0,-10 20-48 16,4-57 0-16,0 0 0 0,-12 64 1 0,-11 5-1 0,23-69 25 16,0 0-25-16,-30 67 26 0,-7-6-26 0,37-61 54 15,0 0-54-15,-39 61 55 0,2-4-55 0,37-57 65 16,0 0-65-16,-30 57 65 0,9-2-65 0,21-55 52 0,0 0-52 15,-16 42 52-15,11-22-52 0,5-20 37 0,0 0-37 16,1 13 37-16,-1-13-37 0,0 0 25 0,0 0-25 16,25 0 26-16,16-9-26 0,-41 9 19 0,0 0-19 15,47-16 19-15,1-10-19 0,-48 26 11 0,0 0-11 0,49-27 12 16,1 11-12-16,-50 16 8 0,0 0-8 0,53-9 9 16,3 1-9-16,-56 8 5 0,0 0-5 0,46-11 5 15,-20 6-5-15,-26 5 6 0,0 0-6 0,16 0 6 16,-5-3-6-16,-11 3 3 0,0 0-3 0,0 0 3 15,3-12-3-15,-3 12 1 0,0 0-1 0,-12-6 1 16,-13-4-1-16,25 10 0 0,0 0 0 0,-26-12 0 16,8 3 0-16,18 9 0 0,0 0 0 0,-14-8 0 0,3 4 0 15,11 4-2-15,0 0 2 0,-7 4-1 16,4 8 1-16,3-12-5 0,0 0 5 0,0 27-5 16,5 18 5-16,-5-45-5 0,0 0 5 0,7 49-5 15,0-1 5-15,-7-48-5 0,0 0 5 0,6 45-5 0,-6-5 5 16,0-40-2-16,0 0 2 0,-4 33-1 0,-1-9 1 15,5-24-1-15,0 0 1 0,-2 21 0 0,7-2 0 16,1 2-1434-16</inkml:trace>
  <inkml:trace contextRef="#ctx0" brushRef="#br0" timeOffset="194118.17">23811 381 1716 0,'17'12'0'0,"-17"-12"69"0,0 0-69 0,57 40 70 16,10 20-70-16,-67-60 38 0,0 0-38 15,72 78 38-15,8 14-38 0,-80-92 22 0,0 0-22 0,68 109 23 16,-22 2-23-16,-46-111 13 0,0 0-13 0,18 121 13 16,-38 10-13-16,20-131 9 0,0 0-9 0,-45 121 10 15,-28-24-10-15,1 2-1456 0</inkml:trace>
  <inkml:trace contextRef="#ctx0" brushRef="#br0" timeOffset="197900.55">23186 829 965 0,'23'-9'0'0,"-23"9"112"16,0 0-112-16,58-15 112 0,11 6-112 0,-69 9 83 16,0 0-83-16,64 0 84 0,-15 5-84 0,-49-5 57 15,0 0-57-15,37 16 58 0,-17 17-58 0,-20-33 41 0,0 0-41 16,1 31 41-16,-15 5-41 0,14-36 30 0,0 0-30 16,-24 37 31-16,-10 4-31 0,34-41 24 0,0 0-24 15,-35 43 25-15,-6 2-25 0,41-45 19 0,0 0-19 16,-44 40 19-16,2-7-19 0,42-33 15 0,0 0-15 15,-36 28 16-15,14-8-16 0,22-20 15 0,0 0-15 16,-4 18 15-16,29-3-15 0,-25-15 13 0,0 0-13 0,46 9 13 16,24-2-13-16,-70-7 11 0,0 0-11 0,88 5 12 15,16-1-12-15,-104-4 9 0,0 0-9 0,108 3 9 16,-7-3-9-16,-101 0 7 0,0 0-7 16,91 4 7-16,-18-3-7 0,-3 3-1323 0</inkml:trace>
  <inkml:trace contextRef="#ctx0" brushRef="#br0" timeOffset="198400.13">24867 869 1025 0,'9'0'0'0,"-9"0"45"0,0 0-45 0,50-11 46 16,25 3-46-16,-75 8 27 0,0 0-27 0,80-9 27 16,-10 0-27-16,-70 9 6 0,0 0-6 0,57-7 7 15,-22 4-7-15,-35 3 9 0,0 0-9 0,26 0 9 16,-1 3-9-16,-25-3 13 0,0 0-13 0,20 4 13 0,-8-1-13 16,0-1-861-16</inkml:trace>
  <inkml:trace contextRef="#ctx0" brushRef="#br0" timeOffset="198582.37">24933 1050 1310 0,'21'-3'0'0,"-21"3"39"0,0 0-39 15,67-7 40-15,14-2-40 0,-81 9 13 0,0 0-13 16,79-8 13-16,-8 4-13 0,-71 4-4 0,0 0 4 15,55-5-4-15,-18-7 4 0,0 0-996 0</inkml:trace>
  <inkml:trace contextRef="#ctx0" brushRef="#br0" timeOffset="199205.73">26263 841 934 0,'0'0'0'0,"0"0"47"0,0 0-47 16,17-52 47-16,17 7-47 0,-34 45 42 0,0 0-42 15,47-40 42-15,19 16-42 0,-66 24 45 0,0 0-45 0,68-12 46 16,-6 12-46-16,-62 0 40 0,0 0-40 0,50 9 41 16,-15 15-41-16,-35-24 51 0,0 0-51 0,21 34 51 15,-14 11-51-15,-7-45 47 0,0 0-47 0,-5 49 47 16,-16 5-47-16,21-54 38 0,0 0-38 0,-32 55 38 15,-7 2-38-15,39-57 29 0,0 0-29 0,-44 52 30 16,-5-4-30-16,49-48 22 0,0 0-22 0,-46 37 22 16,3-4-22-16,43-33 13 0,0 0-13 0,-33 27 14 15,15-2-14-15,18-25 8 0,0 0-8 0,-3 20 8 0,15 1-8 16,-12-21 6-16,0 0-6 0,32 12 6 16,24-5-6-16,-56-7 4 0,0 0-4 0,71 0 5 15,6-7-5-15,-77 7 3 0,0 0-3 0,85-5 4 0,10-2-4 16,-95 7 3-16,0 0-3 0,94 0 3 0,-10 0-3 15,-84 0 0-15,0 0 0 0,71-2 0 0,-16-5 0 16,-2-1-1242-16</inkml:trace>
  <inkml:trace contextRef="#ctx0" brushRef="#br0" timeOffset="199867.91">27633 765 1043 0,'-7'-9'0'15,"7"9"59"-15,0 0-59 0,-35-36 59 0,-2 0-59 16,37 36 52-16,0 0-52 0,-37-28 53 0,0 11-53 16,37 17 38-16,0 0-38 0,-39-11 38 0,-2 15-38 15,41-4 38-15,0 0-38 0,-42 15 39 0,-4 15-39 16,46-30 39-16,0 0-39 0,-37 39 39 0,14 6-39 0,23-45 31 16,0 0-31-16,-9 47 31 0,16-2-31 15,-7-45 21-15,0 0-21 0,25 37 21 0,19-10-21 0,-44-27 16 16,0 0-16-16,51 18 17 0,6-10-17 0,-57-8 13 15,0 0-13-15,54 0 14 0,-8-8-14 0,-46 8 13 0,0 0-13 16,46-21 14-16,9-19-14 0,-55 40 13 0,0 0-13 16,47-42 14-16,-8 3-14 0,-39 39 12 0,0 0-12 15,27-33 13-15,-13 8-13 0,-14 25 15 0,0 0-15 16,3-24 16-16,-10 9-16 0,7 15 17 0,0 0-17 0,-9-4 18 16,1 23-18-16,8-19 15 0,0 0-15 0,0 37 16 15,14 8-16-15,-14-45 18 0,0 0-18 0,19 53 18 16,1-1-18-16,-20-52 19 0,0 0-19 0,17 64 20 15,-4 12-20-15,-13-76 16 0,0 0-16 0,7 78 17 16,-7 2-17-16,0-80 6 0,0 0-6 0,-6 74 7 16,-6-10-7-16,12-64 2 0,0 0-2 0,-12 56 2 15,3-18-2-15,0-2-1412 0</inkml:trace>
  <inkml:trace contextRef="#ctx0" brushRef="#br0" timeOffset="202916.31">28979 1092 1022 0,'0'0'0'0,"0"0"114"0,0 0-114 0,-5-42 115 0,-2 15-115 15,7 27 80-15,0 0-80 0,-11-21 80 0,-1 5-80 16,12 16 55-16,0 0-55 0,-14-8 56 0,-2 4-56 16,16 4 37-16,0 0-37 0,-20 4 38 0,-4 13-38 15,24-17 23-15,0 0-23 0,-27 24 23 0,-3 7-23 16,30-31 17-16,0 0-17 0,-30 39 18 0,2 12-18 16,28-51 12-16,0 0-12 0,-23 58 13 15,9-10-13-15,14-48 9 0,0 0-9 0,-4 43 9 0,11-13-9 16,-7-30 7-16,0 0-7 0,16 22 7 0,7-8-7 15,-23-14 5-15,0 0-5 0,23 12 6 0,-2-8-6 0,-21-4 5 16,0 0-5-16,25-6 6 0,9-13-6 0,-34 19 3 16,0 0-3-16,35-39 4 0,5-36-4 0,-40 75 2 0,0 0-2 15,37-88 2-15,-7 0-2 0,-30 88 1 0,0 0-1 16,22-85 1-16,-10-3-1 0,-12 88 2 0,0 0-2 16,7-78 2-16,-5 5-2 0,-2 73 5 0,0 0-5 15,-4-57 6-15,-3 14-6 0,7 43 8 0,0 0-8 16,-10-25 8-16,-3 8-8 0,13 17 14 0,0 0-14 0,-14-7 14 15,0 11-14-15,14-4 18 0,0 0-18 0,-14 17 18 16,3 11-18-16,11-28 18 0,0 0-18 0,-9 39 19 16,6 19-19-16,3-58 16 0,0 0-16 0,3 67 16 15,5 6-16-15,-8-73 14 0,0 0-14 0,10 81 14 16,8 4-14-16,-18-85 12 0,0 0-12 0,28 85 12 16,13-4-12-16,-41-81 9 0,0 0-9 0,40 61 10 15,-10-30-10-15,0-2-1444 0</inkml:trace>
  <inkml:trace contextRef="#ctx0" brushRef="#br0" timeOffset="203563.91">29520 663 621 0,'-5'21'0'0,"5"-21"21"15,0 0-21-15,-5 53 22 0,-4 11-22 0,9-64 12 16,0 0-12-16,-5 61 13 0,-2-6-13 0,7-55 27 0,0 0-27 16,-7 54 28-16,0-6-28 0,7-48 30 0,0 0-30 15,-7 52 31-15,-1 0-31 0,8-52 16 0,0 0-16 16,-5 49 16-16,5-11-16 0,0 1-568 0</inkml:trace>
  <inkml:trace contextRef="#ctx0" brushRef="#br0" timeOffset="204013.07">29453 684 709 0,'13'-4'0'0,"-13"4"33"0,0 0-33 0,46-17 34 0,22 1-34 15,-68 16 15-15,0 0-15 0,66-8 16 0,-19 4-16 16,-47 4 14-16,0 0-14 0,37 5 14 0,-8 14-14 16,-29-19 42-16,0 0-42 0,15 28 43 0,-9 8-43 15,-6-36 65-15,0 0-65 0,-6 37 66 0,-8 4-66 16,14-41 69-16,0 0-69 0,-23 33 69 0,-3-9-69 15,26-24 57-15,0 0-57 0,-27 19 57 0,6-6-57 0,21-13 46 16,0 0-46-16,-14 8 46 16,9-1-46-16,5-7 25 0,0 0-25 0,0 9 26 0,3-1-26 0,-3-8 9 15,0 0-9-15,8 13 10 0,4 2-10 0,-12-15 3 16,0 0-3-16,16 16 3 0,1-3-3 16,-17-13 0-16,0 0 0 0,18 20 0 0,0 4 0 0,-18-24-4 15,0 0 4-15,17 33-3 0,-3 12 3 0,-14-45-3 16,0 0 3-16,7 46-3 0,-7-4 3 0,0-42-1 0,0 0 1 15,-8 40 0-15,-10-4 0 0,18-36 0 0,0 0 0 16,-30 29 0-16,-16-10 0 0,46-19 1 0,0 0-1 16,-53 16 1-16,-7-11-1 0,60-5 3 0,0 0-3 0,-53 4 4 15,20-4-4-15,33 0 3 0,0 0-3 0,-18 0 3 16,18 0-3-16,0 0-1044 0</inkml:trace>
  <inkml:trace contextRef="#ctx0" brushRef="#br0" timeOffset="204836.2">30168 1035 1123 0,'5'17'0'0,"-5"-17"33"0,0 0-33 0,16 59 33 0,-5-5-33 15,-11-54 23-15,0 0-23 0,5 43 24 0,-5-7-24 16,0-36 35-16,0 0-35 0,-2 30 35 0,-1-11-35 16,3-19 43-16,0 0-43 0,-4 8 43 0,4-8-43 15,0 0 44-15,0 0-44 0,-5-7 44 0,3-6-44 16,2 13 38-16,0 0-38 0,2-32 38 0,5-16-38 15,-7 48 32-15,0 0-32 0,9-48 33 0,1 6-33 16,-10 42 28-16,0 0-28 0,13-24 29 0,1 5-29 16,-14 19 24-16,0 0-24 0,19-16 24 0,8 8-24 0,-27 8 21 15,0 0-21-15,33-6 22 0,11 8-22 0,-44-2 17 16,0 0-17-16,46 12 17 0,-4 7-17 0,-42-19 14 16,0 0-14-16,32 28 15 0,-14 13-15 0,-18-41 14 15,0 0-14-15,7 40 14 0,-5-10-14 0,-2-30 11 16,0 0-11-16,-2 27 11 0,-2-6-11 0,4-21 10 15,0 0-10-15,-3 12 10 0,3-12-10 0,0 0 8 0,0 0-8 16,0 0 8-16,1-5-8 0,-1 5 7 0,0 0-7 0,11-24 8 16,12-32-8-16,-23 56 7 0,0 0-7 15,23-50 8-15,-5 19-8 0,-18 31 7 0,0 0-7 0,19-24 8 16,11-4-8-16,-30 28 7 0,0 0-7 0,32-21 8 16,-2 13-8-16,-30 8 7 0,0 0-7 0,31 3 8 15,6 18-8-15,-37-21 6 0,0 0-6 0,30 36 7 16,-12 21-7-16,-18-57 8 0,0 0-8 0,9 64 8 15,-9 1-8-15,0-65 8 0,0 0-8 0,-2 48 8 16,-1-27-8-16,-1-1-1469 0</inkml:trace>
  <inkml:trace contextRef="#ctx0" brushRef="#br0" timeOffset="-190325.34">16406 6921 494 0,'0'0'0'0,"0"0"0"16,0-33 0-16,0 33 32 0,0 0-32 0,-4-32 32 16,3 3-32-16,1 29 96 0,0 0-96 0,-4-22 97 15,4 4-97-15,0 18 109 0,0 0-109 0,-3-12 109 0,-6 0-109 16,9 12 90-16,0 0-90 0,-16-12 90 0,-9 5-90 16,25 7 45-16,0 0-45 0,-24-2 46 0,-3 7-46 15,27-5 42-15,0 0-42 0,-26 16 43 0,-3 8-43 16,29-24 37-16,0 0-37 0,-23 40 37 0,1 17-37 15,22-57 28-15,0 0-28 0,-16 68 29 0,5 3-29 16,11-71 24-16,0 0-24 0,-7 71 24 0,5-9-24 16,2-62 21-16,0 0-21 0,2 67 21 0,5 13-21 0,-7-80 15 15,0 0-15-15,14 81 15 0,4-15-15 0,-18-66 11 16,0 0-11-16,17 61 11 0,-8-4-11 16,-9-57 8-16,0 0-8 0,6 55 8 0,-1 2-8 0,-5-57 4 15,0 0-4-15,5 56 4 0,2-8-4 0,-3 1-1157 16</inkml:trace>
  <inkml:trace contextRef="#ctx0" brushRef="#br0" timeOffset="-190093.75">15933 7623 673 0,'0'0'0'0,"0"0"0"16,9 4 0-16,-9-4 5 0,0 0-5 0,14-4 6 15,11-13-6-15,-25 17 28 0,0 0-28 0,33-19 29 16,17-2-29-16,-50 21 36 0,0 0-36 0,56-21 36 16,4 2-36-16,-60 19 30 0,0 0-30 0,58-19 30 15,-3 5-30-15,-55 14 22 0,0 0-22 0,49-12 23 16,-3 4-23-16,-46 8 16 0,0 0-16 0,41-7 16 16,-9 1-16-16,-1 3-653 0</inkml:trace>
  <inkml:trace contextRef="#ctx0" brushRef="#br0" timeOffset="-189912.44">16588 7433 886 0,'0'0'0'0,"0"0"0"0,7 1 0 0,-7-1 9 16,0 0-9-16,5 7 10 0,4 6-10 0,-9-13 20 16,0 0-20-16,3 20 21 0,3 11-21 0,-6-31 35 0,0 0-35 15,0 30 35-15,1 3-35 0,-1-33 28 0,0 0-28 16,4 31 28-16,-1-7-28 0,-3-24 18 0,0 0-18 15,2 24 19-15,-2-6-19 0,0 1-772 0</inkml:trace>
  <inkml:trace contextRef="#ctx0" brushRef="#br0" timeOffset="-189755.59">16637 7126 1020 0,'0'0'0'0,"0"0"0"15,-2 13 0-15,2-13-1 0,0 0 1 0,-3 6-1 16,3-6 1-16,0 0-4 0,0 0 4 0,-2 9-3 16,2-9 3-16,0 0-13 0,0 0 13 0,11 2-12 15,3 8 12-15,0-1-680 0</inkml:trace>
  <inkml:trace contextRef="#ctx0" brushRef="#br0" timeOffset="-189124.2">16960 6744 763 0,'0'0'0'0,"0"0"0"16,0 10 0-16,0-10 5 0,0 0-5 0,2 18 5 15,1 16-5-15,-3-34 41 0,0 0-41 0,2 57 41 16,1 28-41-16,-3-85 57 0,0 0-57 0,9 85 58 16,0-9-58-16,-9-76 65 0,0 0-65 0,9 78 66 15,0 2-66-15,-9-80 61 0,0 0-61 0,5 81 62 16,0-12-62-16,-5-69 71 0,0 0-71 0,4 54 72 16,-1-11-72-16,-3-43 59 0,0 0-59 0,6 28 60 15,-6-11-60-15,0-17 54 0,0 0-54 0,1 10 55 16,-1-10-55-16,0 0 44 0,0 0-44 0,0 0 45 15,4-13-45-15,-4 13 36 0,0 0-36 0,5-23 36 0,8-8-36 16,-13 31 30-16,0 0-30 0,17-36 31 0,10 3-31 16,-27 33 27-16,0 0-27 0,33-28 28 0,4 9-28 15,-37 19 26-15,0 0-26 0,39-9 26 0,2 13-26 0,-41-4 22 16,0 0-22-16,31 12 23 0,-8 9-23 0,-23-21 18 16,0 0-18-16,11 31 19 0,-15 2-19 0,4-33 10 0,0 0-10 15,-16 33 10-15,-12 0-10 0,28-33 6 0,0 0-6 16,-40 27 6-16,-8 1-6 0,48-28 4 0,0 0-4 15,-46 19 5-15,0-7-5 0,46-12 2 0,0 0-2 16,-37 5 3-16,5-13-3 0,32 8 2 0,0 0-2 16,-22-11 2-16,6-3-2 0,16 14 0 0,0 0 0 15,-7-12 1-15,10 4-1 0,1 1-1483 0</inkml:trace>
  <inkml:trace contextRef="#ctx0" brushRef="#br0" timeOffset="-188569.36">17598 7493 987 0,'0'0'0'0,"0"0"0"0,14-12 0 15,-14 12 5-15,0 0-5 0,13-10 6 0,-3 5-6 16,-10 5 9-16,0 0-9 0,11-9 9 0,3-3-9 15,-14 12 51-15,0 0-51 0,14-24 51 0,-1-4-51 16,-13 28 61-16,0 0-61 0,10-33 61 0,-10 2-61 16,0 31 61-16,0 0-61 0,-3-26 61 0,-3 7-61 15,6 19 57-15,0 0-57 0,-9-16 58 0,-5 3-58 0,14 13 53 16,0 0-53-16,-12-7 53 0,3 3-53 16,9 4 43-16,0 0-43 0,-10 7 44 0,-12 5-44 15,22-12 38-15,0 0-38 0,-17 26 38 0,6 12-38 0,11-38 29 16,0 0-29-16,-7 45 30 0,5 0-30 0,2-45 22 15,0 0-22-15,4 45 23 0,5-2-23 0,-9-43 17 0,0 0-17 16,14 33 18-16,0-5-18 0,-14-28 12 0,0 0-12 16,18 17 13-16,-4-5-13 0,-14-12 9 0,0 0-9 15,23 7 9-15,7-3-9 0,-30-4 5 0,0 0-5 16,33-4 6-16,4-11-6 0,-37 15 5 0,0 0-5 0,41-24 6 16,6-4-6-16,-47 28 5 0,0 0-5 0,43-36 6 15,1-9-6-15,-44 45 6 0,0 0-6 0,35-52 6 16,-7-2-6-16,-28 54 7 0,0 0-7 0,21-45 8 15,-6 19-8-15,-15 26 9 0,0 0-9 0,8-14 10 16,-2 11-10-16,-6 3 9 0,0 0-9 0,10 8 10 16,8 20-10-16,-18-28 13 0,0 0-13 0,18 40 13 15,-3 5-13-15,-15-45 14 0,0 0-14 0,15 43 14 16,0-10-14-16,-15-33 15 0,0 0-15 0,20 24 15 16,3-12-15-16,-23-12 15 0,0 0-15 0,31 4 16 15,15-6-16-15,-46 2 12 0,0 0-12 0,43-14 12 16,-8-17-12-16,0 2-1564 0</inkml:trace>
  <inkml:trace contextRef="#ctx0" brushRef="#br0" timeOffset="-173211.03">19260 7526 516 0,'0'0'0'0,"0"0"0"0,32-27 0 0,-32 27 33 0,0 0-33 15,23-33 34-15,0-16-34 0,-23 49 114 0,0 0-114 16,22-60 114-16,1-10-114 0,-23 70 94 0,0 0-94 0,18-72 95 16,-7-1-95-16,-11 73 91 0,0 0-91 0,5-81 92 15,-5-11-92-15,0 92 45 16,0 0-45-16,0-81 45 0,2 11-45 0,-2 70 38 0,0 0-38 0,0-52 39 16,-6 13-39-16,6 39 35 0,0 0-35 15,-5-28 35-15,0 7-35 0,5 21 36 0,0 0-36 0,-4-15 36 16,4 15-36-16,0 0 40 0,0 0-40 0,-9 3 40 15,-1 16-40-15,10-19 40 0,0 0-40 0,-11 42 41 16,2 34-41-16,9-76 34 0,0 0-34 0,-1 93 35 16,1 4-35-16,0-97 31 0,0 0-31 0,3 104 31 0,8 3-31 15,-11-107 28-15,0 0-28 0,17 108 28 0,6-15-28 16,-23-93 21-16,0 0-21 0,27 76 22 0,1-19-22 16,-28-57 13-16,0 0-13 0,30 42 13 0,-2-16-13 15,0 0-1372-15</inkml:trace>
  <inkml:trace contextRef="#ctx0" brushRef="#br0" timeOffset="-172879.32">19766 7242 1166 0,'0'0'0'15,"-2"11"0"-15,-1 11 0 0,3-22 29 16,0 0-29-16,-2 37 29 0,4 15-29 0,-2-52 50 0,0 0-50 15,9 53 50-15,8-10-50 0,-17-43 39 0,0 0-39 16,20 35 40-16,1-9-40 0,-21-26 22 0,0 0-22 16,23 17 22-16,-4-5-22 0,-19-12 13 0,0 0-13 15,23 0 14-15,4-12-14 0,-27 12 11 0,0 0-11 0,24-27 11 16,-3-18-11-16,-21 45 10 0,0 0-10 0,18-61 10 16,-4-12-10-16,-14 73 14 0,0 0-14 0,9-69 15 15,-9 9-15-15,0 60 22 0,0 0-22 0,-5-52 22 16,-8 15-22-16,13 37 28 0,0 0-28 0,-19-19 29 15,-9 18-29-15,28 1 31 0,0 0-31 0,-34 12 32 16,1 12-32-16,33-24 22 0,0 0-22 0,-28 26 22 16,10 5-22-16,18-31 15 0,0 0-15 0,-9 36 16 0,9 13-16 15,-3-4-1278-15</inkml:trace>
  <inkml:trace contextRef="#ctx0" brushRef="#br0" timeOffset="-172505.88">20555 6940 1166 0,'0'0'0'0,"0"0"0"0,-16-7 0 0,16 7 6 16,0 0-6-16,-14-12 6 0,-1-13-6 0,15 25 30 0,0 0-30 15,-12-12 30-15,-4 21-30 0,16-9 34 0,0 0-34 16,-17 21 34-16,-10 6-34 0,27-27 30 0,0 0-30 15,-26 31 30-15,1 2-30 0,25-33 33 16,0 0-33-16,-21 37 33 0,3-8-33 0,18-29 27 0,0 0-27 16,-10 26 28-16,10-5-28 0,0-21 24 0,0 0-24 15,14 21 24-15,9-6-24 0,-23-15 19 0,0 0-19 16,30 17 19-16,1 2-19 0,-31-19 15 0,0 0-15 16,29 25 16-16,-6 4-16 0,-23-29 13 0,0 0-13 0,14 40 13 15,-7 1-13-15,-7-41 13 0,0 0-13 0,1 44 14 16,-6-8-14-16,5-36 12 0,0 0-12 0,-9 28 12 15,-12-11-12-15,21-17 11 0,0 0-11 0,-24 10 11 16,-3-4-11-16,27-6 6 0,0 0-6 0,-26 0 6 16,12-4-6-16,14 4 0 0,0 0 0 0,-8-3 0 15,8 3 0-15,0 0-1227 0</inkml:trace>
  <inkml:trace contextRef="#ctx0" brushRef="#br0" timeOffset="-172112.19">20872 6948 1311 0,'0'0'0'0,"0"0"0"0,-5 0 0 0,5 0 1 15,0 0-1-15,-9 2 1 0,9-2-1 0,0 0 2 16,0 0-2-16,-11-9 2 0,3 6-2 0,8 3 50 0,0 0-50 15,-11 3 50-15,-1 4-50 0,12-7 67 0,0 0-67 16,-13 12 68-16,1 9-68 0,12-21 62 0,0 0-62 16,-9 28 63-16,4 1-63 0,5-29 55 0,0 0-55 15,0 31 56-15,3-1-56 0,-3-30 35 0,0 0-35 0,9 22 36 16,7-4-36-16,-16-18 24 0,0 0-24 0,21 15 25 16,7 2-25-16,-28-17 18 0,0 0-18 0,30 25 19 15,-5 2-19-15,-25-27 14 0,0 0-14 0,16 37 15 16,-12 4-15-16,-4-41 16 0,0 0-16 0,-9 43 17 15,-12-3-17-15,21-40 16 0,0 0-16 0,-32 37 17 16,-7-11-17-16,39-26 16 0,0 0-16 0,-39 22 17 16,6-8-17-16,33-14 7 0,0 0-7 0,-30 10 8 15,7-8-8-15,23-2 3 0,0 0-3 0,-11-10 4 16,13-18-4-16,0 4-1512 0</inkml:trace>
  <inkml:trace contextRef="#ctx0" brushRef="#br0" timeOffset="-171601.91">21526 7168 1345 0,'0'0'0'0,"0"0"0"0,0 10 0 15,0-10 3-15,0 0-3 0,0 6 3 0,0-6-3 16,0 0 10-16,0 0-10 0,13 6 11 0,17-4-11 15,-30-2 53-15,0 0-53 0,44 4 54 0,12-4-54 16,-56 0 48-16,0 0-48 0,69-6 48 0,14-6-48 16,-83 12 46-16,0 0-46 0,81-12 46 0,-7 2-46 15,-74 10 33-15,0 0-33 0,57-11 34 0,-31 5-34 16,-26 6 8-16,0 0-8 0,14-4 9 0,-7 2-9 16,0 1-1254-16</inkml:trace>
  <inkml:trace contextRef="#ctx0" brushRef="#br0" timeOffset="-171408.5">21766 6960 1211 0,'0'0'0'0,"0"16"0"16,0 25 0-16,0-41 31 0,0 0-31 0,6 52 31 15,10-7-31-15,-16-45 37 0,0 0-37 16,19 44 38-16,6 1-38 0,-25-45 13 0,0 0-13 0,28 57 14 15,-5 12-14-15,-23-69 0 0,0 0 0 0,19 60 0 16,-8-28 0-16,-1-3-972 0</inkml:trace>
  <inkml:trace contextRef="#ctx0" brushRef="#br0" timeOffset="-150449.58">23040 6566 763 0,'0'0'0'0,"0"0"0"0,-11 19 0 16,11-19 41-16,0 0-41 0,-21 15 42 0,-12-3-42 16,33-12 108-16,0 0-108 0,-39 13 109 0,-7 4-109 15,46-17 81-15,0 0-81 0,-46 28 82 0,0 10-82 16,46-38 65-16,0 0-65 0,-40 46 65 0,8 17-65 15,32-63 48-15,0 0-48 0,-21 67 49 0,8-1-49 16,13-66 40-16,0 0-40 0,0 59 41 0,16-7-41 0,-16-52 33 16,0 0-33-16,32 45 34 0,19-16-34 0,-51-29 24 15,0 0-24-15,62 19 24 0,1-7-24 0,-63-12 21 0,0 0-21 16,64 0 21-16,-8-10-21 0,-56 10 15 16,0 0-15-16,52-12 15 0,-12 0-15 0,-40 12 2 15,0 0-2-15,28-11 3 0,-10 4-3 0,0-1-1235 16</inkml:trace>
  <inkml:trace contextRef="#ctx0" brushRef="#br0" timeOffset="-149925.65">23483 6690 427 0,'0'0'0'0,"-2"9"0"0,-7 10 0 15,9-19 65-15,0 0-65 0,-16 26 65 0,-3 9-65 16,19-35 102-16,0 0-102 0,-18 45 103 0,6 19-103 0,12-64 54 16,0 0-54-16,-5 65 54 0,15-8-54 0,-10-57 48 15,0 0-48-15,20 51 49 0,4-10-49 0,-24-41 36 0,0 0-36 16,32 28 36-16,1-11-36 0,-33-17 29 0,0 0-29 15,39 7 30-15,7-10-30 0,-46 3 22 0,0 0-22 16,48-16 23-16,-2-12-23 0,-46 28 32 0,0 0-32 16,38-41 33-16,-11-16-33 0,-27 57 44 0,0 0-44 0,10-64 45 15,-15-9-45-15,5 73 26 0,0 0-26 0,-28-64 27 16,-16 19-27-16,44 45 37 0,0 0-37 0,-53-28 37 16,2 20-37-16,51 8 41 0,0 0-41 0,-46 3 41 15,11 11-41-15,35-14 37 0,0 0-37 0,-29 22 38 16,14-1-38-16,15-21 20 0,0 0-20 0,-4 30 21 15,15 9-21-15,-1 1-1157 0</inkml:trace>
  <inkml:trace contextRef="#ctx0" brushRef="#br0" timeOffset="-149534.34">23927 6683 1244 0,'0'0'0'0,"9"11"0"0,12 15 0 16,-21-26 25-16,0 0-25 0,28 34 25 0,-3 3-25 16,-25-37 49-16,0 0-49 0,19 45 49 0,-6 7-49 0,-13-52 59 15,0 0-59-15,7 53 60 0,-5-8-60 0,-2-45 42 16,0 0-42-16,-4 37 42 0,-3-11-42 0,7-26 36 16,0 0-36-16,-7 17 37 0,2-8-37 0,5-9 29 0,0 0-29 15,0 0 29-15,-9-9-29 0,9 9 27 0,0 0-27 16,-2-24 27-16,-1-16-27 0,3 40 23 0,0 0-23 15,-2-50 23-15,7-14-23 0,-5 64 20 0,0 0-20 16,11-61 21-16,1 18-21 0,-12 43 16 16,0 0-16-16,16-33 17 0,5 9-17 15,-21 24 14-15,0 0-14 0,32-18 14 0,17 8-14 0,-49 10 18 16,0 0-18-16,50 3 18 0,-5 10-18 0,-45-13 18 0,0 0-18 0,38 24 18 16,-12 5-18-16,-26-29 19 0,0 0-19 0,18 40 20 15,-6 12-20-15,-12-52 21 0,0 0-21 0,5 57 22 16,-5-2-22-16,0-55 18 0,0 0-18 0,0 51 18 15,2-13-18-15,-2-38 13 0,0 0-13 0,2 29 14 16,-2-17-14-16,0 4-1549 0</inkml:trace>
  <inkml:trace contextRef="#ctx0" brushRef="#br0" timeOffset="-149174.54">24398 6635 1311 0,'0'0'0'0,"0"0"0"0,20 19 0 16,-20-19 21-16,0 0-21 0,17 12 21 0,-3-3-21 15,-14-9 43-15,0 0-43 0,18 8 43 0,7 6-43 16,-25-14 42-16,0 0-42 0,26 18 43 0,-5 9-43 16,-21-27 38-16,0 0-38 0,14 37 39 0,-7 15-39 0,-7-52 43 15,0 0-43-15,0 57 44 0,-3-4-44 16,3-53 46-16,0 0-46 0,-5 44 46 0,-1-17-46 16,6-27 44-16,0 0-44 0,-1 21 45 0,1-9-45 0,0-12 40 15,0 0-40-15,3-12 40 0,6-21-40 0,-9 33 30 16,0 0-30-16,14-47 31 0,7-17-31 0,-21 64 20 0,0 0-20 15,21-62 21-15,-1 14-21 0,-20 48 14 0,0 0-14 16,16-40 14-16,-1 16-14 0,-15 24 10 0,0 0-10 16,23-21 10-16,13 2-10 0,-36 19 12 0,0 0-12 0,38-5 12 15,5 10-12-15,-43-5 19 0,0 0-19 0,40 15 19 16,-3 10-19-16,-37-25 21 0,0 0-21 0,32 31 22 16,-5 14-22-16,-27-45 21 0,0 0-21 0,16 52 21 15,-13 17-21-15,-3-69 13 0,0 0-13 0,0 62 14 16,0-6-14-16,0-56 13 0,0 0-13 0,2 39 14 15,1-18-14-15,1-4-1665 0</inkml:trace>
  <inkml:trace contextRef="#ctx0" brushRef="#br0" timeOffset="-148618.31">25222 6827 751 0,'0'0'0'0,"0"0"0"16,19 12 0-16,-19-12 83 0,0 0-83 0,13 4 83 15,-13-4-83-15,0 0 65 0,0 0-65 0,17-7 66 16,17-14-66-16,-34 21 103 0,0 0-103 0,35-21 104 16,-9 6-104-16,-26 15 69 0,0 0-69 0,23-23 70 15,0-6-70-15,-23 29 49 0,0 0-49 0,14-31 50 16,-15 5-50-16,1 26 39 0,0 0-39 0,-14-25 40 0,-11 10-40 16,25 15 29-16,0 0-29 0,-32-4 30 0,-3 16-30 15,35-12 27-15,0 0-27 0,-35 21 27 0,5 7-27 16,30-28 20-16,0 0-20 0,-25 33 21 0,6 10-21 15,19-43 16-15,0 0-16 0,-13 48 17 0,10 13-17 16,3-61 12-16,0 0-12 0,5 61 12 0,11-13-12 16,-16-48 9-16,0 0-9 0,24 40 9 0,8-14-9 15,-32-26 5-15,0 0-5 0,44 24 6 0,9-1-6 16,0 1-1299-16</inkml:trace>
  <inkml:trace contextRef="#ctx0" brushRef="#br0" timeOffset="-148347.22">26003 6573 1255 0,'0'0'0'0,"-7"8"0"16,-17 8 0-16,24-16 1 0,0 0-1 0,-30 15 2 16,-2 3-2-16,32-18 14 0,0 0-14 0,-34 21 15 15,-1 3-15-15,35-24 21 0,0 0-21 0,-34 33 22 16,4 6-22-16,30-39 51 0,0 0-51 0,-26 56 51 15,7 13-51-15,19-69 79 0,0 0-79 0,-13 73 80 16,10-13-80-16,3-60 70 0,0 0-70 0,5 49 71 16,7-18-71-16,-12-31 57 0,0 0-57 0,27 17 58 15,15-12-58-15,-42-5 39 0,0 0-39 0,51-5 40 16,4-10-40-16,-55 15 22 0,0 0-22 0,58-21 22 16,4-9-22-16,-2 3-1418 0</inkml:trace>
  <inkml:trace contextRef="#ctx0" brushRef="#br0" timeOffset="-148124.72">26255 6282 1423 0,'0'0'0'0,"0"0"0"0,2-7 0 0,-2 7-1 16,0 0 1-16,0 0 0 0,7 3 0 0,-7-3-3 15,0 0 3-15,6 20-3 0,1 12 3 0,-7-32 13 16,0 0-13-16,7 57 13 0,2 32-13 0,-9-89 36 0,0 0-36 15,7 93 37-15,-4-11-37 0,-3-82 51 0,0 0-51 16,-3 79 52-16,-3 9-52 0,6-88 50 16,0 0-50-16,-9 83 50 0,2-18-50 0,7-65 25 0,0 0-25 15,-1 51 26-15,8-11-26 0,0 0-1267 0</inkml:trace>
  <inkml:trace contextRef="#ctx0" brushRef="#br0" timeOffset="-147702.48">26114 6806 1278 0,'0'0'0'0,"0"0"0"15,7 9 0-15,-7-9 19 0,0 0-19 0,0 0 20 16,9 0-20-16,-9 0 34 0,0 0-34 0,20-10 34 16,22-8-34-16,-42 18 21 0,0 0-21 0,51-21 21 0,-3-1-21 15,-48 22 28-15,0 0-28 0,47-17 29 0,6-2-29 16,-53 19 36-16,0 0-36 0,46-14 36 0,-21 7-36 15,-25 7 36-15,0 0-36 0,23 7 36 0,5 8-36 16,-28-15 36-16,0 0-36 0,26 26 37 0,-10 14-37 16,-16-40 26-16,0 0-26 0,11 49 27 0,1 3-27 15,-12-52 22-15,0 0-22 0,13 50 23 0,3-16-23 16,-16-34 19-16,0 0-19 0,14 21 20 0,0-9-20 16,-14-12 12-16,0 0-12 0,16 0 13 0,3-5-13 15,-19 5 5-15,0 0-5 0,21-19 6 0,6-21-6 0,-27 40 1 16,0 0-1-16,19-45 2 0,-12 2-2 0,-7 43 0 15,0 0 0-15,-2-36 0 0,-8 6 0 0,10 30 0 0,0 0 0 16,-18-24 0-16,-7 3 0 0,25 21 0 0,0 0 0 16,-28-10 0-16,-2 8 0 0,30 2 3 0,0 0-3 15,-30 5 3-15,6 4-3 0,24-9 8 0,0 0-8 16,-20 7 9-16,8-4-9 0,12-3 12 0,0 0-12 16,0 0 12-16,0 0-12 0,0 0 6 0,0 0-6 0,0 0 7 15,0 0-7-15,0 0-1393 0</inkml:trace>
  <inkml:trace contextRef="#ctx0" brushRef="#br0" timeOffset="-147463.52">26663 6581 1300 0,'0'0'0'0,"9"6"0"16,14 13 0-16,-23-19 12 0,0 0-12 0,31 17 13 16,5 2-13-16,-36-19 31 0,0 0-31 0,42 17 32 15,7 7-32-15,-49-24 35 0,0 0-35 0,45 28 35 16,-12 3-35-16,-33-31 41 0,0 0-41 0,21 33 41 16,-14 3-41-16,-7-36 56 0,0 0-56 0,2 40 57 15,-4-2-57-15,2-38 66 0,0 0-66 0,-1 32 66 0,1-15-66 16,0-17 63-16,0 0-63 0,0 0 63 15,10-5-63-15,-10 5 52 0,0 0-52 0,12-25 53 0,1-20-53 16,-13 45 47-16,0 0-47 0,14-46 47 0,-4 16-47 16,-10 30 37-16,0 0-37 0,9-24 37 0,0 5-37 15,-9 19 28-15,0 0-28 0,11-14 29 0,-2-1-29 16,-9 15 19-16,0 0-19 0,5-6 20 0,-5 6-20 0,0 0 15 16,0 0-15-16,14-15 16 0,11-20-16 0,-2 2-1674 15</inkml:trace>
  <inkml:trace contextRef="#ctx0" brushRef="#br0" timeOffset="-146607.49">27861 6972 740 0,'0'0'0'0,"0"0"0"0,7 4 0 16,-7-4 86-16,0 0-86 0,7-2 87 0,2-8-87 16,-9 10 70-16,0 0-70 0,17-24 71 0,10-25-71 15,-27 49 78-15,0 0-78 0,31-55 79 0,3-2-79 16,-34 57 65-16,0 0-65 0,32-64 66 0,-8-18-66 0,-24 82 50 15,0 0-50-15,16-88 50 0,-7-2-50 0,-9 90 46 0,0 0-46 16,2-80 46-16,-6 20-46 0,4 60 37 16,0 0-37-16,-9-49 37 0,1 13-37 0,8 36 31 15,0 0-31-15,-11-24 32 0,0 6-32 0,11 18 25 0,0 0-25 16,-8-10 26-16,-1 8-26 0,9 2 19 0,0 0-19 16,-7 9 20-16,0 7-20 0,7-16 16 0,0 0-16 0,-9 24 16 15,-5 12-16-15,14-36 11 0,0 0-11 16,-14 50 12-16,7 30-12 0,7-80 10 0,0 0-10 0,-2 85 11 15,9 1-11-15,-7-86 9 0,0 0-9 16,18 83 10-16,13-17-10 0,-31-66 9 0,0 0-9 0,37 59 9 16,4-2-9-16,-41-57 7 0,0 0-7 0,39 45 7 15,-4-21-7-15,-35-24 1 0,0 0-1 0,37 4 2 16,11-20-2-16,-48 16-8 0,0 0 8 0,40-21-8 16,-13-3 8-16,-27 24-44 0,0 0 44 0,21-24-44 15,0 0 44-15,-21 24-90 0,0 0 90 0,18-28-89 16,-6 7 89-16,-12 21-80 0,0 0 80 0,7-21-80 0,-7 8 80 15,0 13-31-15,0 0 31 0,0-11-31 0,0 11 31 16,0 0-7-16,0 0 7 0,0 0-6 0,2 21 6 16,-2-21 0-16,0 0 0 0,3 21 0 0,3 3 0 15,-6-24 3-15,0 0-3 0,8 21 3 0,1-6-3 16,-9-15 12-16,0 0-12 0,9 12 13 0,0-6-13 16,-9-6 21-16,0 0-21 0,5 1 21 0,-5-1-21 15,0 0 26-15,0 0-26 0,18-10 27 0,8-16-27 0,-26 26 24 16,0 0-24-16,23-31 24 0,-14-2-24 0,-9 33 32 15,0 0-32-15,-2-33 32 0,-10 2-32 0,12 31 32 16,0 0-32-16,-19-29 32 0,-6 10-32 16,25 19 30-16,0 0-30 0,-25-6 30 0,-1 17-30 15,26-11 25-15,0 0-25 0,-23 19 26 0,3 0-26 0,20-19 17 16,0 0-17-16,-14 21 18 0,11-8-18 0,-1 3-1306 16</inkml:trace>
  <inkml:trace contextRef="#ctx0" brushRef="#br0" timeOffset="-146228.5">28840 6415 1580 0,'0'0'0'0,"0"0"0"16,5-22 0-16,-5 22 17 0,0 0-17 0,-2-18 17 15,-8-1-17-15,10 19 49 0,0 0-49 0,-18-10 49 16,-7 3-49-16,25 7 58 0,0 0-58 0,-28 7 59 15,-6 7-59-15,34-14 42 0,0 0-42 0,-31 27 42 0,1 13-42 16,30-40 36-16,0 0-36 0,-14 40 37 16,21-4-37-16,-7-36 26 0,0 0-26 0,17 35 27 0,6 0-27 15,-23-35 20-15,0 0-20 0,23 33 21 16,2-6-21-16,-25-27 16 0,0 0-16 0,25 24 17 0,-3-3-17 16,-22-21 11-16,0 0-11 0,23 21 12 0,6 1-12 15,-29-22 10-15,0 0-10 0,24 25 11 0,-8-5-11 16,-16-20 13-16,0 0-13 0,9 21 13 0,-9-5-13 0,0-16 13 15,0 0-13-15,-7 17 14 0,-9 2-14 0,16-19 12 16,0 0-12-16,-25 12 13 0,-6-8-13 0,31-4 12 0,0 0-12 16,-34-2 12-16,2 0-12 0,32 2 7 0,0 0-7 15,-24-3 8-15,13-1-8 0,11 4 1 0,0 0-1 16,0 0 2-16,0 0-2 0,0 0-1648 0</inkml:trace>
  <inkml:trace contextRef="#ctx0" brushRef="#br0" timeOffset="-145900.52">29099 6351 1334 0,'0'0'0'0,"0"0"0"16,7-15 0-16,-7 15 4 0,0 0-4 0,2-14 4 15,-13 3-4-15,11 11 21 0,0 0-21 0,-18-1 22 16,-3 6-22-16,21-5 46 0,0 0-46 0,-21 12 46 15,0 7-46-15,21-19 53 0,0 0-53 0,-14 29 53 0,5 20-53 16,9-49 59-16,0 0-59 0,0 48 59 0,11-3-59 16,-11-45 48-16,0 0-48 0,17 44 49 0,8-5-49 15,-25-39 39-15,0 0-39 0,33 37 39 0,12-4-39 16,-45-33 29-16,0 0-29 0,42 29 30 0,-10 2-30 16,-32-31 24-16,0 0-24 0,21 28 25 0,-16-4-25 15,-5-24 23-15,0 0-23 0,-7 21 24 0,-12-4-24 16,19-17 20-16,0 0-20 0,-25 12 21 0,-3-3-21 0,28-9 19 15,0 0-19-15,-27 12 20 0,3 11-20 0,24-23 6 16,0 0-6-16,-15 8 7 0,17-25-7 0,0 1-1533 16</inkml:trace>
  <inkml:trace contextRef="#ctx0" brushRef="#br0" timeOffset="-139713.68">29810 6690 1110 0,'0'0'0'0,"0"0"0"0,0 0 0 15,0 0 73-15,0 0-73 0,0 0 74 16,0 0-74-16,0 0 152 0,0 0-152 0,17 12 152 16,-17-12-152-16,0 0 113 0,0 0-113 0,9-3 113 0,0 0-113 15,-9 3 61-15,0 0-61 0,34-9 61 0,33-7-61 16,-67 16 37-16,0 0-37 0,81-14 38 0,0 2-38 15,-81 12 30-15,0 0-30 0,77-12 31 0,-11-3-31 16,-66 15 24-16,0 0-24 0,46-16 25 0,-18 7-25 16,-28 9 21-16,0 0-21 0,21-6 22 0,-3 0-22 0,-18 6 19 0,0 0-19 15,12-3 19-15,-12 3-19 0,0 0 7 0,0 0-7 16,9-5 8-16,-9 5-8 0,0 0 0 0,0 0 0 16,0 0 1-16,0 0-1 0,0 0-1584 0</inkml:trace>
  <inkml:trace contextRef="#ctx0" brushRef="#br0" timeOffset="-139502.42">30127 6323 1222 0,'0'0'0'0,"2"7"0"15,3 9 0-15,-5-16-3 0,0 0 3 0,6 29-3 16,1 20 3-16,-7-49-28 0,0 0 28 0,8 52-27 15,3 8 27-15,-11-60 15 0,0 0-15 0,16 57 16 16,3-5-16-16,-19-52 55 0,0 0-55 0,20 52 55 16,-8 5-55-16,-12-57 73 0,0 0-73 0,11 57 74 0,3-1-74 31,0 1-1027-31</inkml:trace>
  <inkml:trace contextRef="#ctx0" brushRef="#br0" timeOffset="-134073.04">31119 6330 908 0,'0'0'0'16,"0"0"0"-16,19-12 0 0,-19 12 70 0,0 0-70 15,12-12 70-15,-10-7-70 0,-2 19 139 0,0 0-139 16,-3-17 140-16,-5 5-140 0,8 12 109 0,0 0-109 16,-14-9 110-16,-10 6-110 0,24 3 57 0,0 0-57 0,-34 3 58 15,-12 9-58-15,46-12 38 0,0 0-38 0,-51 17 39 16,-7 8-39-16,58-25 29 0,0 0-29 0,-51 31 29 16,15-2-29-16,36-29 21 0,0 0-21 0,-17 33 21 15,17 2-21-15,0-35 16 0,0 0-16 0,19 34 17 16,24-2-17-16,-43-32 12 0,0 0-12 0,49 27 12 15,4 1-12-15,-53-28 10 0,0 0-10 0,53 29 11 16,-7 2-11-16,-46-31 8 0,0 0-8 0,35 33 8 0,-9-3-8 16,-26-30 7-16,0 0-7 0,13 31 8 0,-20-2-8 15,7-29 7-15,0 0-7 0,-23 31 8 16,-18-6-8-16,41-25 7 0,0 0-7 0,-56 15 8 0,-15-4-8 16,71-11 6-16,0 0-6 0,-70 7 7 0,11-4-7 15,59-3 2-15,0 0-2 0,-45-3 3 0,20 3-3 16,0-4-1437-16</inkml:trace>
  <inkml:trace contextRef="#ctx0" brushRef="#br0" timeOffset="-133680.45">31288 6509 1211 0,'0'0'0'0,"0"0"0"16,0-7 0-16,0 7 40 0,0 0-40 0,0 0 40 16,0 0-40-16,0 0 101 0,0 0-101 0,7 15 102 0,-4 20-102 15,-3-35 58-15,0 0-58 0,4 41 59 0,0 8-59 16,-4-49 50-16,0 0-50 0,5 60 50 0,0 13-50 16,-5-73 42-16,0 0-42 0,2 80 43 0,-6-2-43 15,4-78 32-15,0 0-32 0,-5 60 32 0,-2-11-32 16,7-49 21-16,0 0-21 0,-7 36 22 0,2-12-22 0,-1 0-1368 15</inkml:trace>
  <inkml:trace contextRef="#ctx0" brushRef="#br0" timeOffset="-133441.81">31309 6524 1345 0,'0'0'0'16,"0"0"0"-16,14-12 0 0,-14 12 38 0,0 0-38 0,12-12 39 15,1 2-39-15,-13 10 54 0,0 0-54 0,23-9 54 16,19 0-54-16,-42 9 33 0,0 0-33 0,46 0 33 16,-4 12-33-16,-42-12 47 0,0 0-47 0,34 21 48 15,-9 14-48-15,-25-35 55 0,0 0-55 0,10 38 55 16,-19 2-55-16,9-40 49 0,0 0-49 0,-19 36 50 16,-9-7-50-16,28-29 41 0,0 0-41 0,-30 23 41 15,0-11-41-15,30-12 23 0,0 0-23 0,-29 9 24 16,7-4-24-16,-1 2-1462 0</inkml:trace>
  <inkml:trace contextRef="#ctx0" brushRef="#br0" timeOffset="-133141.45">31695 5922 1255 0,'0'0'0'0,"0"0"0"0,13 9 0 0,-13-9 13 15,0 0-13-15,8 15 13 0,1 18-13 0,-9-33 53 16,0 0-53-16,9 49 53 0,0 20-53 0,-9-69 63 0,0 0-63 16,7 72 64-16,-2 1-64 0,-5-73 47 0,0 0-47 15,2 81 48-15,-4 8-48 0,2-89 37 0,0 0-37 16,-3 85 38-16,1-16-38 0,2-69 29 0,0 0-29 15,-2 57 30-15,-3-14-30 0,5-43 19 0,0 0-19 16,-5 30 20-16,-1-11-20 0,6-19 13 0,0 0-13 16,0 15 14-16,6-10-14 0,-1 2-1297 0</inkml:trace>
  <inkml:trace contextRef="#ctx0" brushRef="#br0" timeOffset="-132960.72">31907 6427 1244 0,'0'0'0'0,"0"0"0"16,0 12 0-16,0-12 16 0,0 0-16 0,4 16 17 16,4 17-17-16,-8-33 13 0,0 0-13 0,9 38 14 0,-4-3-14 15,-5-35 60-15,0 0-60 0,0 26 61 0,-3-4-61 16,3-22 47-16,0 0-47 0,-4 21 47 0,1-9-47 16,3-12 38-16,0 0-38 0,0 9 38 0,0-9-38 15,0 0-1137-15</inkml:trace>
  <inkml:trace contextRef="#ctx0" brushRef="#br0" timeOffset="-132825.96">31963 6221 1367 0,'0'0'0'0,"0"0"0"0,0 0 0 16,0 0 11-16,0 0-11 0,0 0 12 0,7-3-12 16,-7 3 19-16,0 0-19 0,0 0 19 0,2 7-19 0,-2-7 0 15,0 0 0-15,7 5 1 0,6 7-1 0,-1 0-1012 0</inkml:trace>
  <inkml:trace contextRef="#ctx0" brushRef="#br0" timeOffset="-132510.22">32330 6339 1502 0,'0'0'0'0,"0"0"0"0,0 0 0 15,0 0 9-15,0 0-9 0,-14 0 9 16,-21 7-9-16,35-7 64 0,0 0-64 0,-39 9 65 16,6 4-65-16,33-13 68 0,0 0-68 0,-27 25 68 0,4 11-68 15,23-36 51-15,0 0-51 0,-14 43 52 0,12 9-52 16,2-52 39-16,0 0-39 0,7 52 40 0,13-10-40 15,-20-42 30-15,0 0-30 0,25 31 31 0,1-9-31 16,-26-22 22-16,0 0-22 0,26 16 23 0,-4-7-23 16,-22-9 4-16,0 0-4 0,28 1 4 0,14-4-4 0,0-4-1501 15</inkml:trace>
  <inkml:trace contextRef="#ctx0" brushRef="#br0" timeOffset="-132209.59">32533 6593 1391 0,'0'7'0'0,"0"-7"61"0,0 0-61 16,5 33 61-16,3-17-61 0,-8-16 33 0,0 0-33 16,3 8 33-16,-3-8-33 0,0 0 22 0,0 0-22 15,0 0 22-15,14-6-22 0,-14 6 31 0,0 0-31 16,16-14 32-16,5-14-32 0,-21 28 44 0,0 0-44 16,14-35 44-16,-10-1-44 0,-4 36 45 0,0 0-45 0,-5-33 45 15,-8 9-45-15,13 24 44 0,0 0-44 0,-17-12 44 16,-6 8-44-16,23 4 56 0,0 0-56 0,-25 11 57 15,2 13-57-15,23-24 52 0,0 0-52 0,-18 36 53 16,4 9-53-16,14-45 37 0,0 0-37 0,-7 45 38 16,11 0-38-16,-4-45 27 0,0 0-27 0,12 37 27 15,6-15-27-15,-18-22 18 0,0 0-18 0,21 17 18 0,4-6-18 16,-25-11 11-16,0 0-11 0,31 8 11 0,6-6-11 16,-37-2 3-16,0 0-3 0,39-2 3 0,-5-8-3 15,1 1-1713-15</inkml:trace>
  <inkml:trace contextRef="#ctx0" brushRef="#br0" timeOffset="-131533.65">30212 8438 852 0,'0'0'0'0,"0"0"0"0,0 0 0 16,0 0 21-16,0 0-21 0,25 9 22 0,-11-21-22 0,-14 12 43 15,0 0-43-15,19-24 44 0,6-25-44 0,-25 49 127 16,0 0-127-16,28-64 127 0,2-12-127 0,-30 76 83 16,0 0-83-16,26-75 83 0,-6 6-83 0,-20 69 63 0,0 0-63 15,12-72 63-15,-8-8-63 0,-4 80 61 0,0 0-61 16,-2-85 62-16,-3-3-62 0,5 88 53 0,0 0-53 15,-11-73 54-15,-3 20-54 0,14 53 43 0,0 0-43 16,-16-37 44-16,2 13-44 0,14 24 38 0,0 0-38 16,-12-12 39-16,-1 14-39 0,13-2 29 0,0 0-29 15,-12 15 30-15,-2 13-30 0,14-28 24 16,0 0-24-16,-11 45 25 0,1 22-25 0,10-67 19 0,0 0-19 0,-6 77 19 16,6 0-19-16,0-77 13 0,0 0-13 0,7 73 14 15,4-7-14-15,-11-66 11 0,0 0-11 0,12 67 12 16,6 6-12-16,-18-73 9 0,0 0-9 0,25 64 9 15,8-10-9-15,-33-54 7 0,0 0-7 0,41 36 7 16,3-20-7-16,0-4-1553 0</inkml:trace>
  <inkml:trace contextRef="#ctx0" brushRef="#br0" timeOffset="-131234.39">30725 7940 1479 0,'0'0'0'0,"-2"10"0"0,-3 9 0 15,5-19 17-15,0 0-17 0,-7 30 17 0,0-3-17 16,7-27 33-16,0 0-33 0,-5 30 34 0,3 1-34 16,2-31 57-16,0 0-57 0,2 36 58 0,3 9-58 15,-5-45 39-15,0 0-39 0,7 37 40 0,2-10-40 0,-9-27 35 16,0 0-35-16,9 21 35 0,-4-16-35 16,-5-5 31-16,0 0-31 0,14-8 32 0,20-20-32 15,-34 28 26-15,0 0-26 0,40-36 26 0,4-6-26 0,-44 42 22 16,0 0-22-16,37-47 23 0,-15 1-23 0,-22 46 20 15,0 0-20-15,1-47 20 0,-22-2-20 0,21 49 21 0,0 0-21 16,-32-38 21-16,-5 14-21 0,37 24 19 0,0 0-19 16,-35-9 20-16,0 23-20 0,35-14 20 0,0 0-20 15,-30 25 21-15,5 4-21 0,25-29 3 0,0 0-3 16,-12 35 4-16,12 1-4 0,0-3-1570 0</inkml:trace>
  <inkml:trace contextRef="#ctx0" brushRef="#br0" timeOffset="-130858.39">31175 7810 1401 0,'0'0'0'0,"4"-9"0"15,6-15 0-15,-10 24 42 0,0 0-42 0,11-29 42 16,-6 4-42-16,-5 25 78 0,0 0-78 0,2-22 79 0,-4 8-79 15,2 14 68-15,0 0-68 0,-9-12 68 0,-7 12-68 16,16 0 35-16,0 0-35 0,-17 3 35 0,-5 6-35 16,22-9 28-16,0 0-28 0,-19 12 29 0,5 9-29 15,14-21 26-15,0 0-26 0,-7 28 26 0,9 10-26 16,-2-38 22-16,0 0-22 0,8 40 23 0,12-8-23 0,-20-32 16 16,0 0-16-16,25 28 16 0,3 0-16 0,-28-28 13 15,0 0-13-15,30 24 14 0,2 2-14 16,-32-26 10-16,0 0-10 0,26 28 10 0,-7-2-10 0,-19-26 7 15,0 0-7-15,11 29 8 0,-13 2-8 0,2-31 7 0,0 0-7 16,-14 35 8-16,-12-4-8 0,26-31 6 0,0 0-6 16,-30 29 6-16,0-1-6 0,30-28 4 15,0 0-4-15,-27 17 4 0,4-23-4 0,23 6 0 16,0 0 0-16,-14-16 0 0,11 0 0 0,-1 4-1539 0</inkml:trace>
  <inkml:trace contextRef="#ctx0" brushRef="#br0" timeOffset="-130467.79">31632 7687 1390 0,'0'0'0'0,"0"0"0"0,10-15 0 15,-10 15 32-15,0 0-32 0,7-13 33 0,-5 5-33 16,-2 8 77-16,0 0-77 0,0 0 77 0,-10-7-77 16,10 7 72-16,0 0-72 0,-13 3 72 0,-3 3-72 15,16-6 49-15,0 0-49 0,-17 10 49 0,4 4-49 16,13-14 40-16,0 0-40 0,-8 24 41 0,2 16-41 16,6-40 30-16,0 0-30 0,-1 47 31 0,2 6-31 0,-1-53 25 15,0 0-25-15,7 49 26 0,7-4-26 16,-14-45 19-16,0 0-19 0,16 36 20 0,0-3-20 0,-16-33 18 15,0 0-18-15,18 31 18 0,0-2-18 0,-18-29 16 16,0 0-16-16,12 32 17 0,-12-8-17 0,0-24 16 0,0 0-16 16,-9 27 17-16,-12 6-17 0,21-33 16 0,0 0-16 15,-27 25 16-15,-4-5-16 0,31-20 6 0,0 0-6 16,-37 16 7-16,-4-14-7 0,41-2 2 0,0 0-2 16,-39-11 2-16,6-15-2 0,-1 0-1616 0</inkml:trace>
  <inkml:trace contextRef="#ctx0" brushRef="#br0" timeOffset="-117511.43">17214 9331 964 0,'0'0'0'0,"0"0"0"0,0 0 0 16,0 0 47-16,0 0-47 0,33 21 48 0,-3-25-48 16,-30 4 93-16,0 0-93 0,44-5 94 0,16-2-94 15,-60 7 83-15,0 0-83 0,67-5 83 0,2-3-83 16,-69 8 48-16,0 0-48 0,67-7 48 0,-12-6-48 0,-55 13 23 15,0 0-23-15,46-12 23 0,-13 4-23 0,-33 8 19 16,0 0-19-16,23-4 19 0,-9 1-19 0,-14 3 17 16,0 0-17-16,7 0 17 0,-7 0-17 0,0 0-1160 0</inkml:trace>
  <inkml:trace contextRef="#ctx0" brushRef="#br0" timeOffset="-117312.86">17480 9061 1065 0,'0'0'0'16,"0"0"0"-16,-16-12 0 0,16 12 7 0,0 0-7 16,-12-9 7-16,5 9-7 0,7 0 25 0,0 0-25 15,-5 14 26-15,-1 24-26 0,6-38 63 0,0 0-63 16,6 49 63-16,4 4-63 0,-10-53 61 0,0 0-61 0,21 49 61 16,2-6-61-16,-23-43 55 0,0 0-55 0,27 42 56 15,-4-1-56-15,-23-41 40 0,0 0-40 0,19 47 40 16,2 7-40-16,-3 1-1117 0</inkml:trace>
  <inkml:trace contextRef="#ctx0" brushRef="#br0" timeOffset="-110741.68">18570 8944 1132 0,'0'0'0'0,"0"0"0"0,0 0 0 0,0 0 67 0,0 0-67 15,0 0 67-15,0 0-67 0,0 0 131 0,0 0-131 16,4-16 132-16,-13 4-132 0,9 12 100 0,0 0-100 16,-18-9 100-16,-10 1-100 0,28 8 49 0,0 0-49 15,-32-2 49-15,-3 12-49 0,35-10 26 0,0 0-26 16,-32 16 26-16,4 8-26 0,28-24 21 0,0 0-21 0,-26 29 21 15,4-1-21-15,22-28 16 0,0 0-16 16,-14 28 16-16,9 5-16 0,5-33 13 0,0 0-13 16,9 33 14-16,9-9-14 0,-18-24 10 0,0 0-10 15,31 19 10-15,5 2-10 0,-36-21 8 0,0 0-8 0,42 20 8 16,2 1-8-16,-44-21 6 0,0 0-6 0,35 21 6 16,-7-2-6-16,-28-19 6 0,0 0-6 0,15 21 6 15,-10 6-6-15,-5-27 5 0,0 0-5 0,-9 30 5 16,-16 1-5-16,25-31 7 0,0 0-7 0,-37 28 8 15,-12-8-8-15,49-20 8 0,0 0-8 0,-58 16 8 16,-8-4-8-16,66-12 7 0,0 0-7 0,-56 12 7 0,15-12-7 16,41 0 4-16,0 0-4 0,-26 0 4 0,12-3-4 15,14 3 0-15,0 0 0 0,0 0 1 0,-4-12-1 16,1 0-1518-16</inkml:trace>
  <inkml:trace contextRef="#ctx0" brushRef="#br0" timeOffset="-110155.48">18957 9103 852 0,'0'0'0'0,"0"0"0"15,0 0 0-15,0 0 61 0,0 0-61 0,-15-5 62 16,0-8-62-16,15 13 99 0,0 0-99 0,-20-12 100 16,-12 7-100-16,32 5 55 0,0 0-55 0,-35 5 56 15,3 11-56-15,32-16 59 0,0 0-59 0,-28 24 60 16,3 9-60-16,25-33 50 0,0 0-50 0,-15 36 51 0,2 1-51 16,13-37 36-16,0 0-36 0,-2 36 36 0,11-8-36 15,-9-28 28-15,0 0-28 0,14 20 29 0,0-4-29 16,-14-16 24-16,0 0-24 0,18 12 24 0,5-7-24 15,-23-5 18-15,0 0-18 0,25 0 19 0,1-8-19 0,-26 8 15 16,0 0-15-16,23-16 15 0,-5-1-15 0,-18 17 13 16,0 0-13-16,14-24 13 0,-4-11-13 0,-10 35 15 15,0 0-15-15,9-29 15 0,-3 8-15 0,-6 21 19 16,0 0-19-16,5-16 20 0,0 8-20 0,-5 8 21 0,0 0-21 16,0 0 22-16,13 0-22 0,-13 0 20 0,0 0-20 15,8 12 20-15,3 21-20 0,-11-33 17 0,0 0-17 16,16 31 17-16,3-5-17 0,-19-26 14 15,0 0-14-15,20 20 15 0,10-1-15 0,-30-19 11 16,0 0-11-16,28 18 11 0,0 1-11 0,0-4-1449 0</inkml:trace>
  <inkml:trace contextRef="#ctx0" brushRef="#br0" timeOffset="-109541.78">19394 9117 1323 0,'0'0'0'0,"0"0"0"0,0 0 0 15,0 0 40-15,0 0-40 0,-9-4 41 0,-14-5-41 16,23 9 78-16,0 0-78 0,-30-15 79 0,-7-9-79 16,37 24 30-16,0 0-30 0,-40-28 30 0,-6-5-30 15,46 33 33-15,0 0-33 0,-41-35 34 0,6 6-34 16,35 29 32-16,0 0-32 0,-27-29 33 0,10-8-33 15,17 37 32-15,0 0-32 0,-11-39 32 0,6-10-32 16,5 49 33-16,0 0-33 0,0-52 34 0,5 4-34 16,-5 48 27-16,0 0-27 0,7-40 28 15,2 19-28-15,-9 21 21 0,0 0-21 0,20-9 21 0,17 9-21 16,-37 0 14-16,0 0-14 0,40 16 15 0,2 29-15 0,-42-45 11 16,0 0-11-16,45 61 11 0,-1 11-11 0,-44-72 8 15,0 0-8-15,37 85 8 0,-14 12-8 0,-23-97 6 0,0 0-6 16,17 106 6-16,-3 3-6 0,-14-109 3 0,0 0-3 15,11 105 3-15,-4-8-3 0,-7-97 0 0,0 0 0 0,4 88 0 16,4-8 0-16,-8-80-1 0,0 0 1 0,6 60-1 16,-3-30 1-16,-3-30-12 0,0 0 12 0,5 17-11 15,10-6 11-15,-15-11-26 0,0 0 26 0,12 5-25 16,0-2 25-16,-12-3-29 0,0 0 29 0,18-12-28 16,7-12 28-16,-25 24-17 0,0 0 17 0,23-36-17 15,-11-25 17-15,-12 61-4 0,0 0 4 0,3-64-4 16,-15 2 4-16,12 62 0 0,0 0 0 0,-21-56 0 15,-6 8 0-15,27 48 2 0,0 0-2 0,-28-40 2 16,5 14-2-16,23 26 8 0,0 0-8 0,-21-16 9 16,0 4-9-16,21 12 18 0,0 0-18 0,-21-10 19 15,3 8-19-15,18 2 24 0,0 0-24 0,-12 0 25 16,7 0-25-16,5 0 23 0,0 0-23 0,0 0 23 16,-9-3-23-16,9 3 19 0,0 0-19 0,0 0 20 0,9-7-20 15,-9 7 13-15,0 0-13 0,17-2 14 0,18-1-14 16,-35 3 8-16,0 0-8 0,37 3 9 0,-1 6-9 15,-36-9 4-15,0 0-4 0,31 5 4 0,-2-10-4 16,-5 0-1542-16</inkml:trace>
  <inkml:trace contextRef="#ctx0" brushRef="#br0" timeOffset="-108909.95">19759 9248 348 0,'0'0'0'0,"11"0"0"0,6 0 0 0,-17 0 119 16,0 0-119-16,25-2 120 0,5-10-120 15,-30 12 127-15,0 0-127 0,26-19 127 0,-3-10-127 16,-23 29 65-16,0 0-65 0,18-40 65 0,-4-5-65 0,-14 45 72 16,0 0-72-16,9-40 72 0,-6 13-72 0,-3 27 67 15,0 0-67-15,-7-21 68 0,-10 0-68 0,17 21 64 16,0 0-64-16,-23-12 64 0,-4 1-64 0,27 11 57 0,0 0-57 15,-26 0 57-15,3 11-57 0,23-11 46 0,0 0-46 16,-19 21 46-16,-1 6-46 0,20-27 33 0,0 0-33 16,-14 38 34-16,11 18-34 0,3-56 29 0,0 0-29 0,7 55 30 15,8-1-30-15,-15-54 24 0,0 0-24 0,27 43 24 16,10-7-24-16,-37-36 21 0,0 0-21 0,41 25 22 16,8-13-22-16,-49-12 13 0,0 0-13 0,49 0 14 15,6-11-14-15,-55 11 9 0,0 0-9 0,46-17 10 16,-11-11-10-16,-35 28 0 0,0 0 0 0,28-36 0 15,-6-12 0-15,-22 48-5 0,0 0 5 0,19-58-5 16,2 0 5-16,2-1-1318 0</inkml:trace>
  <inkml:trace contextRef="#ctx0" brushRef="#br0" timeOffset="-108728.58">20204 8655 1121 0,'0'0'0'0,"0"0"0"0,5-14 0 15,-5 14-1-15,0 0 1 0,3-12 0 0,-3 12 0 16,0 0-6-16,0 0 6 0,6 12-5 0,1 26 5 15,-7-38 8-15,0 0-8 0,10 55 8 0,1 6-8 16,-11-61 40-16,0 0-40 0,16 57 40 0,-2-2-40 16,-14-55 64-16,0 0-64 0,12 57 64 0,-5 16-64 15,-7-73 60-15,0 0-60 0,7 78 61 0,-1-4-61 0,-6-74 42 16,0 0-42-16,5 66 42 0,-3-23-42 0,-1 2-1094 16</inkml:trace>
  <inkml:trace contextRef="#ctx0" brushRef="#br0" timeOffset="-108259.53">20189 9049 897 0,'0'0'0'0,"0"0"0"15,20-3 0-15,-20 3 31 0,0 0-31 16,18-6 32-16,-3 0-32 0,-15 6 41 0,0 0-41 16,22-9 41-16,2 0-41 0,-24 9 33 0,0 0-33 0,25-8 33 15,-4 6-33-15,-21 2 27 0,0 0-27 0,21 3 28 16,8 8-28-16,-29-11 31 0,0 0-31 0,24 20 32 15,3 17-32-15,-27-37 38 0,0 0-38 0,24 33 38 16,-6-6-38-16,-18-27 53 0,0 0-53 0,23 18 54 16,10-3-54-16,-33-15 55 0,0 0-55 0,37 7 56 15,-5-5-56-15,-32-2 49 0,0 0-49 0,32-5 50 0,7-7-50 16,-39 12 46-16,0 0-46 0,32-19 46 0,-6-11-46 16,-26 30 39-16,0 0-39 0,18-31 40 0,-4 7-40 15,-14 24 42-15,0 0-42 0,5-18 43 0,0 3-43 16,-5 15 38-16,0 0-38 0,4-16 38 0,-4 8-38 15,0 8 33-15,0 0-33 0,0 0 33 0,0-7-33 16,0 7 29-16,0 0-29 0,2 10 30 0,-1 14-30 16,-1-24 27-16,0 0-27 0,6 37 27 0,2 16-27 15,-8-53 25-15,0 0-25 0,11 57 26 0,1 2-26 16,-12-59 25-16,0 0-25 0,11 57 25 0,-2 0-25 16,-9-57 24-16,0 0-24 0,2 61 25 0,-6 10-25 15,4-71 22-15,0 0-22 0,-14 67 22 0,-2-13-22 0,16-54 18 16,0 0-18-16,-19 42 18 0,-8-18-18 0,27-24 15 15,0 0-15-15,-28 12 15 0,-7-10-15 0,35-2 12 0,0 0-12 16,-34-11 13-16,1-11-13 0,33 22 9 0,0 0-9 16,-27-35 10-16,8-17-10 0,-1 0-1766 0</inkml:trace>
  <inkml:trace contextRef="#ctx0" brushRef="#br0" timeOffset="-107527.38">21574 8980 1222 0,'0'0'0'16,"0"0"0"-16,0 0 0 0,0 0 66 0,0 0-66 15,7 14 66-15,11 26-66 0,-18-40 112 16,0 0-112-16,19 45 113 0,-8-7-113 0,-11-38 74 0,0 0-74 16,5 32 74-16,-5-7-74 0,0-25 40 0,0 0-40 15,0 17 40-15,0-5-40 0,0-12 31 0,0 0-31 0,0 7 31 16,0-7-31-16,0 0 27 0,0 0-27 0,0-10 27 15,0-15-27-15,0 25 23 0,0 0-23 0,5-32 23 16,6-10-23-16,-11 42 20 0,0 0-20 0,12-40 21 16,2 11-21-16,-14 29 19 0,0 0-19 0,22-19 19 15,1 3-19-15,-23 16 18 0,0 0-18 0,33-3 18 16,8 10-18-16,-41-7 13 0,0 0-13 0,40 17 14 16,-1 14-14-16,-39-31 11 0,0 0-11 0,30 31 12 0,-11 2-12 15,-19-33 9-15,0 0-9 0,9 28 9 0,-5-11-9 16,-4-17 7-16,0 0-7 0,1 7 7 0,-1-7-7 15,0 0 5-15,0 0-5 0,0 9 6 0,0-9-6 16,0 0 4-16,0 0-4 0,6-16 5 0,8-17-5 16,-14 33 4-16,0 0-4 0,19-43 5 0,2 1-5 15,-21 42 3-15,0 0-3 0,25-34 3 0,0 8-3 16,-25 26 2-16,0 0-2 0,25-19 3 0,-3 7-3 16,-22 12 2-16,0 0-2 0,25-5 2 0,0 6-2 0,-25-1 1 15,0 0-1-15,26 12 1 0,3 13-1 0,-29-25 0 16,0 0 0-16,19 34 1 0,-12 11-1 0,-7-45 0 15,0 0 0-15,0 49 0 0,-4 3 0 0,4-52-1 0,0 0 1 16,-8 45 0-16,6-25 0 0,0 3-1599 0</inkml:trace>
  <inkml:trace contextRef="#ctx0" brushRef="#br0" timeOffset="-106808.84">22590 9028 1054 0,'0'0'0'0,"0"0"0"0,0-19 0 16,0 19 46-16,0 0-46 0,-2-12 47 0,-1 4-47 0,3 8 53 15,0 0-53-15,0 0 54 0,-14-9-54 0,14 9 58 16,0 0-58-16,-11 2 58 0,-10 8-58 0,21-10 42 15,0 0-42-15,-21 24 43 0,-4 14-43 0,25-38 32 16,0 0-32-16,-21 47 33 0,5-2-33 0,16-45 29 16,0 0-29-16,-7 40 30 0,7-14-30 0,0-26 22 0,0 0-22 15,7 19 23-15,2-4-23 0,-9-15 15 16,0 0-15-16,9 9 16 0,1-6-16 0,-10-3 11 0,0 0-11 16,18-8 11-16,10-11-11 0,-28 19 10 0,0 0-10 0,27-28 10 15,-10-5-10-15,-17 33 10 0,0 0-10 0,11-36 11 16,-6-7-11-16,-5 43 17 0,0 0-17 0,2-35 17 15,-6 16-17-15,4 19 22 0,0 0-22 0,-5-9 23 16,5 9-23-16,0 0 21 0,0 0-21 0,0 12 22 16,9 21-22-16,-9-33 18 0,0 0-18 0,18 40 19 15,8 0-19-15,-26-40 19 0,0 0-19 0,35 33 20 16,8-12-20-16,-43-21 14 0,0 0-14 0,40 15 14 16,-6-10-14-16,-34-5 12 0,0 0-12 0,33-5 13 15,1-14-13-15,-34 19 9 0,0 0-9 0,28-33 10 16,-9-10-10-16,-19 43 8 0,0 0-8 0,20-48 9 0,-1 3-9 15,-19 45 8-15,0 0-8 0,18-37 9 0,-4 11-9 16,-14 26 8-16,0 0-8 0,10-19 8 0,-4 7-8 16,-6 12 8-16,0 0-8 0,5-9 8 0,-5 9-8 15,0 0 7-15,0 0-7 0,16 2 7 16,5 14-7-16,-21-16 5 0,0 0-5 0,23 24 6 0,-2 7-6 16,-21-31 5-16,0 0-5 0,20 33 6 0,-1 7-6 15,-19-40 5-15,0 0-5 0,21 38 5 0,-3-7-5 0,-18-31 4 16,0 0-4-16,21 17 4 0,0-6-4 0,2 1-1521 15</inkml:trace>
  <inkml:trace contextRef="#ctx0" brushRef="#br0" timeOffset="-106145.89">23659 8888 1323 0,'0'0'0'0,"0"0"0"16,0 0 0-16,0 0 82 0,0 0-82 0,-7-5 83 0,-11-14-83 15,18 19 121-15,0 0-121 0,-24-17 122 0,-8 5-122 16,32 12 73-16,0 0-73 0,-32-4 74 0,2 4-74 16,30 0 45-16,0 0-45 0,-32 7 46 0,-1 10-46 15,33-17 30-15,0 0-30 0,-32 25 31 0,6 4-31 16,26-29 22-16,0 0-22 0,-20 35 22 0,15 6-22 16,5-41 13-16,0 0-13 0,2 45 14 0,10 4-14 0,-12-49 8 15,0 0-8-15,18 39 8 0,-4-16-8 0,-14-23 3 16,0 0-3-16,18 10 3 0,1-12-3 0,-19 2 0 15,0 0 0-15,26-19 0 0,6-19 0 0,-32 38-1 16,0 0 1-16,32-43 0 0,-4 0 0 16,-28 43-3-16,0 0 3 0,21-33-2 0,-8 12 2 15,-13 21-2-15,0 0 2 0,7-12-2 0,-4 5 2 0,-3 7-1 0,0 0 1 16,0 0 0-16,0 0 0 0,0 0 0 0,0 0 0 16,14 31 0-16,0 25 0 0,-14-56 1 0,0 0-1 15,18 71 1-15,3 8-1 0,-21-79 2 0,0 0-2 16,18 85 3-16,-15-5-3 0,-3-80 5 0,0 0-5 0,-10 81 6 15,-15 12-6-15,25-93 7 0,0 0-7 0,-35 85 8 16,-8-24-8-16,43-61 8 0,0 0-8 0,-47 50 9 16,-4-15-9-16,51-35 10 0,0 0-10 0,-50 20 10 15,1-13-10-15,49-7 10 0,0 0-10 0,-46-3 10 16,11-14-10-16,35 17 9 0,0 0-9 0,-23-32 10 16,11-16-10-16,12 48 14 0,0 0-14 0,0-61 15 15,15-11-15-15,-15 72 17 0,0 0-17 0,29-68 18 0,11 23-18 16,-40 45 20-16,0 0-20 0,43-29 20 0,-5 5-20 15,-38 24 3-15,0 0-3 0,43-23 4 0,3 2-4 16,-46 21 0-16,0 0 0 0,44-29 0 16,-6-16 0-16,1 2-1689 0</inkml:trace>
  <inkml:trace contextRef="#ctx0" brushRef="#br0" timeOffset="-105812.14">23927 8807 1054 0,'0'0'0'0,"2"7"0"16,3 15 0-16,-5-22 1 0,0 0-1 0,4 24 1 15,-4-4-1-15,0-20 0 0,0 0 0 16,2 19 0-16,1 5 0 0,-3-24 36 0,0 0-36 0,2 29 36 16,1 1-36-16,-3-30 61 0,0 0-61 0,2 26 62 15,-4-4-62-15,2-22 64 0,0 0-64 0,-3 24 65 16,-1 7-65-16,-1 1-975 0</inkml:trace>
  <inkml:trace contextRef="#ctx0" brushRef="#br0" timeOffset="-105662.52">23968 8556 1300 0,'0'0'0'0,"0"0"0"0,0 0 0 15,0 0 30-15,0 0-30 0,0 0 31 0,-9 0-31 16,9 0 36-16,0 0-36 0,-7 12 36 0,0 9-36 0,7-21 3 15,0 0-3-15,2 27 4 0,8 13-4 0,1-2-1020 16</inkml:trace>
  <inkml:trace contextRef="#ctx0" brushRef="#br0" timeOffset="-105261.52">24144 8883 1155 0,'0'0'0'0,"7"5"0"16,9 11 0-16,-16-16 3 0,0 0-3 0,18 15 4 16,-4-1-4-16,-14-14 44 0,0 0-44 0,10 14 44 15,3 3-44-15,-13-17 54 0,0 0-54 0,5 25 55 16,-1-1-55-16,-4-24 76 0,0 0-76 0,0 24 77 0,-4-5-77 15,4-19 70-15,0 0-70 0,-5 17 71 0,-1-5-71 16,6-12 60-16,0 0-60 0,0 0 60 0,0 0-60 16,0 0 55-16,0 0-55 0,7-15 56 15,8-15-56-15,-15 30 44 0,0 0-44 0,19-36 44 16,2 3-44-16,-21 33 38 0,0 0-38 0,25-31 39 0,-4-2-39 16,-21 33 35-16,0 0-35 0,19-27 36 0,-10 14-36 15,-9 13 33-15,0 0-33 0,13 0 34 0,10 13-34 16,-23-13 22-16,0 0-22 0,28 17 23 0,-5 2-23 15,-23-19 18-15,0 0-18 0,21 31 18 0,-9 11-18 0,-12-42 9 16,0 0-9-16,4 45 10 0,-4 6-10 0,0-51 2 16,0 0-2-16,-2 42 3 0,0-23-3 0,2-2-1659 0</inkml:trace>
  <inkml:trace contextRef="#ctx0" brushRef="#br0" timeOffset="-69275.56">15201 11119 550 0,'0'0'0'0,"0"0"0"0,0 0 0 15,0 0 41-15,0 0-41 0,9 26 41 16,0-21-41-16,-9-5 142 0,0 0-142 0,21-2 143 16,13-3-143-16,-34 5 116 0,0 0-116 0,40-5 116 0,4 0-116 15,-44 5 76-15,0 0-76 0,43-4 76 0,-8-4-76 16,-35 8 44-16,0 0-44 0,30-7 45 0,-7 5-45 15,-23 2 29-15,0 0-29 0,16 0 29 0,-4 5-29 16,-12-5 14-16,0 0-14 0,7 5 15 0,-7 9-15 0,0 0-1048 16</inkml:trace>
  <inkml:trace contextRef="#ctx0" brushRef="#br0" timeOffset="-69093.29">15258 11437 1267 0,'0'0'0'16,"0"0"0"-16,19 7 0 0,-19-7-28 0,0 0 28 15,21 4-28-15,4-6 28 0,-25 2-82 0,0 0 82 16,32-9-82-16,14-6 82 0,-46 15-85 0,0 0 85 16,56-19-84-16,9-7 84 0,2 1-599 0</inkml:trace>
  <inkml:trace contextRef="#ctx0" brushRef="#br0" timeOffset="-2423.7">17445 10385 830 0,'0'0'0'0,"0"0"0"16,0 0 0-16,0 0 36 0,0 0-36 0,-9 23 37 16,6 8-37-16,3-31 100 0,0 0-100 0,-2 40 101 15,-7-2-101-15,9-38 89 0,0 0-89 0,-14 43 89 16,-13 5-89-16,27-48 75 0,0 0-75 0,-31 54 75 16,-5 7-75-16,36-61 33 0,0 0-33 0,-37 72 34 0,2 15-34 15,35-87 34-15,0 0-34 0,-35 85 35 16,-2-14-35-16,37-71 29 0,0 0-29 0,-37 58 30 0,-2-11-30 15,39-47 24-15,0 0-24 0,-34 40 25 16,3-7-25-16,31-33 21 0,0 0-21 0,-32 26 22 16,2-12-22-16,30-14 19 0,0 0-19 0,-28 1 20 0,-2-8-20 15,30 7 18-15,0 0-18 0,-29-17 18 0,6-5-18 16,23 22 17-16,0 0-17 0,-17-25 18 0,3-1-18 16,14 26 17-16,0 0-17 0,-11-27 17 0,2-6-17 0,9 33 16 15,0 0-16-15,-3-40 17 0,-1-8-17 0,4 48 14 16,0 0-14-16,6-56 15 0,6 3-15 0,-12 53 13 15,0 0-13-15,21-49 13 0,7 13-13 0,-28 36 9 0,0 0-9 16,36-24 10-16,4 15-10 0,-40 9 5 0,0 0-5 16,46 9 5-16,7 23-5 0,-53-32 3 0,0 0-3 15,51 40 3-15,0 9-3 0,-51-49 2 0,0 0-2 16,50 50 2-16,3 0-2 0,-53-50 1 0,0 0-1 16,54 45 2-16,-1-12-2 0,-53-33 1 0,0 0-1 0,51 24 2 15,-7-7-2-15,-44-17 0 0,0 0 0 16,34 14 0-16,-2-3 0 0,-32-11-1 0,0 0 1 0,35 8 0 15,6-3 0-15,-3 1-1437 0</inkml:trace>
  <inkml:trace contextRef="#ctx0" brushRef="#br0" timeOffset="-709.17">18036 10413 684 0,'0'0'0'0,"0"0"0"0,0 0 0 15,0 0 73-15,0 0-73 0,0 0 73 0,0 0-73 16,0 0 63-16,0 0-63 0,9 24 64 0,-8 7-64 0,-1-31 53 15,0 0-53-15,4 38 54 0,1 4-54 0,-5-42 51 16,0 0-51-16,7 41 51 0,-7-4-51 0,0-37 42 16,0 0-42-16,0 36 43 0,0 0-43 0,0-36 35 0,0 0-35 15,0 47 35-15,0 10-35 0,0-57 31 0,0 0-31 16,2 61 31-16,2-6-31 16,-4-55 31-16,0 0-31 0,1 50 31 0,-1-6-31 0,0-44 30 0,0 0-30 15,-1 36 31-15,-5-12-31 0,6-24 26 16,0 0-26-16,-3 17 26 0,6-1-26 0,-3-16 22 15,0 0-22-15,0 7 23 0,0-7-23 0,0 0 20 0,0 0-20 16,2 9 20-16,-2-9-20 0,0 0 16 0,0 0-16 16,5 8 17-16,2-6-17 0,-7-2 18 0,0 0-18 0,9 3 18 15,5-1-18-15,-14-2 15 0,0 0-15 0,20 0 16 16,3 0-16-16,-23 0 15 0,0 0-15 0,28 0 16 16,4-3-16-16,-32 3 13 0,0 0-13 0,37-7 14 15,0-2-14-15,-37 9 12 0,0 0-12 0,35-7 12 16,-7 2-12-16,-28 5 11 0,0 0-11 0,27-5 11 15,-4 1-11-15,-23 4 10 0,0 0-10 0,22-7 10 0,0 6-10 16,-22 1 14-16,0 0-14 0,14-2 15 0,-5 0-15 16,-9 2 18-16,0 0-18 0,0 0 18 0,8 0-18 15,-8 0 18-15,0 0-18 0,0 0 18 0,0 0-18 16,0 0 13-16,0 0-13 0,0 0 14 0,0 0-14 16,0 0 4-16,0 0-4 0,0 0 4 0,4 9-4 15,1 0-1443-15</inkml:trace>
  <inkml:trace contextRef="#ctx0" brushRef="#br1" timeOffset="32392.26">15575 12855 886 0,'0'0'0'0,"0"0"0"0,0 0 0 16,0 0 42-16,0 0-42 0,0 0 43 0,0 0-43 15,0 0 115-15,0 0-115 0,0 0 116 0,0 0-116 16,0 0 98-16,0 0-98 0,18 12 98 0,-4-12-98 16,-14 0 70-16,0 0-70 0,19-2 70 0,6-1-70 0,-25 3 37 15,0 0-37-15,32-4 38 0,3 1-38 0,-35 3 34 16,0 0-34-16,37-4 35 0,4 1-35 0,-41 3 35 15,0 0-35-15,37-4 35 0,0 1-35 16,-37 3 30-16,0 0-30 0,30-4 31 0,-7 4-31 16,-23 0 28-16,0 0-28 0,17 2 29 0,-6 0-29 15,-11-2 21-15,0 0-21 0,9 0 22 0,-9 0-22 0,0 0 8 0,0 0-8 16,8-2 9-16,-8 2-9 0,0 0-1388 0</inkml:trace>
  <inkml:trace contextRef="#ctx0" brushRef="#br1" timeOffset="32632.31">15709 13000 1390 0,'0'0'0'0,"0"0"0"16,7 7 0-16,-7-7 4 0,0 0-4 0,0 0 4 15,0 0-4-15,0 0 6 0,0 0-6 0,13 5 7 16,-3-5-7-16,-10 0 63 0,0 0-63 0,18-2 63 0,12-5-63 15,-30 7 63-15,0 0-63 0,28-6 64 16,-2 4-64-16,-26 2 55 0,0 0-55 0,29-2 55 16,2 2-55-16,-31 0 48 0,0 0-48 0,34 2 48 0,-4 0-48 15,-30-2 31-15,0 0-31 0,32 3 32 0,1 2-32 16,4 0-1390-16</inkml:trace>
  <inkml:trace contextRef="#ctx0" brushRef="#br1" timeOffset="35576.24">16730 12502 1076 0,'0'0'0'0,"0"0"0"15,0 0 0-15,0 0 63 0,0 0-63 0,0 0 63 16,0 0-63-16,0 0 125 0,0 0-125 0,23-16 126 15,-10 4-126-15,-13 12 98 0,0 0-98 0,23-12 98 16,5 0-98-16,-28 12 59 0,0 0-59 0,39-9 60 16,8 2-60-16,-47 7 42 0,0 0-42 0,50-3 43 15,-10 4-43-15,-40-1 34 0,0 0-34 0,32 7 34 16,-11 4-34-16,-21-11 27 0,0 0-27 0,16 12 27 0,-7 0-27 16,-9-12 25-16,0 0-25 0,7 24 25 15,-11 7-25-15,4-31 24 0,0 0-24 0,-5 42 24 0,-4 10-24 16,9-52 21-16,0 0-21 0,-12 52 22 0,1-11-22 15,11-41 20-15,0 0-20 0,-8 31 20 0,1-12-20 16,7-19 9-16,0 0-9 0,-6 11 10 0,1-4-10 16,5-7 1-16,0 0-1 0,0 0 2 0,0 0-2 15,0 0 0-15,0 0 0 0,-9 3 0 0,9-3 0 16,0 0-3-16,0 0 3 0,0 0-2 0,-5 2 2 0,5-2-5 16,0 0 5-16,0 0-4 0,5 3 4 0,-5-3-6 0,0 0 6 15,18 4-5-15,15 4 5 0,-33-8-4 0,0 0 4 16,34 11-4-16,-8-4 4 0,-26-7-2 0,0 0 2 15,23 12-2-15,5 9 2 0,-28-21 0 0,0 0 0 16,22 20 0-16,-12-6 0 0,-10-14 0 0,0 0 0 0,0 14 1 16,-5 5-1-16,5-19 2 0,0 0-2 0,-14 21 2 15,-4-4-2-15,18-17 3 0,0 0-3 16,-26 14 4-16,-13-2-4 0,39-12 5 0,0 0-5 0,-42 9 6 16,-11-4-6-16,53-5 5 0,0 0-5 0,-48 2 5 15,13-6-5-15,35 4 0 0,0 0 0 0,-32-7 1 16,4 0-1-16,28 7-2 0,0 0 2 15,-18-5-1-15,9 3 1 0,0 1-1569 0</inkml:trace>
  <inkml:trace contextRef="#ctx0" brushRef="#br1" timeOffset="36115.08">17403 12702 740 0,'0'0'0'0,"5"12"0"16,5 14 0-16,-10-26 50 0,0 0-50 0,13 21 50 16,-8-12-50-16,-5-9 91 0,0 0-91 0,7 2 91 15,7-6-91-15,-14 4 68 0,0 0-68 0,14-7 68 16,-1-5-68-16,-13 12 70 0,0 0-70 0,10-16 71 0,-6-1-71 16,-4 17 86-16,0 0-86 0,-4-24 86 0,-5-11-86 15,9 35 73-15,0 0-73 0,-10-29 73 16,1 15-73-16,9 14 58 0,0 0-58 0,-9 5 58 0,-8 19-58 15,17-24 53-15,0 0-53 0,-20 30 54 16,1-8-54-16,19-22 28 0,0 0-28 0,-16 18 29 0,9-8-29 16,7-10 13-16,0 0-13 0,7 9 13 0,16 1-13 15,-4 0-1383-15</inkml:trace>
  <inkml:trace contextRef="#ctx0" brushRef="#br1" timeOffset="36775.44">17662 12349 897 0,'0'0'0'0,"3"7"0"0,1 11 0 0,-4-18 43 15,0 0-43-15,5 17 44 0,-1-7-44 16,-4-10 77-16,0 0-77 0,1 9 78 0,3 1-78 0,-4-10 81 16,0 0-81-16,4 12 81 0,-1-3-81 0,-3-9 62 15,0 0-62-15,4 9 62 0,-1-1-62 0,-3-8 50 16,0 0-50-16,4 9 50 0,1 0-50 0,-5-9 42 15,0 0-42-15,9 7 42 0,0-2-42 0,-9-5 44 0,0 0-44 16,15 5 44-16,7 0-44 0,-22-5 32 16,0 0-32-16,30-3 33 0,8-1-33 0,-38 4 35 0,0 0-35 15,39-3 35-15,2 1-35 0,-41 2 33 0,0 0-33 16,35 2 34-16,-10 3-34 0,-25-5 30 0,0 0-30 0,21 9 30 16,-2 4-30-16,-19-13 33 0,0 0-33 0,16 19 34 15,-2 2-34-15,-14-21 30 0,0 0-30 16,7 31 30-16,-7 23-30 0,0-54 30 0,0 0-30 0,-1 54 31 15,-12-11-31-15,13-43 26 0,0 0-26 0,-19 36 26 16,-9-1-26-16,28-35 20 0,0 0-20 0,-34 26 20 16,-5-7-20-16,39-19 11 0,0 0-11 0,-40 12 11 15,4-7-11-15,36-5 0 0,0 0 0 0,-37-2 1 16,9-6-1-16,28 8-6 0,0 0 6 0,-19-21-6 0,10-10 6 16,0-2-1628-16</inkml:trace>
  <inkml:trace contextRef="#ctx0" brushRef="#br1" timeOffset="37015.55">17683 12316 1323 0,'0'0'0'0,"0"0"0"0,-9 14 0 0,9-14 2 15,0 0-2-15,-7 11 2 0,7-11-2 0,0 0 1 16,0 0-1-16,-5 7 1 0,5-7-1 0,0 0 44 0,0 0-44 15,7-2 44-15,11-3-44 0,-18 5 63 0,0 0-63 16,33-9 63-16,22-3-63 0,-55 12 68 0,0 0-68 16,63-16 68-16,8-3-68 0,-71 19 70 0,0 0-70 15,65-17 71-15,-10-2-71 0,-55 19 38 0,0 0-38 16,51-21 39-16,-2-10-39 0,2 0-1363 0</inkml:trace>
  <inkml:trace contextRef="#ctx0" brushRef="#br1" timeOffset="37739.96">18556 12304 819 0,'0'0'0'0,"0"0"0"16,4 21 0-16,-4-21 55 0,0 0-55 0,3 16 56 0,2-4-56 15,-5-12 93-15,0 0-93 0,4 12 93 0,7 3-93 16,-11-15 73-16,0 0-73 0,17 21 74 0,11 7-74 16,-28-28 64-16,0 0-64 0,37 28 65 0,20-4-65 15,-57-24 53-15,0 0-53 0,55 22 54 0,-4 4-54 0,-51-26 51 16,0 0-51-16,42 26 51 0,-12-5-51 0,-30-21 46 0,0 0-46 15,25 22 46-15,-8 13-46 0,-17-35 25 0,0 0-25 16,16 30 26-16,-9-13-26 0,-7-17 13 0,0 0-13 16,0 0 14-16,0 0-14 0,0 0-1269 0</inkml:trace>
  <inkml:trace contextRef="#ctx0" brushRef="#br1" timeOffset="37976.11">18909 12268 1300 0,'0'0'0'0,"2"9"0"16,3 10 0-16,-5-19 14 0,0 0-14 0,2 20 15 15,-2-7-15-15,0-13 40 0,0 0-40 0,-2 12 40 16,-14 7-40-16,16-19 70 0,0 0-70 0,-16 24 71 16,-1 2-71-16,17-26 65 0,0 0-65 0,-23 29 65 15,-6 8-65-15,29-37 56 0,0 0-56 0,-33 46 56 0,-6 17-56 16,39-63 40-16,0 0-40 0,-37 64 40 0,12-12-40 15,25-52 21-15,0 0-21 0,-19 34 21 0,10-17-21 16,9-17 9-16,0 0-9 0,-2 7 9 0,2-7-9 16,0 0-1389-16</inkml:trace>
  <inkml:trace contextRef="#ctx0" brushRef="#br1" timeOffset="38969.45">19408 12183 975 0,'0'0'0'0,"0"0"0"0,12-12 0 0,-12 12 22 0,0 0-22 16,11-12 23-16,-7 5-23 0,-4 7 18 0,0 0-18 15,5-5 18-15,-3-6-18 0,-2 11 91 0,0 0-91 16,3-8 92-16,1 3-92 0,-4 5 95 0,0 0-95 16,0 0 96-16,1-11-96 0,-1 11 87 0,0 0-87 15,0 0 87-15,0 0-87 0,0 0 83 0,0 0-83 16,0 0 83-16,2-7-83 0,-2 7 68 0,0 0-68 0,0 0 68 15,0 0-68-15,0 0 54 0,0 0-54 16,13 21 54-16,-3 26-54 0,-10-47 44 0,0 0-44 16,11 52 44-16,-3-7-44 0,-8-45 35 0,0 0-35 0,9 41 35 15,-7 1-35-15,-2-42 28 0,0 0-28 0,4 38 28 16,1-7-28-16,-5-31 21 0,0 0-21 0,3 28 21 16,-3-4-21-16,0-24 16 0,0 0-16 0,0 24 17 15,-1 0-17-15,1-24 13 0,0 0-13 0,-4 21 14 16,1-2-14-16,3-19 10 0,0 0-10 0,0 23 11 15,3 11-11-15,-3-34 9 0,0 0-9 0,0 31 10 0,2-13-10 16,-2-18 8-16,0 0-8 0,0 5 9 0,0-5-9 16,0 0 7-16,0 0-7 0,0 0 7 0,0 0-7 15,0 0 7-15,0 0-7 0,10-9 7 0,10-10-7 16,-20 19 6-16,0 0-6 0,19-21 6 0,-1 8-6 16,-18 13 6-16,0 0-6 0,21-11 6 0,11 1-6 0,-32 10 6 15,0 0-6-15,32-7 6 0,-8 0-6 16,-24 7 6-16,0 0-6 0,20-2 7 0,3-1-7 0,-23 3 7 15,0 0-7-15,23-4 7 0,-1 1-7 16,-22 3 5-16,0 0-5 0,23-4 5 0,0 3-5 0,-23 1 5 16,0 0-5-16,23-6 5 0,-2 3-5 0,-21 3 7 15,0 0-7-15,16-3 8 0,-3-1-8 0,-13 4 9 16,0 0-9-16,10-3 10 0,1-1-10 0,-11 4 11 0,0 0-11 16,9-2 12-16,-2-3-12 0,-7 5 11 0,0 0-11 15,0 0 12-15,7-3-12 0,-7 3 11 0,0 0-11 16,0 0 11-16,0 0-11 0,0 0 8 0,0 0-8 0,0 0 9 15,0 0-9-15,0 0 2 0,0 0-2 0,0 0 3 16,3 8-3-16,1 1-1907 0</inkml:trace>
  <inkml:trace contextRef="#ctx0" brushRef="#br1" timeOffset="48846.31">20443 12377 1020 0,'0'0'0'0,"0"0"0"0,13 31 0 15,-13-31 63-15,0 0-63 0,9 21 63 0,7-11-63 16,-16-10 128-16,0 0-128 0,31 4 128 0,26-4-128 16,-57 0 118-16,0 0-118 0,58 0 119 0,-3 0-119 15,-55 0 65-15,0 0-65 0,45 1 65 0,-13-2-65 16,-32 1 46-16,0 0-46 0,27-5 46 0,-4 1-46 0,-23 4 33 16,0 0-33-16,21-2 34 0,-7 2-34 0,-14 0 23 15,0 0-23-15,9 0 24 0,-2 0-24 0,-7 0 12 16,0 0-12-16,0 0 12 0,0 0-12 0,0 0 6 15,0 0-6-15,7-5 6 0,-7 5-6 0,0 0 0 0,0 0 0 16,0 0 0-16,9-7 0 0,-4 0-1449 16</inkml:trace>
  <inkml:trace contextRef="#ctx0" brushRef="#br1" timeOffset="49075.3">20646 12268 1278 0,'0'0'0'0,"4"9"0"16,5 10 0-16,-9-19 1 0,0 0-1 0,3 20 1 15,1-13-1-15,-4-7 8 0,0 0-8 0,0 0 9 16,1 7-9-16,-1-7 73 0,0 0-73 0,6 11 74 16,3 13-74-16,-9-24 89 0,0 0-89 0,15 33 89 15,3 1-89-15,-18-34 87 0,0 0-87 0,16 42 88 0,-5 6-88 16,-11-48 65-16,0 0-65 0,7 54 66 0,-2 5-66 15,-3 1-1386-15</inkml:trace>
  <inkml:trace contextRef="#ctx0" brushRef="#br0" timeOffset="56068.71">19373 10774 1132 0,'0'0'0'0,"0"0"0"15,0 0 0-15,0 0 55 0,0 0-55 0,0 0 56 16,0 0-56-16,0 0 122 0,0 0-122 0,0 0 123 0,17 13-123 15,-17-13 97-15,0 0-97 0,18 3 98 0,9-3-98 16,-27 0 59-16,0 0-59 0,37-3 59 0,5-1-59 16,-42 4 33-16,0 0-33 0,53-2 33 0,14 2-33 15,-67 0 28-15,0 0-28 0,67 0 29 0,-7 0-29 16,-60 0 23-16,0 0-23 0,49 0 24 0,-26 0-24 16,-23 0 20-16,0 0-20 0,14-3 20 0,-1-2-20 0,-13 5 13 15,0 0-13-15,5-4 13 16,-5 4-13-16,0 0 5 0,0 0-5 0,11-8 6 0,-4 4-6 15,1 1-1476-15</inkml:trace>
  <inkml:trace contextRef="#ctx0" brushRef="#br0" timeOffset="56293.68">19627 10527 1222 0,'0'0'0'16,"-2"5"0"-16,-5 14 0 0,7-19 5 0,0 0-5 0,-9 19 5 15,2-7-5-15,7-12 57 0,0 0-57 0,0 9 58 16,-3 3-58-16,3-12 76 0,0 0-76 0,3 21 76 16,2 0-76-16,-5-21 66 0,0 0-66 0,15 29 66 15,7 6-66-15,-22-35 47 0,0 0-47 0,25 33 47 16,-2 3-47-16,-23-36 37 0,0 0-37 0,18 36 38 16,1 13-38-16,-19-49 34 0,0 0-34 0,18 36 35 15,-13-19-35-15,2 2-1342 0</inkml:trace>
  <inkml:trace contextRef="#ctx0" brushRef="#br0" timeOffset="63773.91">21006 10172 774 0,'0'0'0'0,"0"0"0"16,0 0 0-16,0 0 27 0,0 0-27 0,-3 23 28 16,-6-16-28-16,9-7 92 0,0 0-92 0,-11 5 93 15,1 0-93-15,10-5 95 0,0 0-95 0,-11 7 96 16,0-2-96-16,11-5 73 0,0 0-73 0,-12 12 74 0,-6 12-74 16,18-24 46-16,0 0-46 0,-17 30 46 0,-3 8-46 15,20-38 33-15,0 0-33 0,-17 55 34 0,4 28-34 16,13-83 34-16,0 0-34 0,-8 85 35 0,6-17-35 15,2-68 35-15,0 0-35 0,5 59 36 0,13-4-36 16,-18-55 31-16,0 0-31 0,23 54 32 0,10 1-32 0,-33-55 26 16,0 0-26-16,41 48 27 0,5-11-27 0,-46-37 9 15,0 0-9-15,46 24 9 0,-1-10-9 0,-45-14 7 0,0 0-7 16,41 7 8-16,-9-16-8 0,-1 2-1290 0</inkml:trace>
  <inkml:trace contextRef="#ctx0" brushRef="#br0" timeOffset="65015.33">21414 10498 852 0,'0'0'0'0,"0"0"0"16,0 0 0-16,0 0 61 0,0 0-61 0,0 0 62 15,0 0-62-15,0 0 131 0,0 0-131 0,3-25 131 16,15-6-131-16,-18 31 117 0,0 0-117 0,17-31 118 16,-2 10-118-16,-15 21 75 0,0 0-75 0,19-12 76 15,11 4-76-15,-30 8 40 0,0 0-40 0,32-6 40 0,-4 6-40 16,-28 0 36-16,0 0-36 0,30 14 36 0,3 17-36 16,-33-31 33-16,0 0-33 0,29 40 33 0,-14-7-33 15,-15-33 26-15,0 0-26 0,8 35 26 16,-8 8-26-16,0-43 23 0,0 0-23 0,-6 41 23 15,-4-6-23-15,10-35 18 0,0 0-18 0,-13 31 18 16,-3-5-18-16,16-26 15 0,0 0-15 0,-17 19 15 0,-1-7-15 16,18-12 11-16,0 0-11 0,-14 9 11 0,2-4-11 15,12-5 7-15,0 0-7 0,-13 4 7 0,3-4-7 16,10 0 4-16,0 0-4 0,-16-6 5 0,4 3-5 0,12 3 2 16,0 0-2-16,-11-4 3 0,2-1-3 0,9 5 1 15,0 0-1-15,0 0 1 0,-9-3-1 0,9 3 1 0,0 0-1 16,0 0 1-16,0 0-1 0,0 0 0 0,0 0 0 15,18 8 1-15,15 8-1 0,-33-16 0 0,0 0 0 16,38 16 1-16,-12-6-1 0,-26-10 0 0,0 0 0 16,30 10 1-16,11 3-1 0,-41-13 0 0,0 0 0 0,37 12 0 15,-13-7 0-15,-24-5 0 0,0 0 0 0,32 10 0 16,17 13 0-16,3-1-1487 0</inkml:trace>
  <inkml:trace contextRef="#ctx0" brushRef="#br0" timeOffset="66640.05">22049 10366 852 0,'0'0'0'0,"0"0"0"0,0 0 0 0,0 0 74 16,0 0-74-16,0 0 74 0,0 0-74 0,0 0 106 0,0 0-106 15,7 12 106-15,0 12-106 0,-7-24 66 0,0 0-66 16,14 28 66-16,2-4-66 0,-16-24 46 0,0 0-46 16,26 25 47-16,9 6-47 0,-35-31 34 0,0 0-34 0,41 31 35 15,3-3-35-15,-44-28 26 0,0 0-26 0,42 24 27 16,6-5-27-16,-48-19 30 0,0 0-30 0,37 14 30 15,-14-4-30-15,-23-10 28 0,0 0-28 16,16 7 28-16,-2 0-28 0,-14-7 24 0,0 0-24 0,11 5 25 16,-11-5-25-16,0 0 17 0,0 0-17 0,7 5 17 15,-7-5-17-15,0 0 7 0,0 0-7 0,0 0 8 16,10 0-8-16,-1 0-1270 0</inkml:trace>
  <inkml:trace contextRef="#ctx0" brushRef="#br0" timeOffset="66878.78">22329 10304 1177 0,'0'0'0'0,"0"0"0"0,-9 7 0 16,9-7 7-16,0 0-7 0,-9 7 8 0,2 1-8 0,7-8 33 15,0 0-33-15,-7 23 34 0,-2 18-34 0,9-41 46 16,0 0-46-16,-14 52 47 0,-1 4-47 0,15-56 53 15,0 0-53-15,-18 53 54 0,-2-3-54 16,20-50 55-16,0 0-55 0,-19 47 55 0,1-5-55 0,18-42 49 16,0 0-49-16,-14 39 49 0,11-2-49 0,3-37 36 0,0 0-36 15,0 28 37-15,3-11-37 0,1 2-1245 0</inkml:trace>
  <inkml:trace contextRef="#ctx0" brushRef="#br0" timeOffset="68362.33">18606 10207 953 0,'0'0'0'0,"0"0"0"0,21 5 0 16,-21-5 34-16,0 0-34 0,23 2 35 0,8 1-35 16,-31-3 84-16,0 0-84 0,44 11 85 0,18 11-85 15,-62-22 98-15,0 0-98 0,65 40 99 0,-1 22-99 16,-64-62 59-16,0 0-59 0,56 78 60 0,-4 24-60 15,-52-102 43-15,0 0-43 0,31 121 44 0,-25 23-44 16,-6-144 29-16,0 0-29 0,-23 142 29 0,-21-9-29 16,44-133 21-16,0 0-21 0,-64 123 22 0,-14 0-22 0,-1-2-1212 15</inkml:trace>
  <inkml:trace contextRef="#ctx0" brushRef="#br0" timeOffset="68907.14">16528 10325 1121 0,'0'0'0'16,"0"0"0"-16,-32 15 0 0,32-15 29 0,0 0-29 15,-27 23 30-15,1 13-30 0,26-36 56 0,0 0-56 16,-23 48 57-16,4 13-57 0,19-61 48 0,0 0-48 0,-23 67 49 15,0 8-49-15,23-75 22 16,0 0-22-16,-21 92 22 0,-1 17-22 0,22-109 12 0,0 0-12 16,-15 121 12-16,0 3-12 0,15-124 13 0,0 0-13 0,-3 127 13 15,17-3-13-15,-14-124 13 0,0 0-13 0,35 114 13 16,32-3-13-16,-67-111 14 0,0 0-14 0,94 87 14 16,22-27-14-16,2 1-1094 0</inkml:trace>
  <inkml:trace contextRef="#ctx0" brushRef="#br0" timeOffset="75875.73">22892 10188 483 0,'0'0'0'16,"0"0"0"-16,0 0 0 0,0 0 40 15,0 0-40-15,0 0 41 0,0 0-41 0,0 0 90 0,0 0-90 16,0 0 91-16,0 0-91 0,0 0 82 0,0 0-82 16,0 0 83-16,9 24-83 0,-9-24 81 0,0 0-81 15,7 17 81-15,7 16-81 0,-14-33 41 0,0 0-41 0,17 43 41 16,-3 13-41-16,-14-56 43 0,0 0-43 0,13 59 43 15,-6 1-43-15,-7-60 40 0,0 0-40 16,3 59 41-16,-3-10-41 0,0-49 31 0,0 0-31 0,0 36 31 16,0-10-31-16,0-26 25 0,0 0-25 0,4 22 26 15,-4-4-26-15,2 1-1016 0</inkml:trace>
  <inkml:trace contextRef="#ctx0" brushRef="#br0" timeOffset="76830.7">23229 10055 796 0,'0'0'0'0,"0"0"0"0,0 0 0 16,0 0 50-16,0 0-50 0,31 32 51 0,1 1-51 15,-32-33 79-15,0 0-79 0,39 40 80 0,3 7-80 0,-42-47 60 16,0 0-60-16,41 57 61 0,-9 17-61 0,-32-74 69 16,0 0-69-16,28 83 70 0,-5 11-70 0,-23-94 84 15,0 0-84-15,12 93 85 16,-15-4-85-16,3-89 61 0,0 0-61 0,-15 84 61 0,-9 5-61 0,24-89 46 15,0 0-46-15,-30 78 46 0,-4-18-46 16,-1-3-1215-16</inkml:trace>
  <inkml:trace contextRef="#ctx0" brushRef="#br0" timeOffset="100086.48">24264 9999 1278 0,'0'0'0'0,"0"0"0"16,4 19 0-16,-4-19 58 0,0 0-58 0,5 30 59 15,5 20-59-15,-10-50 121 0,0 0-121 0,13 53 121 16,1 1-121-16,-14-54 80 0,0 0-80 0,18 57 80 0,1 11-80 16,-19-68 44-16,0 0-44 0,18 72 45 15,-6 6-45-15,-12-78 21 0,0 0-21 0,11 71 22 16,-4-22-22-16,-7-49 12 0,0 0-12 0,3 31 12 15,-6-7-12-15,3-24 4 0,0 0-4 0,-6 17 5 16,1-10-5-16,-4 2-1412 0</inkml:trace>
  <inkml:trace contextRef="#ctx0" brushRef="#br0" timeOffset="100391.03">23961 10463 1323 0,'0'0'0'0,"0"0"0"16,10 3 0-16,-10-3 15 0,0 0-15 16,7 2 15-16,-7-2-15 0,0 0 30 0,0 0-30 0,30-14 30 15,27-10-30-15,-57 24 82 16,0 0-82-16,72-28 82 0,13 9-82 0,-85 19 61 0,0 0-61 15,83-13 61-15,-4 2-61 0,-79 11 55 0,0 0-55 0,72-10 56 16,-8-2-56-16,-64 12 46 0,0 0-46 0,53-12 47 16,-22 5-47-16,-31 7 23 0,0 0-23 0,22-6 24 15,-6 5-24-15,-16 1 6 0,0 0-6 0,10 0 6 16,-10 0-6-16,0 0-1412 0</inkml:trace>
  <inkml:trace contextRef="#ctx0" brushRef="#br0" timeOffset="128864.92">25926 9792 819 0,'0'0'0'0,"0"0"0"0,0 0 0 16,0 0 48-16,0 0-48 0,0 0 49 0,-27 10-49 0,27-10 112 15,0 0-112-15,-16 5 112 0,-7 4-112 0,23-9 107 16,0 0-107-16,-23 12 108 0,2 2-108 0,21-14 64 16,0 0-64-16,-21 19 65 0,2 0-65 0,19-19 42 15,0 0-42-15,-21 31 42 0,-2 19-42 16,23-50 31-16,0 0-31 0,-23 57 31 0,3 6-31 0,20-63 24 15,0 0-24-15,-16 58 25 0,4-9-25 16,12-49 19-16,0 0-19 0,-9 43 19 0,6-7-19 0,3-36 15 0,0 0-15 16,3 42 16-16,6 6-16 0,-9-48 13 0,0 0-13 15,12 45 13-15,-1-3-13 0,-11-42 11 0,0 0-11 0,11 35 12 16,3-15-12-16,-14-20 10 0,0 0-10 0,16 18 11 16,-1-3-11-16,-15-15 9 0,0 0-9 0,18 12 10 15,0-5-10-15,-18-7 8 0,0 0-8 0,21 4 8 16,7-3-8-16,-28-1 7 0,0 0-7 0,30-3 8 15,-5-7-8-15,-25 10 6 0,0 0-6 0,26-19 6 16,10-9-6-16,-36 28 5 0,0 0-5 0,31-33 5 16,-8-3-5-16,-23 36 5 0,0 0-5 0,13-37 6 15,-8 6-6-15,-5 31 7 0,0 0-7 0,-4-29 7 16,-8 8-7-16,12 21 7 0,0 0-7 0,-23-19 7 0,-14 5-7 16,37 14 9-16,0 0-9 0,-42-3 9 0,-1 4-9 15,43-1 11-15,0 0-11 0,-38 7 11 16,6 2-11-16,32-9 14 0,0 0-14 0,-28 12 14 15,3 0-14-15,25-12 8 0,0 0-8 0,-21 14 9 0,3 0-9 16,18-14 4-16,0 0-4 0,-12 15 5 0,6-2-5 16,6-13 0-16,0 0 0 0,-1 19 0 0,4 17 0 15,1 0-1458-15</inkml:trace>
  <inkml:trace contextRef="#ctx0" brushRef="#br1" timeOffset="141611.4">21682 12123 729 0,'0'0'0'0,"0"0"0"15,0 0 0-15,0 0 81 0,0 0-81 0,0 0 81 16,16-25-81-16,-16 25 149 0,0 0-149 0,0 0 149 16,10-12-149-16,-10 12 125 0,0 0-125 0,14-10 126 15,7-2-126-15,-21 12 80 0,0 0-80 0,29-11 80 16,1 8-80-16,-30 3 52 0,0 0-52 0,33-4 52 16,11 8-52-16,-44-4 42 0,0 0-42 0,39 5 43 15,-16 5-43-15,-23-10 34 0,0 0-34 0,9 26 34 0,-9 30-34 16,0-56 26-16,0 0-26 0,-11 60 27 0,-12 1-27 15,23-61 20-15,0 0-20 0,-24 54 21 0,-3-11-21 16,27-43 18-16,0 0-18 0,-21 31 19 0,2-7-19 16,19-24 13-16,0 0-13 0,-18 19 14 0,4-7-14 15,14-12 7-15,0 0-7 0,-11 11 7 0,2-4-7 16,9-7 3-16,0 0-3 0,0 0 3 0,-8 8-3 0,8-8 1 16,0 0-1-16,0 0 2 0,19 11-2 15,-19-11 0-15,0 0 0 0,32 7 1 0,15-4-1 16,-47-3 2-16,0 0-2 0,60 0 2 0,0 0-2 15,-60 0 3-15,0 0-3 0,57-5 4 0,-17 1-4 16,-40 4 3-16,0 0-3 0,30-3 4 0,0 0-4 0,-30 3 3 16,0 0-3-16,30 0 4 0,2 5-4 0,0 0-1488 0</inkml:trace>
  <inkml:trace contextRef="#ctx0" brushRef="#br1" timeOffset="142211.21">22835 12309 1166 0,'0'0'0'0,"0"0"0"16,7 7 0-16,-7-7 54 0,0 0-54 0,16 9 54 15,14 3-54-15,-30-12 92 0,0 0-92 0,41 9 93 16,6-9-93-16,-47 0 63 0,0 0-63 0,53-5 64 16,0-4-64-16,-53 9 30 0,0 0-30 0,64-7 30 0,6-2-30 15,-70 9 33-15,0 0-33 0,71-10 33 0,-9-4-33 16,-62 14 26-16,0 0-26 0,45-12 26 0,-20 9-26 15,-25 3 22-15,0 0-22 0,16-2 23 0,-7 2-23 16,0 0-1297-16</inkml:trace>
  <inkml:trace contextRef="#ctx0" brushRef="#br1" timeOffset="142454.01">23103 12026 1099 0,'0'0'0'0,"0"0"0"0,0 0 0 0,0 0 53 16,0 0-53-16,0 0 53 0,0 7-53 0,0-7 93 15,0 0-93-15,0 0 94 0,0 8-94 0,0-8 67 0,0 0-67 16,2 21 68-16,3 15-68 0,-5-36 47 0,0 0-47 16,11 56 48-16,5 16-48 0,-16-72 38 0,0 0-38 0,19 75 39 15,4-11-39-15,-23-64 38 0,0 0-38 0,27 50 38 16,-6-14-38-16,-21-36 35 0,0 0-35 0,21 35 36 15,-2 5-36-15,1 0-1325 0</inkml:trace>
  <inkml:trace contextRef="#ctx0" brushRef="#br1" timeOffset="142978.31">24243 11626 1166 0,'0'0'0'16,"0"0"0"-16,0 0 0 0,0 0 21 0,0 0-21 15,-7 3 22-15,-13 11-22 0,20-14 45 0,0 0-45 16,-26 31 46-16,-18 14-46 0,44-45 77 0,0 0-77 15,-44 61 78-15,3 8-78 0,41-69 40 0,0 0-40 16,-32 75 41-16,11-3-41 0,21-72 56 0,0 0-56 0,-10 78 56 16,11 12-56-16,-1-90 49 0,0 0-49 0,16 85 49 15,14-23-49-15,-30-62 39 0,0 0-39 0,43 42 39 16,8-18-39-16,-51-24 30 0,0 0-30 0,51 14 31 16,-10-7-31-16,-41-7 22 0,0 0-22 0,31 0 23 15,-10-5-23-15,-21 5 17 0,0 0-17 0,13-14 18 16,-11-11-18-16,-2 25 20 0,0 0-20 0,-15-25 20 0,-22-5-20 15,37 30 19-15,0 0-19 0,-47-26 19 0,-11 9-19 16,58 17 12-16,0 0-12 0,-50-9 13 0,24 14-13 16,-1 1-1491-16</inkml:trace>
  <inkml:trace contextRef="#ctx0" brushRef="#br1" timeOffset="143490.49">19801 11756 1009 0,'0'0'0'0,"0"0"0"0,11-21 0 16,-11 21 54-16,0 0-54 0,9-16 55 0,-9 16-55 15,0 0 31-15,0 0-31 0,14 16 31 0,12 32-31 16,-26-48 66-16,0 0-66 0,39 61 67 0,7 8-67 0,-46-69 77 15,0 0-77-15,55 88 78 0,8 27-78 0,-63-115 64 16,0 0-64-16,53 133 64 0,-28 14-64 0,-25-147 41 16,0 0-41-16,2 163 41 0,-29 1-41 0,1 2-1199 15</inkml:trace>
  <inkml:trace contextRef="#ctx0" brushRef="#br1" timeOffset="144092.65">16609 11970 628 0,'0'0'0'0,"0"0"0"16,-27 7 0-16,27-7 37 0,0 0-37 0,-28 18 37 15,-12 13-37-15,40-31 146 0,0 0-146 0,-41 62 146 16,-3 42-146-16,44-104 145 0,0 0-145 0,-37 114 146 16,5-7-146-16,32-107 104 0,0 0-104 0,-23 115 104 15,14 13-104-15,9-128 62 0,0 0-62 0,0 126 62 16,14-1-62-16,-14-125 38 0,0 0-38 0,37 115 39 15,30-12-39-15,-67-103 28 0,0 0-28 0,87 84 29 16,21-21-29-16,-3-3-1254 0</inkml:trace>
  <inkml:trace contextRef="#ctx0" brushRef="#br1" timeOffset="175585.44">3027 15399 953 0,'0'0'0'0,"0"0"0"0,0 0 0 16,0 0 61-16,0 0-61 0,0 0 62 0,17-28-62 0,-17 28 141 15,0 0-141-15,18-14 142 0,10-2-142 0,-28 16 99 0,0 0-99 16,32-13 100-16,0 4-100 0,-32 9 62 0,0 0-62 16,35-5 63-16,0 6-63 0,-35-1 44 0,0 0-44 15,32 14 44-15,0 12-44 0,-32-26 32 0,0 0-32 16,28 35 32-16,-7 6-32 0,-21-41 25 0,0 0-25 16,9 52 26-16,-18 9-26 0,9-61 15 0,0 0-15 15,-17 67 15-15,-6 8-15 0,23-75 10 0,0 0-10 16,-27 66 11-16,6-16-11 0,21-50 9 0,0 0-9 0,-19 36 10 15,1-10-10-15,18-26 7 0,0 0-7 0,-18 17 7 16,4-6-7-16,14-11 7 0,0 0-7 0,-9 8 7 16,1 1-7-16,8-9 6 0,0 0-6 0,5 16 6 15,16 6-6-15,-21-22 6 0,0 0-6 0,32 19 6 16,17-10-6-16,-49-9 6 0,0 0-6 0,58 5 6 16,8-3-6-16,-66-2 8 0,0 0-8 0,67-2 8 0,-6-3-8 15,-61 5 11-15,0 0-11 0,52-11 11 16,-8-2-11-16,-44 13 11 0,0 0-11 0,37-16 11 15,-5 4-11-15,-32 12 3 0,0 0-3 0,26-17 4 0,0-15-4 16,-3 1-1506-16</inkml:trace>
  <inkml:trace contextRef="#ctx0" brushRef="#br1" timeOffset="176230.67">4385 15489 830 0,'0'0'0'0,"5"-11"0"16,13-17 0-16,-18 28 72 0,0 0-72 0,14-32 72 16,-2 0-72-16,-12 32 94 0,0 0-94 0,2-26 95 0,-7 6-95 15,5 20 112-15,0 0-112 0,-12-25 113 0,-8-6-113 16,20 31 77-16,0 0-77 0,-32-27 77 0,-6 2-77 15,38 25 68-15,0 0-68 0,-39-15 68 0,3 6-68 16,36 9 58-16,0 0-58 0,-31-5 59 0,-1 5-59 16,32 0 60-16,0 0-60 0,-26 5 61 0,-1 6-61 15,27-11 51-15,0 0-51 0,-28 27 51 0,-2 25-51 16,30-52 42-16,0 0-42 0,-25 57 43 0,8-8-43 0,17-49 32 16,0 0-32-16,0 41 32 0,8-3-32 15,-8-38 21-15,0 0-21 0,20 26 21 0,1-1-21 16,-21-25 13-16,0 0-13 0,23 15 13 0,5-8-13 15,-28-7 10-15,0 0-10 0,35-3 11 0,6-6-11 0,-41 9 7 16,0 0-7-16,42-16 8 0,11-4-8 0,-53 20 4 16,0 0-4-16,50-25 4 0,-13 3-4 0,-37 22 2 15,0 0-2-15,31-21 2 0,-9 2-2 0,-22 19 1 0,0 0-1 16,17-9 1-16,-3 15-1 0,-14-6 2 0,0 0-2 0,9 19 3 16,0 12-3-16,-9-31 8 0,0 0-8 0,5 36 8 15,-1 0-8-15,-4-36 11 0,0 0-11 0,0 47 11 16,-4 19-11-16,4-66 10 0,0 0-10 0,0 67 10 15,0-1-10-15,0-66 8 0,0 0-8 0,9 54 8 16,2-16-8-16,-11-38 3 0,0 0-3 0,15 29 4 16,-6-3-4-16,2 0-1719 0</inkml:trace>
  <inkml:trace contextRef="#ctx0" brushRef="#br1" timeOffset="176727.31">5369 15558 987 0,'0'0'0'0,"2"-7"0"16,2-7 0-16,-4 14 20 0,0 0-20 0,3-16 21 16,2 4-21-16,-5 12 30 0,0 0-30 0,9-5 31 15,2 2-31-15,-11 3 75 0,0 0-75 0,17-2 75 16,5-2-75-16,-22 4 70 0,0 0-70 0,28-5 71 16,4 0-71-16,-32 5 59 0,0 0-59 0,37-5 59 0,1-6-59 15,-38 11 48-15,0 0-48 0,41-10 49 0,-4 3-49 16,-37 7 55-16,0 0-55 0,32-5 55 0,-15-2-55 15,-17 7 24-15,0 0-24 0,13-3 24 0,-3 6-24 16,-10-3 11-16,0 0-11 0,0 0 11 0,9 2-11 16,0 0-1272-16</inkml:trace>
  <inkml:trace contextRef="#ctx0" brushRef="#br1" timeOffset="176998.41">5424 15668 1199 0,'0'0'0'0,"0"0"0"0,5-8 0 0,-5 8 4 0,0 0-4 16,6-7 5-16,-6 7-5 0,0 0 7 0,0 0-7 16,12-4 8-16,2 10-8 0,-14-6 60 0,0 0-60 0,18 1 61 15,-1-4-61-15,-17 3 60 0,0 0-60 0,23-4 60 16,5 1-60-16,-28 3 53 0,0 0-53 0,30-5 54 15,-1-4-54-15,-29 9 53 0,0 0-53 0,30-9 54 16,1 3-54-16,-31 6 34 0,0 0-34 0,29-6 35 16,-3 8-35-16,-26-2 12 0,0 0-12 0,18-2 12 15,-4-8-12-15,-4 1-1269 0</inkml:trace>
  <inkml:trace contextRef="#ctx0" brushRef="#br1" timeOffset="177896.41">6765 15220 908 0,'0'0'0'0,"0"0"0"0,0 0 0 15,0 0 32-15,0 0-32 0,15-19 32 0,3 2-32 16,-18 17 25-16,0 0-25 0,23-19 25 0,2 2-25 0,-25 17 113 16,0 0-113-16,28-16 114 0,7 2-114 0,-35 14 88 15,0 0-88-15,41-10 89 0,8 5-89 0,-49 5 67 0,0 0-67 16,42 3 68-16,-1 9-68 0,-41-12 73 0,0 0-73 16,23 21 74-16,-16 8-74 0,-7-29 59 0,0 0-59 15,-16 49 59-15,-17 23-59 0,33-72 40 0,0 0-40 16,-36 73 40-16,15-30-40 0,21-43 25 0,0 0-25 15,-16 28 26-15,4-9-26 0,12-19 14 0,0 0-14 0,-9 12 15 16,4-3-15-16,5-9 6 0,0 0-6 16,0 7 6-16,0 2-6 0,0-9 1 0,0 0-1 0,9 6 2 15,5-2-2-15,-14-4 0 0,0 0 0 0,26 3 0 16,11 3 0-16,-37-6 0 0,0 0 0 0,41 6 0 16,3 5 0-16,-44-11 0 0,0 0 0 0,37 19 0 15,-5 5 0-15,-32-24 2 0,0 0-2 0,17 36 2 16,-17 9-2-16,0-45 11 0,0 0-11 0,-17 52 12 15,-15-1-12-15,32-51 20 0,0 0-20 0,-44 46 20 16,-11-9-20-16,55-37 24 0,0 0-24 0,-54 27 24 0,4-6-24 16,50-21 18-16,0 0-18 0,-46 12 18 0,6-8-18 15,40-4 10-15,0 0-10 0,-37-4 10 0,1-6-10 16,36 10 1-16,0 0-1 0,-17-23 1 0,20-11-1 16,-1-1-1571-16</inkml:trace>
  <inkml:trace contextRef="#ctx0" brushRef="#br1" timeOffset="178145.64">7551 15580 1782 0,'0'0'0'0,"0"0"0"15,6-15 0-15,-6 15 4 0,0 0-4 16,3-9 5-16,-3 0-5 0,0 9 68 0,0 0-68 0,0 0 68 16,9-8-68-16,-9 8 91 0,0 0-91 0,0 0 91 15,9-7-91-15,-9 7 50 0,0 0-50 0,8-12 50 16,8-7-50-16,0 1-1597 0</inkml:trace>
  <inkml:trace contextRef="#ctx0" brushRef="#br1" timeOffset="178682.53">7966 15177 1199 0,'0'0'0'16,"0"0"0"-16,9-5 0 0,-9 5 77 0,0 0-77 0,0 0 77 15,0 0-77-15,0 0 118 0,0 0-118 0,1 10 119 16,3 9-119-16,-4-19 75 0,0 0-75 0,0 31 75 16,-5 13-75-16,5-44 47 0,0 0-47 0,-4 53 47 15,4 4-47-15,0-57 38 0,0 0-38 0,9 49 38 16,0-20-38-16,-9-29 31 0,0 0-31 0,17 19 32 16,8-5-32-16,-25-14 25 0,0 0-25 0,32 11 26 15,-2-11-26-15,-30 0 27 0,0 0-27 0,31-6 28 16,-4 5-28-16,-27 1 23 0,0 0-23 0,32 0 24 15,-1 1-24-15,-31-1 19 0,0 0-19 0,27 6 19 16,-4-3-19-16,-23-3 15 0,0 0-15 0,14 10 16 0,-5 3-16 16,-9-13 17-16,0 0-17 0,-7 24 17 0,-9 17-17 15,16-41 18-15,0 0-18 0,-23 45 19 0,2-5-19 16,21-40 12-16,0 0-12 0,-23 33 13 0,0-9-13 16,23-24 2-16,0 0-2 0,-23 16 2 0,0-6-2 15,23-10 0-15,0 0 0 0,-26-3 0 0,-10-11 0 16,1-5-1662-16</inkml:trace>
  <inkml:trace contextRef="#ctx0" brushRef="#br1" timeOffset="178844.01">7902 15198 1267 0,'0'0'0'16,"11"0"0"-16,10 0 0 0,-21 0 0 16,0 0 0-16,37-2 0 0,12-1 0 15,-49 3-1-15,0 0 1 0,59-6 0 0,1 1 0 16,-60 5 26-16,0 0-26 0,61-5 26 0,-6-4-26 0,-55 9 48 0,0 0-48 15,58-8 49-15,-3 3-49 0,-55 5 63 0,0 0-63 16,46 1 63-16,-14 11-63 0,-1 0-1096 0</inkml:trace>
  <inkml:trace contextRef="#ctx0" brushRef="#br1" timeOffset="179476.37">8959 15101 964 0,'0'0'0'15,"0"7"0"-15,0 8 0 0,0-15 35 0,0 0-35 0,0 12 35 16,0-12-35-16,0 0 68 0,0 0-68 0,0 0 69 16,0 11-69-16,0-11 116 0,0 0-116 0,0 9 116 15,0 3-116-15,0-12 88 0,0 0-88 0,0 22 88 16,2 14-88-16,-2-36 79 0,0 0-79 16,0 49 79-16,-2 18-79 0,2-67 68 0,0 0-68 0,-2 66 68 15,2-16-68-15,0-50 58 16,0 0-58-16,0 47 59 0,-2 2-59 0,2-49 52 0,0 0-52 0,0 48 53 15,4-6-53-15,-4-42 46 0,0 0-46 0,5 31 47 16,4-11-47-16,-9-20 37 0,0 0-37 0,5 14 37 16,4-7-37-16,-9-7 29 0,0 0-29 0,14 4 29 15,4-6-29-15,-18 2 24 0,0 0-24 0,21-2 24 0,4 2-24 16,-25 0 18-16,0 0-18 0,30-5 19 0,1-11-19 16,-31 16 15-16,0 0-15 0,32-15 16 0,9 4-16 15,-41 11 13-15,0 0-13 0,40-10 13 0,6 0-13 16,-46 10 10-16,0 0-10 0,46-7 10 0,-5-4-10 15,-41 11 4-15,0 0-4 0,30-8 4 0,-8-1-4 0,-22 9 1 16,0 0-1-16,20-9 2 0,-2-6-2 0,-1 1-1810 16</inkml:trace>
  <inkml:trace contextRef="#ctx0" brushRef="#br1" timeOffset="180329.94">9985 15378 1020 0,'0'0'0'0,"4"7"0"0,1 8 0 15,-5-15 88-15,0 0-88 0,5 12 89 0,4-6-89 16,-9-6 100-16,0 0-100 0,18 1 101 0,3 1-101 0,-21-2 40 16,0 0-40-16,34 0 41 0,11-3-41 0,-45 3 51 15,0 0-51-15,53-6 52 0,9-1-52 0,-62 7 45 16,0 0-45-16,64-6 46 0,-10 0-46 0,-54 6 42 16,0 0-42-16,50-7 43 0,-10 0-43 0,-40 7 28 15,0 0-28-15,32-10 29 0,-6-5-29 0,-26 15 18 0,0 0-18 16,23-21 19-16,-8-7-19 0,-15 28 15 15,0 0-15-15,14-26 15 0,-2 11-15 0,-1 1-1352 0</inkml:trace>
  <inkml:trace contextRef="#ctx0" brushRef="#br1" timeOffset="180557.37">10246 15108 1222 0,'0'0'0'0,"0"0"0"15,-7 17 0-15,7-17 3 0,0 0-3 0,-7 12 3 16,4-5-3-16,3-7 50 0,0 0-50 0,0 0 50 16,-4 9-50-16,4-9 80 0,0 0-80 0,7 21 80 0,7 22-80 15,-14-43 60-15,0 0-60 0,20 55 60 0,12 18-60 16,-32-73 76-16,0 0-76 0,35 69 76 0,-9-15-76 16,-26-54 43-16,0 0-43 0,27 43 44 15,-4-5-44-15,-23-38 27 0,0 0-27 0,24 28 28 16,-2-16-28-16,1 0-1367 0</inkml:trace>
  <inkml:trace contextRef="#ctx0" brushRef="#br1" timeOffset="181080.93">11254 15059 1267 0,'0'0'0'0,"0"0"0"16,1 16 0-16,-1-16-2 0,0 0 2 0,4 9-2 16,-4-9 2-16,0 0-20 0,0 0 20 0,18-6-19 15,-1-1 19-15,-17 7 14 0,0 0-14 0,23-1 15 16,9 6-15-16,-32-5 53 0,0 0-53 0,32 9 53 0,6-1-53 16,-38-8 70-16,0 0-70 0,43 12 71 0,1 6-71 15,-44-18 68-15,0 0-68 0,23 34 69 0,-23 23-69 16,0-57 37-16,0 0-37 0,-18 63 38 0,-12 1-38 15,30-64 25-15,0 0-25 0,-33 53 26 0,1-16-26 16,32-37 17-16,0 0-17 0,-30 26 17 0,10-9-17 16,20-17 11-16,0 0-11 0,-14 12 12 0,6-2-12 0,8-10 8 15,0 0-8-15,-6 6 9 0,5 1-9 0,1-7 9 16,0 0-9-16,12 12 9 0,14-4-9 16,-26-8 9-16,0 0-9 0,44 4 9 0,20-9-9 15,-64 5 8-15,0 0-8 0,65-7 9 0,2-4-9 16,-67 11 4-16,0 0-4 0,58-1 4 0,-12-3-4 0,-46 4 1 15,0 0-1-15,44-2 1 0,-3 2-1 0,0 0-1365 0</inkml:trace>
  <inkml:trace contextRef="#ctx0" brushRef="#br1" timeOffset="181475.34">12323 15149 1311 0,'0'0'0'0,"0"0"0"0,15 12 0 16,-15-12 40-16,0 0-40 0,16 11 40 0,7-4-40 15,-23-7 77-15,0 0-77 0,32 1 78 0,10-2-78 16,-42 1 59-16,0 0-59 0,50-4 60 0,3 3-60 0,-53 1 38 16,0 0-38-16,51 0 38 0,-2 1-38 0,-49-1 45 15,0 0-45-15,44 0 46 0,-1-1-46 0,-43 1 40 16,0 0-40-16,38-2 40 0,-6 0-40 0,-32 2 34 0,0 0-34 15,20 0 34-15,-12 0-34 0,-8 0 18 0,0 0-18 16,0 0 19-16,7-5-19 0,0 0-1453 0</inkml:trace>
  <inkml:trace contextRef="#ctx0" brushRef="#br1" timeOffset="181681.68">12562 14923 1390 0,'0'0'0'0,"2"8"0"16,2 13 0-16,-4-21 27 0,0 0-27 0,3 23 27 16,-3-8-27-16,0-15 38 0,0 0-38 0,2 17 39 15,3 8-39-15,-5-25 110 0,0 0-110 0,11 33 111 16,5 5-111-16,-16-38 68 0,0 0-68 0,17 39 68 0,5-1-68 16,-22-38 47-16,0 0-47 0,14 47 48 0,0 12-48 15,-14-59 37-15,0 0-37 0,9 54 37 0,-4-25-37 16,2 1-1476-16</inkml:trace>
  <inkml:trace contextRef="#ctx0" brushRef="#br1" timeOffset="182162.79">13732 14660 1625 0,'0'0'0'0,"0"0"0"15,-9 0 0-15,9 0 37 0,0 0-37 0,-7 1 37 16,0 1-37-16,7-2 91 0,0 0-91 0,-12 7 91 16,-11 7-91-16,23-14 62 0,0 0-62 0,-29 33 63 15,-1 26-63-15,30-59 47 0,0 0-47 0,-28 77 47 16,5 12-47-16,23-89 41 0,0 0-41 0,-16 88 41 16,11-5-41-16,5-83 43 0,0 0-43 0,0 81 44 15,12 2-44-15,-12-83 28 0,0 0-28 0,20 75 28 16,6-23-28-16,-26-52 21 0,0 0-21 0,34 34 22 15,10-16-22-15,-44-18 13 0,0 0-13 0,53 7 13 0,2-9-13 16,-55 2 6-16,0 0-6 0,49-11 6 0,-16-6-6 16,-33 17 2-16,0 0-2 0,22-22 2 0,-21-4-2 15,-1 26 0-15,0 0 0 0,-19-31 0 0,-27-8 0 16,46 39-1-16,0 0 1 0,-62-24 0 0,-1 22 0 0,63 2-2 16,0 0 2-16,-51 7-2 0,24 0 2 0,-1 0-1744 15</inkml:trace>
  <inkml:trace contextRef="#ctx0" brushRef="#br1" timeOffset="182897.56">7756 16864 1468 0,'0'0'0'15,"0"0"0"-15,0 0 0 0,0 0 95 0,0 0-95 16,-5-27 96-16,3 20-96 0,2 7 152 0,0 0-152 16,0 0 153-16,0 0-153 0,0 0 88 0,0 0-88 0,5 10 89 15,0 9-89-15,-5-19 47 16,0 0-47-16,9 31 47 0,0 14-47 0,-9-45 29 0,0 0-29 0,9 54 30 15,1 10-30-15,-10-64 21 0,0 0-21 0,7 71 21 16,2 7-21-16,-9-78 16 0,0 0-16 0,9 72 17 16,5-4-17-16,-14-68 15 0,0 0-15 0,18 57 16 15,-4-10-16-15,-14-47 13 0,0 0-13 0,14 33 14 16,-2-9-14-16,-12-24 10 0,0 0-10 0,15 17 10 16,4-6-10-16,-19-11 9 0,0 0-9 0,26 3 10 15,1-3-10-15,-27 0 8 0,0 0-8 0,32-3 9 16,3-4-9-16,-35 7 8 0,0 0-8 0,33-9 9 15,3-1-9-15,-36 10 11 0,0 0-11 0,31-7 12 0,1 3-12 16,-32 4 14-16,0 0-14 0,27-2 15 0,-1 2-15 16,-26 0 16-16,0 0-16 0,23 2 16 0,-5 3-16 15,-18-5 12-15,0 0-12 0,19 2 13 0,2-9-13 16,-21 7 4-16,0 0-4 0,16-14 5 0,-7-6-5 16,3-3-1904-16</inkml:trace>
  <inkml:trace contextRef="#ctx0" brushRef="#br1" timeOffset="183276.59">9065 17044 1636 0,'0'0'0'0,"0"0"0"15,7 4 0-15,-7-4 6 0,0 0-6 0,7 3 6 16,2 1-6-16,-9-4 0 0,0 0 0 0,12 0 1 0,-3-2-1 15,-9 2 57-15,0 0-57 0,17-4 58 0,1 1-58 16,-18 3 68-16,0 0-68 0,23-2 68 0,0 1-68 16,-23 1 66-16,0 0-66 0,18 0 66 15,-4 0-66-15,-14 0 52 0,0 0-52 0,19 1 52 0,6 1-52 16,-25-2 25-16,0 0-25 0,23 2 26 0,-15-2-26 16,3 0-1581-16</inkml:trace>
  <inkml:trace contextRef="#ctx0" brushRef="#br1" timeOffset="183453.47">9086 17285 1558 0,'0'0'0'0,"0"0"0"0,10 19 0 0,-10-19 9 0,0 0-9 16,13 15 9-16,4-6-9 0,-17-9 9 0,0 0-9 16,20-2 9-16,12-6-9 0,-32 8 23 0,0 0-23 15,38-12 24-15,3-2-24 0,-41 14 3 0,0 0-3 16,42-19 4-16,-1-2-4 0,-41 21 0 0,0 0 0 0,35-28 0 15,-16-6 0-15,4-3-1176 0</inkml:trace>
  <inkml:trace contextRef="#ctx0" brushRef="#br1" timeOffset="184582.44">8518 15399 975 0,'0'0'0'0,"0"0"0"0,0 0 0 0,0 0 48 16,0 0-48-16,5-20 49 0,-5 20-49 0,0 0 99 16,0 0-99-16,7 0 99 0,-7 0-99 0,0 0 72 15,0 0-72-15,5 11 72 0,4-2-72 0,-9-9 47 16,0 0-47-16,9 15 48 0,5 6-48 0,-14-21 30 16,0 0-30-16,20 21 31 0,1-4-31 0,-21-17 21 15,0 0-21-15,23 12 22 0,-9-7-22 0,-14-5 15 16,0 0-15-16,12 2 15 0,-12-2-15 0,0 0 10 0,0 0-10 15,11 5 11-15,-2-3-11 0,-1 0-1188 0</inkml:trace>
  <inkml:trace contextRef="#ctx0" brushRef="#br1" timeOffset="184804.66">8657 15336 1143 0,'0'0'0'0,"0"0"0"16,0 0 0-16,0 0 11 0,0 0-11 0,0-7 11 15,0 7-11-15,0 0 25 0,0 0-25 0,0 0 26 16,0 11-26-16,0-11 79 0,0 0-79 0,-5 17 80 16,-7 14-80-16,12-31 84 0,0 0-84 0,-15 33 84 0,7-10-84 15,8-23 70-15,0 0-70 0,-9 17 71 0,0 0-71 16,9-17 57-16,0 0-57 0,-9 14 58 0,4-7-58 16,5-7 39-16,0 0-39 0,0 9 40 0,9-3-40 15,-9-6 27-15,0 0-27 0,17 2 27 0,6-17-27 16,0-3-1389-16</inkml:trace>
  <inkml:trace contextRef="#ctx0" brushRef="#br1" timeOffset="185778.91">8627 15350 796 0,'0'0'0'0,"0"0"0"0,0 0 0 15,0 0 15-15,0 0-15 0,0 0 15 0,4 10-15 16,-4-10 9-16,0 0-9 0,0 0 10 0,9 6-10 16,-9-6 77-16,0 0-77 0,0 0 78 0,5-4-78 0,-5 4 94 15,0 0-94-15,0 0 94 0,0 0-94 0,0 0 92 16,0 0-92-16,7 7 92 0,-7-7-92 0,0 0 76 0,0 0-76 16,0 7 77-16,0-7-77 0,0 0 61 15,0 0-61-15,-12 17 62 0,-3 8-62 0,15-25 51 0,0 0-51 16,-17 24 51-16,8-10-51 15,9-14 42-15,0 0-42 0,-5 10 42 0,-8 7-42 0,13-17 31 0,0 0-31 16,-10 16 32-16,-3-4-32 0,13-12 23 0,0 0-23 0,-10 10 23 16,1 1-23-16,9-11 18 0,0 0-18 0,-7 12 18 15,5-5-18-15,2-7 12 0,0 0-12 0,-3 7 13 16,3-7-13-16,0 0 8 0,0 0-8 16,0 12 8-16,5-5-8 0,2 0-1455 0</inkml:trace>
  <inkml:trace contextRef="#ctx0" brushRef="#br1" timeOffset="186228.7">8504 15385 1390 0,'0'0'0'0,"0"0"0"0,-6 15 0 16,6-15 75-16,0 0-75 0,-3 11 75 0,3-11-75 0,0 0 126 15,0 0-126-15,0 8 127 0,0-8-127 0,0 0 97 0,0 0-97 16,0 0 97-16,0 0-97 0,0 0 48 0,0 0-48 16,0 0 49-16,9 11-49 0,-9-11 33 0,0 0-33 15,9 12 34-15,8 7-34 0,-17-19 23 0,0 0-23 0,23 22 24 16,4-1-24-16,-27-21 22 0,0 0-22 0,22 16 23 16,1 1-23-16,-23-17 18 0,0 0-18 0,27 19 18 15,1-3-18-15,-28-16 15 0,0 0-15 0,21 15 15 16,-1 2-15-16,-20-17 13 0,0 0-13 0,10 14 13 15,3-7-13-15,-13-7 7 0,0 0-7 0,0 0 7 16,5 0-7-16,-5 0 0 0,0 0 0 0,0 0 1 16,12-12-1-16,1 0-1703 0</inkml:trace>
  <inkml:trace contextRef="#ctx0" brushRef="#br1" timeOffset="186620.55">8634 15315 1132 0,'0'0'0'0,"0"0"0"0,0 19 0 0,0-19 14 16,0 0-14-16,0 13 14 0,0-13-14 0,0 0 24 0,0 0-24 15,0 8 25-15,0-8-25 0,0 0 95 0,0 0-95 16,-9 7 96-16,9 2-96 0,0-9 77 16,0 0-77-16,-8 15 77 0,-5 15-77 0,13-30 63 0,0 0-63 15,-10 29 64-15,-4-5-64 0,14-24 66 0,0 0-66 16,-13 26 67-16,-1-1-67 0,14-25 56 0,0 0-56 16,-14 24 57-16,2-9-57 0,12-15 45 0,0 0-45 0,-9 14 45 15,0 2-45-15,9-16 36 0,0 0-36 0,-5 15 37 16,1-8-37-16,4-7 28 0,0 0-28 0,-2 7 29 15,2-7-29-15,0 0 21 0,0 0-21 0,-7 11 21 16,7-11-21-16,0 0 14 0,0 0-14 0,0 0 15 16,-5 7-15-16,5-7 7 0,0 0-7 0,0 0 8 15,5-2-8-15,2 0-1615 0</inkml:trace>
  <inkml:trace contextRef="#ctx0" brushRef="#br1" timeOffset="-136448.18">10382 16511 1289 0,'0'0'0'0,"0"0"0"0,-21 9 0 15,21-9 51-15,0 0-51 0,-25 17 52 16,-6 14-52-16,31-31 106 0,0 0-106 0,-39 44 106 0,5 9-106 16,34-53 76-16,0 0-76 0,-31 63 77 0,9 6-77 15,22-69 40-15,0 0-40 0,-10 86 40 0,15 22-40 16,-5-108 25-16,0 0-25 0,18 107 26 0,14-17-26 16,-32-90 19-16,0 0-19 0,42 80 20 0,7-8-20 0,-49-72 15 15,0 0-15-15,53 56 15 0,-11-24-15 0,-42-32 13 16,0 0-13-16,39 18 13 0,-2-16-13 15,-37-2 9-15,0 0-9 0,36-11 10 0,1-11-10 0,-37 22 9 16,0 0-9-16,30-28 9 0,-7-1-9 0,-23 29 7 16,0 0-7-16,8-28 7 0,-16 4-7 0,8 24 6 15,0 0-6-15,-27-18 6 0,-17 8-6 16,44 10 4-16,0 0-4 0,-46 0 5 0,-3 12-5 0,49-12 7 16,0 0-7-16,-44 14 7 0,24-5-7 0,20-9 4 0,0 0-4 15,-14 15 4-15,0 16-4 0,2 0-1498 0</inkml:trace>
  <inkml:trace contextRef="#ctx0" brushRef="#br1" timeOffset="-135984.35">11176 16574 1020 0,'0'0'0'0,"0"0"0"0,7-21 0 0,-7 21 75 0,0 0-75 16,9-16 75-16,-2 11-75 0,-7 5 84 0,0 0-84 16,14 12 85-16,5 19-85 0,-19-31 65 0,0 0-65 0,23 45 65 15,2 14-65-15,-25-59 53 0,0 0-53 16,23 73 54-16,-9 19-54 0,-14-92 51 0,0 0-51 15,14 105 51-15,0 18-51 0,-14-123 46 0,0 0-46 16,18 114 46-16,0-31-46 0,-18-83 37 0,0 0-37 0,17 69 38 16,-4-15-38-16,-13-54 32 15,0 0-32-15,14 40 32 0,9-18-32 0,-23-22 17 0,0 0-17 0,19 6 17 16,-5-18-17-16,2-1-1398 0</inkml:trace>
  <inkml:trace contextRef="#ctx0" brushRef="#br1" timeOffset="-135622.12">11691 16574 1446 0,'0'0'0'0,"0"0"0"0,5 15 0 16,-5-15 1-16,0 0-1 0,4 16 1 0,-13 1-1 15,9-17 21-15,0 0-21 0,-18 31 22 0,-17 18-22 0,35-49 54 16,0 0-54-16,-42 55 55 0,-8 4-55 0,50-59 69 16,0 0-69-16,-44 59 70 0,0-2-70 0,44-57 60 15,0 0-60-15,-32 45 61 0,17-18-61 0,15-27 53 16,0 0-53-16,-7 16 54 0,7-16-54 16,0 0 32-16,0 0-32 0,0 0 32 0,0 0-32 0,0 0 20 15,0 0-20-15,14 9 20 0,3 18-20 0,-17-27 14 0,0 0-14 16,30 33 14-16,7 0-14 0,-37-33 9 0,0 0-9 15,51 28 10-15,15-6-10 0,-66-22 7 0,0 0-7 16,69 23 7-16,-2-1-7 0,-67-22 3 0,0 0-3 0,60 18 4 16,1-8-4-16,-61-10 1 0,0 0-1 0,55 5 1 15,-11-5-1-15,2 0-1546 0</inkml:trace>
  <inkml:trace contextRef="#ctx0" brushRef="#br1" timeOffset="-134949.08">12153 16871 931 0,'0'0'0'15,"0"0"0"-15,7 16 0 0,-7-16 56 0,0 0-56 16,11 21 56-16,6 11-56 0,-17-32 93 0,0 0-93 15,20 49 94-15,3 22-94 0,-23-71 92 0,0 0-92 0,21 73 93 16,-2-8-93-16,-19-65 58 0,0 0-58 0,16 50 58 16,-7-20-58-16,-9-30 41 0,0 0-41 15,5 19 42-15,-5-5-42 0,0-14 37 0,0 0-37 16,4 10 37-16,-4-10-37 0,0 0 31 0,0 0-31 16,7 2 31-16,-7-14-31 0,0 12 25 0,0 0-25 0,-2-24 26 15,-3-11-26-15,5 35 22 0,0 0-22 0,-4-40 23 16,1-7-23-16,3 47 19 0,0 0-19 0,7-48 20 15,7 1-20-15,-14 47 18 0,0 0-18 0,23-33 19 0,5 20-19 16,-28 13 15-16,0 0-15 0,35 5 16 0,6 21-16 16,-41-26 17-16,0 0-17 0,41 33 17 0,-6-2-17 15,-35-31 17-15,0 0-17 0,26 27 17 0,-6-6-17 16,-20-21 14-16,0 0-14 0,14 17 15 0,0-4-15 16,-14-13 17-16,0 0-17 0,14 3 17 0,2-10-17 15,-16 7 15-15,0 0-15 0,14-17 15 0,-3-16-15 16,-11 33 9-16,0 0-9 0,10-45 10 0,4-14-10 15,-14 59 6-15,0 0-6 0,14-57 6 0,4 14-6 0,-18 43 4 16,0 0-4-16,23-28 5 0,3 18-5 0,-26 10 4 16,0 0-4-16,34 8 5 0,7 22-5 0,-41-30 9 15,0 0-9-15,40 41 9 0,-3 20-9 16,-37-61 16-16,0 0-16 0,30 64 17 0,-7-2-17 16,-23-62 18-16,0 0-18 0,18 49 18 0,-9-18-18 0,-9-31 16 15,0 0-16-15,3 21 17 0,2-9-17 0,-3 0-1653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15:50.33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5907 5874 684 0,'0'0'0'0,"0"0"0"0,0 0 0 16,0 0 40-16,0 0-40 0,0 0 40 0,0 0-40 16,0 0 124-16,0 0-124 0,18 27 125 0,-13-4-125 0,-5-23 114 15,0 0-114-15,4 36 114 0,1 19-114 0,-5-55 81 16,0 0-81-16,9 64 82 0,-4 2-82 0,-5-66 46 16,0 0-46-16,9 64 46 0,-9-7-46 0,0-57 39 15,0 0-39-15,0 64 39 0,0 6-39 0,0-70 38 16,0 0-38-16,3 72 38 0,3-11-38 15,-6-61 29-15,0 0-29 0,3 55 29 0,3-13-29 16,-6-42 24-16,0 0-24 0,8 33 25 0,7-6-25 16,-15-27 24-16,0 0-24 0,14 19 24 0,7-7-24 0,-21-12 21 15,0 0-21-15,32 9 21 0,8-5-21 0,-40-4 19 0,0 0-19 16,46 0 20-16,-2 0-20 0,-44 0 20 0,0 0-20 16,42 1 21-16,-1-2-21 0,-41 1 19 0,0 0-19 0,39-2 19 15,-2 0-19-15,-37 2 18 0,0 0-18 0,28 0 19 16,-5 0-19-16,-23 0 15 0,0 0-15 0,18 0 16 15,-4 0-16-15,-14 0 11 0,0 0-11 0,16 2 12 16,3 5-12-16,-1-4-1482 0</inkml:trace>
  <inkml:trace contextRef="#ctx0" brushRef="#br0" timeOffset="593.25">6906 6249 863 0,'0'0'0'0,"0"0"0"0,5 17 0 16,-5-17 41-16,0 0-41 0,9 12 42 0,8-5-42 16,-17-7 44-16,0 0-44 0,22 0 45 0,11-3-45 0,-33 3 69 15,0 0-69-15,41-4 70 0,8 1-70 0,-49 3 60 16,0 0-60-16,44 0 61 0,-3 3-61 0,-41-3 30 16,0 0-30-16,31 4 31 0,-8-1-31 0,-23-3 16 15,0 0-16-15,18 6 17 0,-4 6-17 0,-2-4-982 16</inkml:trace>
  <inkml:trace contextRef="#ctx0" brushRef="#br0" timeOffset="767.31">6981 6566 1188 0,'0'0'0'0,"0"0"0"15,9 10 0-15,-9-10 0 0,0 0 0 0,14 11 0 16,9 1 0-16,-23-12 3 0,0 0-3 0,27 7 4 15,1-4-4-15,-28-3 7 0,0 0-7 0,32-7 7 16,5-2-7-16,-37 9 2 0,0 0-2 0,44-20 3 16,9-11-3-16,-4 1-851 0</inkml:trace>
  <inkml:trace contextRef="#ctx0" brushRef="#br0" timeOffset="1324.24">8156 5874 807 0,'0'0'0'0,"0"0"0"15,-12 0 0-15,12 0 17 0,0 0-17 0,-9 1 18 16,2 1-18-16,7-2 65 0,0 0-65 0,-16 9 66 15,-16 11-66-15,32-20 84 0,0 0-84 0,-33 37 84 16,-2 23-84-16,35-60 77 0,0 0-77 0,-32 73 77 16,-3 8-77-16,35-81 61 0,0 0-61 0,-27 85 62 15,13 7-62-15,14-92 52 0,0 0-52 0,-5 93 52 16,5-8-52-16,0-85 43 0,0 0-43 0,10 69 43 16,11-20-43-16,-21-49 32 0,0 0-32 0,32 36 32 15,9-12-32-15,-41-24 28 0,0 0-28 0,44 12 29 16,-7-8-29-16,-37-4 23 0,0 0-23 0,35-4 24 0,-7-4-24 15,-28 8 30-15,0 0-30 0,22-12 31 0,-3-7-31 16,-19 19 31-16,0 0-31 0,12-18 32 0,-12 3-32 16,0 15 27-16,0 0-27 0,-12-19 27 0,-20-11-27 15,32 30 26-15,0 0-26 0,-35-31 26 0,1 14-26 0,34 17 20 16,0 0-20-16,-30-7 20 0,4 14-20 0,26-7 16 16,0 0-16-16,-19 15 17 0,10 10-17 0,-4 1-1500 15</inkml:trace>
  <inkml:trace contextRef="#ctx0" brushRef="#br0" timeOffset="1845.73">8938 6000 1065 0,'0'0'0'0,"3"7"0"0,-3 10 0 0,0-17 34 0,0 0-34 16,2 21 35-16,-4 1-35 0,2-22 60 0,0 0-60 16,2 30 60-16,7 13-60 0,-9-43 65 0,0 0-65 15,14 48 65-15,3-3-65 0,-17-45 46 0,0 0-46 16,18 58 46-16,0 9-46 0,-18-67 32 0,0 0-32 16,12 73 33-16,-7-4-33 0,-5-69 19 0,0 0-19 15,6 61 19-15,-3-16-19 0,-3-45 11 0,0 0-11 0,9 27 12 16,5-6-12-16,0 0-1142 0</inkml:trace>
  <inkml:trace contextRef="#ctx0" brushRef="#br0" timeOffset="2160.37">9354 5979 1255 0,'0'0'0'0,"3"12"0"16,6 16 0-16,-9-28 11 0,0 0-11 0,0 36 11 0,-14 6-11 15,14-42 37-15,0 0-37 0,-23 43 37 0,-12-1-37 16,35-42 39-16,0 0-39 0,-37 39 39 0,-4-11-39 16,41-28 58-16,0 0-58 0,-33 21 59 0,8-4-59 15,25-17 56-15,0 0-56 0,-18 16 57 0,4-1-57 16,14-15 57-16,0 0-57 0,-14 12 58 0,11-6-58 16,3-6 47-16,0 0-47 0,0 0 48 0,0 0-48 0,0 0 37 15,0 0-37-15,0 7 38 0,0-7-38 0,0 0 28 16,0 0-28-16,14 8 29 0,7 1-29 0,-21-9 19 15,0 0-19-15,37 19 20 0,12 10-20 16,-49-29 13-16,0 0-13 0,50 33 14 0,-1-2-14 16,-49-31 3-16,0 0-3 0,48 28 4 0,-8-2-4 0,-40-26 0 15,0 0 0-15,39 19 1 0,-2-16-1 0,0-1-1497 16</inkml:trace>
  <inkml:trace contextRef="#ctx0" brushRef="#br0" timeOffset="2625.35">9763 6261 1435 0,'0'0'0'0,"5"14"0"16,13 21 0-16,-18-35 38 0,0 0-38 0,19 38 38 16,-6-4-38-16,-13-34 71 0,0 0-71 0,9 35 72 15,-6 3-72-15,-3-38 69 0,0 0-69 0,5 29 70 16,1-10-70-16,-6-19 41 0,0 0-41 0,3 11 41 0,-3-4-41 15,0-7 32-15,0 0-32 0,0-9 32 0,2-19-32 16,-2 28 31-16,0 0-31 0,4-36 32 0,-1 3-32 16,-3 33 26-16,0 0-26 0,9-31 26 15,0 7-26-15,-9 24 22 0,0 0-22 0,14-17 23 0,3 1-23 16,-17 16 20-16,0 0-20 0,20-9 20 0,-1 9-20 16,-19 0 16-16,0 0-16 0,21 9 17 0,1 3-17 15,-22-12 14-15,0 0-14 0,23 16 14 0,-9-1-14 16,-14-15 12-16,0 0-12 0,14 17 13 0,0 1-13 0,-14-18 9 15,0 0-9-15,12 14 10 0,-3-6-10 0,-9-8 7 16,0 0-7-16,11 0 8 0,3-7-8 0,-14 7 6 0,0 0-6 16,24-12 6-16,8-5-6 0,-32 17 5 0,0 0-5 15,37-21 6-15,-1 2-6 0,-36 19 6 0,0 0-6 16,28-17 6-16,-2 5-6 0,-26 12 6 0,0 0-6 16,23-11 6-16,5 10-6 0,-28 1 5 0,0 0-5 15,25 5 6-15,-9 7-6 0,-16-12 7 0,0 0-7 0,12 19 7 16,-8 5-7-16,-4-24 6 0,0 0-6 0,2 35 6 15,-4 13-6-15,2-48 5 0,0 0-5 0,0 44 5 16,2-24-5-16,1 3-1705 0</inkml:trace>
  <inkml:trace contextRef="#ctx0" brushRef="#br0" timeOffset="9489.44">6969 7630 751 0,'0'0'0'0,"0"0"0"16,0 0 0-16,0 0 54 0,0 0-54 0,-32 45 55 15,-5 16-55-15,37-61 125 0,0 0-125 0,-44 69 126 0,-5-9-126 16,49-60 86-16,0 0-86 0,-55 52 86 0,-5-10-86 16,60-42 59-16,0 0-59 0,-65 40 60 0,-4-2-60 15,69-38 42-15,0 0-42 0,-60 31 43 0,16-9-43 16,44-22 33-16,0 0-33 0,-40 18 34 0,-5-10-34 16,45-8 29-16,0 0-29 0,-37 4 29 0,11-9-29 15,26 5 27-15,0 0-27 0,-23-14 27 0,0-12-27 16,23 26 21-16,0 0-21 0,-14-31 21 0,14-1-21 15,0 32 17-15,0 0-17 0,9-32 17 0,14-8-17 16,-23 40 14-16,0 0-14 0,31-35 14 0,10 8-14 16,-41 27 14-16,0 0-14 0,49-18 14 0,10 15-14 15,-59 3 12-15,0 0-12 0,68 8 13 0,19 20-13 16,-87-28 13-16,0 0-13 0,86 36 13 0,-20 2-13 0,-66-38 17 16,0 0-17-16,56 47 18 0,-12 3-18 0,-44-50 22 0,0 0-22 15,41 59 22-15,-6 7-22 0,-35-66 17 0,0 0-17 16,46 64 17-16,12-9-17 0,-58-55 14 0,0 0-14 15,58 30 15-15,-12-34-15 0,-4 1-1434 0</inkml:trace>
  <inkml:trace contextRef="#ctx0" brushRef="#br0" timeOffset="9973.23">7791 7902 875 0,'0'0'0'0,"0"0"0"16,9 17 0-16,-9-17 5 0,0 0-5 16,3 12 5-16,8-5-5 0,-11-7 14 0,0 0-14 0,16-3 14 15,7-3-14-15,-23 6 30 0,0 0-30 16,32-10 31-16,5 1-31 0,-37 9 60 0,0 0-60 0,37-5 61 16,1 2-61-16,-38 3 64 0,0 0-64 0,34 0 65 15,-9 5-65-15,-25-5 51 0,0 0-51 0,19 7 52 16,0 2-52-16,3-1-936 0</inkml:trace>
  <inkml:trace contextRef="#ctx0" brushRef="#br0" timeOffset="10148.84">7832 8080 1166 0,'0'0'0'0,"0"0"0"0,3 21 0 16,-3-21 29-16,0 0-29 0,5 15 29 0,-1-6-29 0,-4-9 43 15,0 0-43-15,14 7 44 0,6-7-44 0,-20 0 42 16,0 0-42-16,31 0 42 0,13-9-42 16,-44 9 20-16,0 0-20 0,50-7 21 0,4 0-21 15,1 0-1017-15</inkml:trace>
  <inkml:trace contextRef="#ctx0" brushRef="#br0" timeOffset="10807.57">9340 7611 740 0,'0'0'0'0,"0"0"0"0,0 0 0 0,0 0 69 16,0 0-69-16,21 5 69 0,-12-1-69 0,-9-4 104 0,0 0-104 16,0 8 104-16,0 11-104 0,0-19 77 0,0 0-77 15,-9 30 77-15,-7 18-77 0,16-48 79 0,0 0-79 16,-25 59 79-16,-15 7-79 0,40-66 52 0,0 0-52 15,-50 64 53-15,1-12-53 0,49-52 47 0,0 0-47 16,-46 48 47-16,6-3-47 0,40-45 61 0,0 0-61 16,-36 37 62-16,8-6-62 0,28-31 58 0,0 0-58 15,-18 29 59-15,4-5-59 0,14-24 50 0,0 0-50 16,-7 16 51-16,7-6-51 0,0-10 39 0,0 0-39 0,0 0 40 16,18 7-40-16,-18-7 30 0,0 0-30 0,21-5 31 15,11-9-31-15,-32 14 22 0,0 0-22 0,37-14 22 16,14 4-22-16,-51 10 17 0,0 0-17 0,67-9 18 15,20 4-18-15,-87 5 14 0,0 0-14 0,88-5 14 16,-16-2-14-16,-72 7 12 0,0 0-12 0,65-7 12 0,-12 4-12 16,-53 3 11-16,0 0-11 0,44-2 11 0,-15-2-11 15,-29 4 7-15,0 0-7 0,26-1 7 0,0-3-7 16,-26 4 1-16,0 0-1 0,20-1 2 0,-8 1-2 16,-3 0-1626-16</inkml:trace>
  <inkml:trace contextRef="#ctx0" brushRef="#br0" timeOffset="11041.41">9416 7929 1390 0,'0'0'0'0,"0"6"0"0,0 11 0 0,0-17 5 15,0 0-5-15,0 19 5 0,-6-7-5 0,6-12 4 0,0 0-4 16,-1 16 5-16,2 8-5 0,-1-24 51 0,0 0-51 15,11 29 51-15,7 8-51 0,-18-37 53 0,0 0-53 16,17 48 54-16,-3 16-54 0,-14-64 54 0,0 0-54 0,13 68 54 16,-8-10-54-16,-5-58 35 0,0 0-35 0,9 51 35 15,8-10-35-15,-2-4-1287 0</inkml:trace>
  <inkml:trace contextRef="#ctx0" brushRef="#br0" timeOffset="11740.15">11056 8073 841 0,'0'0'0'15,"0"0"0"-15,0 0 0 0,0 0 23 16,0 0-23-16,0 0 24 0,0 0-24 0,0 0 59 0,0 0-59 16,-19-5 60-16,-8-4-60 0,27 9 55 0,0 0-55 15,-32-12 56-15,1 2-56 0,31 10 75 0,0 0-75 16,-37-2 75-16,-4 7-75 0,41-5 80 0,0 0-80 0,-40 11 80 16,1 4-80-16,39-15 64 0,0 0-64 0,-29 24 64 15,8 9-64-15,21-33 50 0,0 0-50 0,-14 38 50 16,9 6-50-16,5-44 33 0,0 0-33 0,3 38 33 15,12-7-33-15,-15-31 23 0,0 0-23 0,22 22 24 16,5-4-24-16,-27-18 17 0,0 0-17 0,26 1 18 16,3-11-18-16,-29 10 12 0,0 0-12 0,28-28 13 15,2-18-13-15,-30 46 11 0,0 0-11 0,28-51 11 0,4-1-11 16,-32 52 8-16,0 0-8 0,26-50 8 0,-3-3-8 16,-23 53 12-16,0 0-12 0,18-71 13 0,-9-23-13 15,-9 94 15-15,0 0-15 0,3-92 16 0,-1 16-16 16,-2 76 16-16,0 0-16 0,-4-57 17 0,-1 16-17 15,5 41 17-15,0 0-17 0,-5-28 17 0,-4 6-17 16,9 22 16-16,0 0-16 0,-5-13 17 0,5 13-17 16,0 0 16-16,0 0-16 0,-9 2 17 0,-7 19-17 15,16-21 14-15,0 0-14 0,-16 33 15 0,4 19-15 16,12-52 11-16,0 0-11 0,-5 72 11 0,5 34-11 16,0-106 10-16,0 0-10 0,5 104 10 0,12-21-10 0,-17-83 7 15,0 0-7-15,23 79 8 0,14 8-8 0,-37-87 9 16,0 0-9-16,45 80 9 0,-1-20-9 0,-44-60 5 0,0 0-5 15,49 42 5-15,-1-18-5 0,-1 0-1568 0</inkml:trace>
  <inkml:trace contextRef="#ctx0" brushRef="#br0" timeOffset="12116.26">11508 7639 863 0,'0'0'0'0,"0"0"0"16,0 0 0-16,0 0 38 0,0 0-38 0,-6 5 38 0,6-5-38 0,0 0 64 15,0 0-64-15,0 19 64 0,0 10-64 0,0-29 51 16,0 0-51-16,0 56 51 0,0 20-51 0,0-76 32 16,0 0-32-16,0 81 32 0,0-19-32 0,0-62 29 15,0 0-29-15,0 59 30 0,0-2-30 0,0-57 24 16,0 0-24-16,0 51 24 0,0-13-24 0,0-38 15 15,0 0-15-15,0 27 15 0,6-6-15 0,-3 0-968 0</inkml:trace>
  <inkml:trace contextRef="#ctx0" brushRef="#br0" timeOffset="12538.54">11465 7630 1087 0,'0'0'0'0,"0"0"0"16,11-7 0-16,-11 7 9 0,0 0-9 0,21-7 10 15,7 2-10-15,-28 5 10 0,0 0-10 0,39-7 10 16,7 5-10-16,-46 2 4 0,0 0-4 0,46 2 5 16,-2 5-5-16,-44-7 17 0,0 0-17 0,37 12 18 15,-9 7-18-15,-28-19 40 0,0 0-40 0,16 24 41 16,-11 6-41-16,-5-30 52 0,0 0-52 0,-7 41 52 0,-3 23-52 16,10-64 61-16,0 0-61 0,-20 61 62 15,3-18-62-15,17-43 52 0,0 0-52 0,-18 28 53 0,4-16-53 16,14-12 43-16,0 0-43 0,-12 10 44 0,-3-3-44 15,15-7 35-15,0 0-35 0,-14 7 35 0,2-2-35 16,12-5 30-16,0 0-30 0,0 0 31 0,-9 6-31 16,9-6 20-16,0 0-20 0,0 0 21 0,18 15-21 15,-18-15 14-15,0 0-14 0,26 12 14 0,8 0-14 16,-34-12 10-16,0 0-10 0,35 16 11 0,0 3-11 16,-35-19 9-16,0 0-9 0,32 26 9 0,-5 7-9 0,-27-33 8 15,0 0-8-15,14 43 9 0,-11 11-9 0,-3-54 8 16,0 0-8-16,-9 55 8 0,-12-6-8 0,21-49 8 15,0 0-8-15,-28 36 8 0,-13-12-8 0,41-24 7 0,0 0-7 16,-47 14 7-16,-4-4-7 0,51-10 5 0,0 0-5 16,-45 6 6-16,21-8-6 0,24 2 7 0,0 0-7 15,-9-16 7-15,9-15-7 0,2 2-1438 0</inkml:trace>
  <inkml:trace contextRef="#ctx0" brushRef="#br0" timeOffset="13015.37">12365 7353 863 0,'0'0'0'0,"0"0"0"0,-2 19 0 16,2-19 38-16,0 0-38 0,-3 16 38 0,-4-2-38 0,7-14 76 15,0 0-76-15,-2 27 77 0,-4 17-77 0,6-44 99 0,0 0-99 16,0 57 99-16,2 3-99 0,-2-60 64 0,0 0-64 16,0 76 64-16,-2 30-64 0,2-106 45 0,0 0-45 0,-3 118 45 15,-6-9-45-15,9-109 33 0,0 0-33 0,-5 109 34 16,-2 3-34-16,7-112 31 0,0 0-31 0,-2 102 32 15,-3-29-32-15,5-73 25 0,0 0-25 0,-4 54 26 16,4-15-26-16,0-39 17 0,0 0-17 0,5 28 18 16,17-12-18-16,1-4-1233 0</inkml:trace>
  <inkml:trace contextRef="#ctx0" brushRef="#br0" timeOffset="13452.4">12852 7630 628 0,'0'0'0'15,"0"0"0"-15,0 0 0 0,0 0 16 0,0 0-16 0,0 0 17 16,-9 5-17-16,9-5 47 0,0 0-47 15,2 12 48-15,5 16-48 0,-7-28 58 16,0 0-58-16,10 48 59 0,6 37-59 0,-16-85 67 0,0 0-67 16,16 90 67-16,-2-14-67 0,-14-76 57 0,0 0-57 15,9 73 58-15,-6 3-58 0,-3-76 46 0,0 0-46 0,4 71 46 16,5-10-46-16,-9-61 37 0,0 0-37 0,5 43 38 16,4-15-38-16,-9-28 23 0,0 0-23 0,9 12 24 15,1-9-24-15,3 2-942 0</inkml:trace>
  <inkml:trace contextRef="#ctx0" brushRef="#br0" timeOffset="13780.26">13317 7623 1031 0,'0'0'0'0,"-3"9"0"0,-2 12 0 15,5-21 14-15,0 0-14 0,-13 39 14 0,-10 18-14 0,23-57 27 16,0 0-27-16,-28 64 28 0,-9 1-28 15,37-65 49-15,0 0-49 0,-41 51 49 0,1-14-49 0,40-37 72 16,0 0-72-16,-39 26 73 0,11-11-73 0,28-15 68 16,0 0-68-16,-21 9 68 0,7-2-68 0,14-7 56 15,0 0-56-15,-9 5 57 0,9-5-57 0,0 0 43 16,0 0-43-16,0 0 43 0,0 0-43 0,0 0 34 0,0 0-34 16,7-10 35-16,16 6-35 0,-23 4 24 0,0 0-24 15,26 2 25-15,4 5-25 0,-30-7 18 0,0 0-18 0,34 12 19 16,3 0-19-16,-37-12 15 0,0 0-15 0,37 19 15 15,3 2-15-15,-40-21 13 0,0 0-13 0,41 26 13 16,3 2-13-16,-44-28 3 0,0 0-3 0,34 34 4 16,-8 4-4-16,-26-38 0 0,0 0 0 0,21 35 0 15,-3-14 0-15,-1-1-1373 0</inkml:trace>
  <inkml:trace contextRef="#ctx0" brushRef="#br0" timeOffset="14275.49">13555 7893 1166 0,'0'0'0'0,"2"12"0"0,4 21 0 16,-6-33 17-16,0 0-17 0,7 28 17 0,-2-6-17 15,-5-22 43-15,0 0-43 0,9 19 44 0,-4 2-44 16,-5-21 104-16,0 0-104 0,5 23 105 0,-1 1-105 16,-4-24 78-16,0 0-78 0,3 26 79 0,-3 0-79 15,0-26 71-15,0 0-71 0,0 29 72 0,-7 1-72 16,7-30 65-16,0 0-65 0,-7 24 66 0,5-17-66 0,2-7 52 15,0 0-52-15,2-7 53 0,4-14-53 0,-6 21 40 16,0 0-40-16,8-24 40 0,1-4-40 0,-9 28 30 0,0 0-30 16,11-28 31-16,-4 6-31 0,-7 22 22 0,0 0-22 15,10-21 23-15,8 2-23 0,-18 19 17 0,0 0-17 16,19-12 18-16,4 3-18 0,-23 9 12 0,0 0-12 16,27 0 13-16,5 6-13 0,-32-6 9 0,0 0-9 15,33 10 9-15,-5 7-9 0,-28-17 7 0,0 0-7 0,20 16 7 16,-8 1-7-16,-12-17 5 0,0 0-5 0,9 16 6 15,-4-4-6-15,-5-12 4 0,0 0-4 0,0 0 5 16,18 5-5-16,-18-5 4 0,0 0-4 16,10-3 5-16,10-6-5 0,-20 9 6 0,0 0-6 15,23-11 6-15,0 1-6 0,-23 10 5 0,0 0-5 0,14-9 6 16,0-3-6-16,-14 12 6 0,0 0-6 0,14-10 6 16,7 0-6-16,-21 10 7 0,0 0-7 0,23-4 8 15,4 6-8-15,-27-2 8 0,0 0-8 0,24 10 8 16,3 9-8-16,-27-19 9 0,0 0-9 0,21 30 10 15,-11 6-10-15,-10-36 15 0,0 0-15 0,4 40 15 0,-8 8-15 16,4-48 16-16,0 0-16 0,0 42 16 0,6-18-16 16,-6-24 11-16,0 0-11 0,7 7 11 0,2-16-11 15,-1 2-1821-15</inkml:trace>
  <inkml:trace contextRef="#ctx0" brushRef="#br0" timeOffset="25073.23">6756 9089 875 0,'0'0'0'16,"0"0"0"-16,5 38 0 0,-5-38 67 0,0 0-67 15,0 36 68-15,-5 11-68 0,5-47 135 0,0 0-135 16,-9 48 136-16,-9 4-136 0,18-52 103 0,0 0-103 16,-32 63 104-16,-8 13-104 0,40-76 64 0,0 0-64 15,-53 86 64-15,-3 10-64 0,56-96 41 0,0 0-41 16,-59 86 41-16,5-8-41 0,54-78 28 0,0 0-28 15,-50 73 28-15,3-4-28 0,47-69 25 0,0 0-25 16,-46 60 25-16,0-15-25 0,46-45 21 0,0 0-21 16,-37 30 22-16,2-15-22 0,35-15 19 0,0 0-19 15,-32 4 20-15,-3-14-20 0,35 10 16 0,0 0-16 16,-32-25 16-16,5-20-16 0,27 45 14 0,0 0-14 0,-17-52 14 16,8 4-14-16,9 48 12 0,0 0-12 0,3-42 12 15,10 6-12-15,-13 36 9 0,0 0-9 0,23-29 10 16,8 6-10-16,-31 23 8 0,0 0-8 0,41-17 9 0,8 5-9 15,-49 12 7-15,0 0-7 0,50-7 7 0,10 10-7 16,-60-3 5-16,0 0-5 0,63 16 6 0,4 8-6 16,-67-24 7-16,0 0-7 0,73 36 7 0,11 15-7 15,-84-51 6-15,0 0-6 0,78 64 6 0,-11 15-6 16,-67-79 4-16,0 0-4 0,56 73 4 0,-8-25-4 16,-48-48 1-16,0 0-1 0,41 33 1 0,1-15-1 0,2-1-1491 15</inkml:trace>
  <inkml:trace contextRef="#ctx0" brushRef="#br0" timeOffset="25941.35">7438 10103 886 0,'0'0'0'0,"0"0"0"16,0 0 0-16,0 0 56 0,0 0-56 15,0 0 57-15,0 0-57 0,0 0 87 0,0 0-87 16,0 0 88-16,-17-10-88 0,17 10 64 0,0 0-64 16,-11-11 64-16,4 3-64 0,7 8 51 0,0 0-51 0,-9-7 52 15,-5 7-52-15,14 0 43 0,0 0-43 0,-23 7 44 16,-14 15-44-16,37-22 35 0,0 0-35 0,-35 26 35 0,12-3-35 15,23-23 25-15,0 0-25 0,-21 24 26 0,5 2-26 16,16-26 19-16,0 0-19 0,-16 20 20 0,7-4-20 16,9-16 15-16,0 0-15 0,-2 17 16 0,11 8-16 15,-9-25 11-15,0 0-11 0,14 26 12 0,13-4-12 16,-27-22 10-16,0 0-10 0,28 16 10 0,4 1-10 16,-32-17 8-16,0 0-8 0,35 24 8 0,6 9-8 15,-41-33 6-15,0 0-6 0,40 38 6 0,-3 0-6 0,-37-38 9 16,0 0-9-16,27 37 9 0,-17-3-9 0,-10-34 12 15,0 0-12-15,-1 31 12 0,-17-6-12 16,18-25 15-16,0 0-15 0,-32 19 16 0,-14 3-16 16,46-22 16-16,0 0-16 0,-53 21 17 0,-1-7-17 15,54-14 19-15,0 0-19 0,-44 8 19 0,10-4-19 0,34-4 16 16,0 0-16-16,-35-5 17 0,0-8-17 0,35 13 14 0,0 0-14 16,-27-22 14-16,16-2-14 0,3 1-1410 0</inkml:trace>
  <inkml:trace contextRef="#ctx0" brushRef="#br0" timeOffset="26470.46">7742 10276 763 0,'0'0'0'16,"0"0"0"-16,0 21 0 0,0-21 32 0,0 0-32 15,-2 19 33-15,-2 7-33 0,4-26 63 0,0 0-63 0,0 43 63 16,6 28-63-16,-6-71 86 0,0 0-86 16,9 76 86-16,-1-8-86 0,-8-68 57 0,0 0-57 0,6 60 57 15,1 1-57-15,-7-61 42 0,0 0-42 0,5 60 42 16,-1 15-42-16,-4-75 28 0,0 0-28 0,1 67 29 16,3-18-29-16,-4-49 21 0,0 0-21 0,0 36 22 15,0-19-22-15,0-17 5 0,0 0-5 0,0 13 6 16,9-3-6-16,-4-1-1017 0</inkml:trace>
  <inkml:trace contextRef="#ctx0" brushRef="#br0" timeOffset="26796.74">7736 10297 919 0,'0'0'0'0,"0"0"0"0,9-7 0 16,-9 7 0-16,0 0 0 0,11-9 1 0,5 1-1 15,-16 8 4-15,0 0-4 0,24-9 4 0,8 5-4 0,-32 4 12 16,0 0-12-16,44-3 12 0,11 6-12 0,-55-3 39 16,0 0-39-16,55 6 40 0,-8 8-40 0,-47-14 65 0,0 0-65 15,32 20 66-15,-14 6-66 0,-18-26 78 0,0 0-78 16,5 40 78-16,-14 14-78 0,9-54 68 0,0 0-68 0,-28 55 69 15,-22-3-69-15,50-52 58 0,0 0-58 0,-58 45 59 16,0-9-59-16,58-36 53 0,0 0-53 0,-46 28 54 16,20-14-54-16,26-14 26 0,0 0-26 0,-14 10 26 15,5-3-26-15,9-7 13 0,0 0-13 0,0 0 14 16,3 9-14-16,-1-1-1259 0</inkml:trace>
  <inkml:trace contextRef="#ctx0" brushRef="#br0" timeOffset="27427.99">8726 9951 606 0,'0'0'0'0,"0"0"0"0,0 7 0 16,0-7 48-16,0 0-48 0,3 12 48 0,-3 5-48 15,0-17 75-15,0 0-75 0,9 19 75 0,5-12-75 16,-14-7 61-16,0 0-61 0,22 5 62 0,11-5-62 15,-33 0 80-15,0 0-80 0,39-8 81 0,0-11-81 16,-39 19 49-16,0 0-49 0,42-21 50 0,4 3-50 16,-46 18 39-16,0 0-39 0,40-10 40 0,-2 3-40 0,-38 7 23 15,0 0-23-15,31 0 23 0,-4 5-23 0,-27-5 15 16,0 0-15-16,17 18 15 0,-3 13-15 0,-3 0-983 16</inkml:trace>
  <inkml:trace contextRef="#ctx0" brushRef="#br0" timeOffset="27640.27">8839 10359 863 0,'0'0'0'0,"12"-2"0"16,16-5 0-16,-28 7 22 0,0 0-22 0,39-5 22 15,4-3-22-15,-43 8 44 0,0 0-44 0,44-9 45 16,2-1-45-16,-46 10 3 0,0 0-3 0,45-9 3 16,8 5-3-16,-2 1-692 0</inkml:trace>
  <inkml:trace contextRef="#ctx0" brushRef="#br0" timeOffset="28691.67">10126 9819 998 0,'0'0'0'0,"0"0"0"16,0 0 0-16,0 0 0 0,0 0 0 0,0 0 1 16,18-10-1-16,-18 10 38 0,0 0-38 0,21-17 38 15,11-3-38-15,-32 20 62 0,0 0-62 0,35-17 62 16,6 2-62-16,-41 15 48 0,0 0-48 0,42-11 49 16,2 6-49-16,-44 5 65 0,0 0-65 0,41 3 65 0,1 3-65 15,-42-6 60-15,0 0-60 0,39 12 61 0,-7 9-61 16,-32-21 51-16,0 0-51 0,24 24 51 0,-8 3-51 15,-16-27 50-15,0 0-50 0,0 39 50 0,-16 14-50 16,16-53 38-16,0 0-38 0,-19 61 39 0,-7 1-39 0,26-62 32 16,0 0-32-16,-32 59 33 0,-5-16-33 0,37-43 26 15,0 0-26-15,-41 35 27 0,1-8-27 16,40-27 22-16,0 0-22 0,-37 19 23 0,7-10-23 0,30-9 18 16,0 0-18-16,-29 4 18 0,3-8-18 0,26 4 14 0,0 0-14 15,-23-7 15-15,9-1-15 0,14 8 12 16,0 0-12-16,-4-14 13 0,13-5-13 0,-9 19 11 15,0 0-11-15,18-18 11 0,5 8-11 0,-23 10 10 0,0 0-10 16,26-3 11-16,8 6-11 0,-34-3 8 16,0 0-8-16,35 9 8 0,2 4-8 0,-37-13 8 15,0 0-8-15,39 18 8 0,-6 3-8 0,-33-21 4 0,0 0-4 0,30 22 4 16,-3-3-4-16,-27-19 1 0,0 0-1 0,28 19 2 16,7 2-2-16,-3 0-1564 0</inkml:trace>
  <inkml:trace contextRef="#ctx0" brushRef="#br0" timeOffset="29964.18">12000 10236 763 0,'0'0'0'0,"0"0"0"16,3-8 0-16,-3 8 1 0,0 0-1 0,0-11 2 16,-12-3-2-16,12 14 24 0,0 0-24 0,-18-15 24 0,-6-3-24 15,24 18 33-15,0 0-33 0,-27-13 34 0,-5 7-34 16,32 6 57-16,0 0-57 0,-31 0 58 15,-1 4-58-15,32-4 79 0,0 0-79 0,-32 10 79 16,0 6-79-16,32-16 68 0,0 0-68 0,-30 21 68 0,7 3-68 16,23-24 56-16,0 0-56 0,-17 31 56 0,3 5-56 15,14-36 42-15,0 0-42 0,-6 42 42 0,8 5-42 16,-2-47 31-16,0 0-31 0,13 48 31 0,6-6-31 0,-19-42 25 16,0 0-25-16,25 31 25 0,1-19-25 0,-26-12 21 15,0 0-21-15,28 0 22 0,-1-16-22 0,-27 16 17 0,0 0-17 16,28-27 17-16,2-15-17 0,-30 42 14 15,0 0-14-15,33-48 15 0,3-1-15 0,-36 49 16 16,0 0-16-16,35-47 16 0,-3 1-16 0,-32 46 16 0,0 0-16 16,23-64 16-16,-9-30-16 0,-14 94 14 0,0 0-14 15,10-93 14-15,-1 15-14 0,-9 78 16 0,0 0-16 16,4-66 17-16,-8 13-17 0,4 53 16 0,0 0-16 16,-5-44 17-16,0 11-17 0,5 33 16 0,0 0-16 0,-7-20 17 15,5 7-17-15,2 13 13 0,0 0-13 0,0 0 13 16,-9-6-13-16,9 6 13 0,0 0-13 0,-9 8 13 15,-10 16-13-15,19-24 10 0,0 0-10 0,-18 35 10 16,9 7-10-16,9-42 11 0,0 0-11 16,-3 58 11-16,12 32-11 0,-9-90 10 0,0 0-10 0,17 97 10 15,6-8-10-15,-23-89 10 0,0 0-10 0,30 77 10 16,9-9-10-16,-39-68 11 0,0 0-11 0,39 62 11 16,-2-1-11-16,-37-61 9 0,0 0-9 0,35 57 9 15,0-17-9-15,-35-40 1 0,0 0-1 0,41 20 1 0,5-18-1 16,0 0-1494-16</inkml:trace>
  <inkml:trace contextRef="#ctx0" brushRef="#br0" timeOffset="30189.79">12499 9876 1367 0,'0'0'0'0,"0"0"0"0,5 11 0 0,-5-11 8 16,0 0-8-16,2 22 9 0,2 21-9 0,-4-43 51 15,0 0-51-15,5 58 51 0,2 6-51 0,-7-64 59 16,0 0-59-16,9 60 60 0,-2-10-60 0,-7-50 45 16,0 0-45-16,3 49 45 0,-3-1-45 0,0-48 42 15,0 0-42-15,-3 52 43 0,-4 2-43 0,7-54 35 0,0 0-35 16,-7 45 35-16,5-23-35 0,2-22 18 0,0 0-18 16,2 9 19-16,5-11-19 0,0 1-1356 0</inkml:trace>
  <inkml:trace contextRef="#ctx0" brushRef="#br0" timeOffset="30593.94">12450 9876 1278 0,'0'0'0'0,"8"-1"0"16,15-5 0-16,-23 6 6 0,0 0-6 0,32-8 6 16,9-4-6-16,-41 12 12 0,0 0-12 0,33-11 13 0,-3 4-13 15,-30 7 23-15,0 0-23 0,23 0 23 16,0 6-23-16,-23-6 38 0,0 0-38 0,19 5 38 0,-6 5-38 15,-13-10 53-15,0 0-53 0,7 21 53 16,-5 10-53-16,-2-31 54 0,0 0-54 0,-6 45 54 16,-3 12-54-16,9-57 49 0,0 0-49 0,-14 54 50 0,5-16-50 15,9-38 38-15,0 0-38 0,-12 24 39 16,2-10-39-16,10-14 30 0,0 0-30 0,-9 12 30 0,-4-2-30 16,13-10 17-16,0 0-17 0,-5 7 18 0,5-7-18 0,0 0 10 15,0 0-10-15,-5 7 11 0,5-7-11 0,0 0 6 16,0 0-6-16,14 12 6 0,4 6-6 0,-18-18 4 15,0 0-4-15,24 22 5 0,3-1-5 0,-27-21 3 0,0 0-3 16,26 24 4-16,-3 6-4 0,-23-30 3 0,0 0-3 16,18 38 3-16,-1 8-3 0,-17-46 3 0,0 0-3 15,14 51 4-15,-14-6-4 0,0-45 7 0,0 0-7 16,-3 31 7-16,-2-11-7 0,5-20 9 0,0 0-9 0,-18 16 10 16,-8-2-10-16,26-14 12 0,0 0-12 0,-32 9 12 15,-2-11-12-15,34 2 7 0,0 0-7 0,-39-9 7 16,2-6-7-16,0-1-1482 0</inkml:trace>
  <inkml:trace contextRef="#ctx0" brushRef="#br0" timeOffset="31106.15">13399 9627 998 0,'0'0'0'0,"0"12"0"15,-9 18 0-15,9-30 14 0,0 0-14 0,-6 38 15 16,1 0-15-16,5-38 72 0,0 0-72 0,-2 47 72 16,4 13-72-16,-2-60 75 0,0 0-75 0,2 78 75 15,1 26-75-15,-3-104 56 0,0 0-56 0,6 109 56 16,-3-4-56-16,-3-105 59 0,0 0-59 0,2 101 60 16,2 4-60-16,-4-105 46 0,0 0-46 0,3 97 46 15,2-29-46-15,-5-68 37 0,0 0-37 0,4 53 38 0,5-15-38 16,-9-38 21-16,0 0-21 0,7 28 22 0,0-9-22 15,-2-3-1262-15</inkml:trace>
  <inkml:trace contextRef="#ctx0" brushRef="#br0" timeOffset="31526.29">14012 9778 886 0,'0'0'0'0,"0"0"0"16,0 19 0-16,0-19 9 0,0 0-9 0,-5 15 10 16,3-6-10-16,2-9 23 0,0 0-23 0,0 21 23 15,4 18-23-15,-4-39 47 0,0 0-47 0,3 58 47 16,1 28-47-16,-4-86 61 0,0 0-61 0,7 90 62 0,5-15-62 15,-12-75 59-15,0 0-59 0,11 76 60 16,-1 5-60-16,-10-81 48 0,0 0-48 0,11 76 49 0,1-8-49 16,-12-68 38-16,0 0-38 0,14 43 39 0,4-22-39 15,-4-1-1036-15</inkml:trace>
  <inkml:trace contextRef="#ctx0" brushRef="#br0" timeOffset="31858.18">14370 9869 1222 0,'0'0'0'15,"4"9"0"-15,-1 10 0 0,-3-19 8 16,0 0-8-16,-3 36 9 0,-16 16-9 0,19-52 21 0,0 0-21 16,-36 57 22-16,-11-6-22 0,47-51 35 0,0 0-35 15,-52 46 35-15,1-9-35 0,51-37 48 0,0 0-48 16,-38 29 49-16,15-10-49 0,23-19 52 0,0 0-52 0,-18 12 52 15,7-3-52-15,11-9 49 0,0 0-49 0,-7 3 49 16,7-3-49-16,0 0 42 0,0 0-42 0,-9 0 43 16,9 0-43-16,0 0 32 0,0 0-32 0,0 0 32 15,30 2-32-15,-30-2 25 0,0 0-25 0,34 5 26 16,10 6-26-16,-44-11 24 0,0 0-24 0,53 15 25 16,2 8-25-16,-55-23 19 0,0 0-19 0,54 33 19 15,-10 8-19-15,-44-41 14 0,0 0-14 0,41 43 14 16,-4-4-14-16,-37-39 4 0,0 0-4 0,37 27 4 0,7-11-4 15,0-1-1421-15</inkml:trace>
  <inkml:trace contextRef="#ctx0" brushRef="#br0" timeOffset="32607.29">14660 10068 1020 0,'0'0'0'0,"0"0"0"16,3 19 0-16,-3-19 0 0,0 0 0 0,9 19 1 15,9 4-1-15,-18-23 24 0,0 0-24 0,23 22 24 16,5 4-24-16,-28-26 35 0,0 0-35 0,30 28 35 15,2 3-35-15,-32-31 77 0,0 0-77 0,24 30 77 0,-6 1-77 16,-18-31 115-16,0 0-115 0,7 36 115 0,-12 9-115 16,5-45 89-16,0 0-89 0,-7 40 89 0,3-16-89 15,4-24 74-15,0 0-74 0,0 12 74 0,0-5-74 16,0-7 53-16,0 0-53 0,4-7 54 0,4-24-54 16,-8 31 40-16,0 0-40 0,13-38 40 0,-3 0-40 15,-10 38 29-15,0 0-29 0,14-38 30 16,2 5-30-16,-16 33 22 0,0 0-22 0,11-33 22 0,1 2-22 15,-12 31 17-15,0 0-17 0,9-33 17 0,7 9-17 0,-16 24 14 16,0 0-14-16,25-19 14 0,3 10-14 16,-28 9 12-16,0 0-12 0,37 0 12 0,11 14-12 15,-48-14 11-15,0 0-11 0,42 23 11 0,-10-3-11 0,-32-20 10 0,0 0-10 16,23 19 10-16,-8-5-10 0,-15-14 9 0,0 0-9 16,9 12 10-16,-3-1-10 0,-6-11 7 0,0 0-7 15,3 8 8-15,-3-8-8 0,0 0 7 0,0 0-7 16,9 7 8-16,1-8-8 0,-10 1 5 0,0 0-5 15,15-6 5-15,0-6-5 0,-15 12 4 0,0 0-4 0,20-19 4 16,-2-8-4-16,-18 27 2 0,0 0-2 0,15-30 3 16,1 2-3-16,-16 28 2 0,0 0-2 0,14-22 2 15,-1 15-2-15,-13 7 2 0,0 0-2 0,17 5 3 16,12 21-3-16,-29-26 2 0,0 0-2 0,31 36 2 16,1 6-2-16,-32-42 2 0,0 0-2 0,23 45 3 15,-12 2-3-15,-11-47 2 0,0 0-2 0,7 50 2 16,-2 2-2-16,-5-52 2 0,0 0-2 0,7 45 2 15,-2-23-2-15,1 1-1714 0</inkml:trace>
  <inkml:trace contextRef="#ctx0" brushRef="#br0" timeOffset="33598.46">10395 10188 471 0,'0'0'0'0,"0"0"0"0,0 17 0 16,0-17 21-16,0 0-21 0,0 14 21 15,0-5-21-15,0-9 45 0,0 0-45 0,0 0 45 16,5 10-45-16,-5-10 72 0,0 0-72 0,2 7 72 16,1 2-72-16,-3-9 59 0,0 0-59 0,9 8 59 0,0 3-59 15,-9-11 43-15,0 0-43 0,17 7 44 0,1 5-44 16,-18-12 35-16,0 0-35 0,25 17 35 0,5 2-35 15,-30-19 27-15,0 0-27 0,33 26 28 0,11 9-28 16,-44-35 36-16,0 0-36 0,50 41 37 0,-1-3-37 0,-49-38 38 16,0 0-38-16,44 38 38 0,-5-5-38 0,-39-33 36 15,0 0-36-15,30 24 37 0,-12-6-37 0,-18-18 54 16,0 0-54-16,10 12 55 0,-1-2-55 0,-9-10 56 0,0 0-56 16,7 9 56-16,-7-9-56 0,0 0 49 0,0 0-49 15,0 0 50-15,0 0-50 0,0 0 39 0,0 0-39 16,11-11 40-16,1-1-40 0,-1 0-1214 0</inkml:trace>
  <inkml:trace contextRef="#ctx0" brushRef="#br0" timeOffset="44526.4">6720 11892 763 0,'0'0'0'0,"0"0"0"0,0 0 0 16,0 0 48-16,0 0-48 0,0 0 48 0,18 0-48 15,-18 0 110-15,0 0-110 0,0 0 110 0,5 7-110 0,-5-7 121 16,0 0-121-16,-3 14 122 0,-2 16-122 0,5-30 76 16,0 0-76-16,-15 38 77 0,-13 7-77 0,28-45 44 15,0 0-44-15,-35 60 44 0,-11 27-44 0,46-87 41 0,0 0-41 16,-49 91 42-16,-1-13-42 0,50-78 42 0,0 0-42 16,-46 71 43-16,2-17-43 0,44-54 38 0,0 0-38 15,-44 45 38-15,7-10-38 0,37-35 36 16,0 0-36-16,-37 29 36 0,-7 2-36 0,44-31 28 15,0 0-28-15,-32 24 29 0,13-12-29 0,19-12 24 16,0 0-24-16,-18-6 24 0,-8-19-24 0,26 25 21 0,0 0-21 16,-23-33 21-16,9 1-21 0,14 32 17 0,0 0-17 15,-4-37 17-15,10 4-17 0,-6 33 14 0,0 0-14 16,12-24 14-16,6 9-14 0,-18 15 10 0,0 0-10 16,19-13 11-16,11 13-11 0,-30 0 9 0,0 0-9 0,33 2 10 15,17 9-10-15,-50-11 9 0,0 0-9 0,54 13 9 16,8 5-9-16,-62-18 8 0,0 0-8 0,73 24 9 15,13 12-9-15,-86-36 7 0,0 0-7 0,90 42 7 16,-14 1-7-16,-76-43 6 0,0 0-6 0,72 47 6 0,-7-2-6 16,-65-45 0-16,0 0 0 0,62 38 1 0,-7-12-1 15,-4 0-1583-15</inkml:trace>
  <inkml:trace contextRef="#ctx0" brushRef="#br0" timeOffset="45189.06">7578 12723 875 0,'0'0'0'0,"0"0"0"0,8 28 0 0,-8-28 71 16,0 0-71-16,2 15 72 0,-2-15-72 0,0 0 144 15,0 0-144-15,-10 6 145 0,-4-10-145 0,14 4 105 16,0 0-105-16,-27 2 105 0,-13 10-105 0,40-12 61 0,0 0-61 16,-46 19 61-16,5 5-61 0,41-24 46 0,0 0-46 15,-35 33 47-15,8 5-47 0,27-38 49 0,0 0-49 16,-23 42 49-16,9 1-49 0,14-43 41 0,0 0-41 15,0 47 41-15,14 1-41 16,-14-48 34-16,0 0-34 0,29 42 35 0,15-15-35 0,-44-27 27 16,0 0-27-16,58 16 28 0,16-11-28 0,-74-5 21 0,0 0-21 15,72 0 21-15,-10-5-21 0,-62 5 4 0,0 0-4 16,55-16 5-16,-1-4-5 0,-54 20 5 0,0 0-5 16,45-25 6-16,-14-8-6 0,-2 4-1514 0</inkml:trace>
  <inkml:trace contextRef="#ctx0" brushRef="#br0" timeOffset="46494.46">8805 11804 1076 0,'0'0'0'0,"0"0"0"16,-33 40 0-16,33-40 71 0,0 0-71 15,-28 36 71-15,-4 2-71 0,32-38 137 0,0 0-137 0,-32 47 137 16,4 5-137-16,28-52 95 0,0 0-95 0,-27 73 96 0,13 32-96 16,14-105 48-16,0 0-48 0,-7 114 49 0,11-8-49 15,-4-106 31-15,0 0-31 0,14 113 31 0,12 15-31 16,-26-128 24-16,0 0-24 0,37 126 25 0,22-15-25 15,-59-111 18-15,0 0-18 0,67 97 19 0,-4-23-19 16,1 2-1386-16</inkml:trace>
  <inkml:trace contextRef="#ctx0" brushRef="#br0" timeOffset="47440.15">9514 12342 718 0,'0'0'0'0,"0"0"0"16,0 0 0-16,0 0 71 0,0 0-71 16,0 0 72-16,0 0-72 0,0 0 114 0,0 0-114 15,0 23 115-15,0-23-115 0,0 0 38 0,0 0-38 0,0 0 38 16,9 0-38-16,-9 0 28 0,0 0-28 0,6-12 29 16,-1-7-29-16,-5 19 25 0,0 0-25 0,3-12 26 15,-3 6-26-15,0 6 34 0,0 0-34 0,0 0 34 0,-16-8-34 16,16 8 37-16,0 0-37 0,-19-2 38 0,-25 4-38 15,44-2 33-15,0 0-33 0,-46 10 34 0,9 7-34 16,37-17 33-16,0 0-33 0,-35 25 33 0,8 4-33 16,27-29 24-16,0 0-24 0,-19 26 25 0,1 2-25 15,18-28 19-15,0 0-19 0,-5 31 19 0,14 5-19 16,-9-36 15-16,0 0-15 0,17 38 16 0,15 2-16 0,-32-40 13 16,0 0-13-16,41 40 13 0,-1 0-13 0,-40-40 10 15,0 0-10-15,46 36 10 0,-3 4-10 16,-43-40 7-16,0 0-7 0,38 38 8 0,-9-5-8 0,-29-33 6 15,0 0-6-15,21 26 6 0,-16-5-6 16,-5-21 7-16,0 0-7 0,-14 22 7 0,-18 7-7 0,32-29 6 16,0 0-6-16,-49 26 6 0,-9-8-6 0,58-18 7 0,0 0-7 15,-62 7 8-15,2-11-8 0,60 4 11 0,0 0-11 16,-44-8 11-16,21-3-11 0,23 11 0 0,0 0 0 16,-9-21 1-16,13-13-1 0,-4-1-1294 0</inkml:trace>
  <inkml:trace contextRef="#ctx0" brushRef="#br0" timeOffset="47923">9668 12474 1155 0,'0'0'0'0,"-4"9"0"0,-4 11 0 0,8-20 34 15,0 0-34-15,-11 23 34 0,4-6-34 0,7-17 11 16,0 0-11-16,-4 30 12 0,3 21-12 0,1-51 59 15,0 0-59-15,3 59 60 0,6-7-60 0,-9-52 53 0,0 0-53 16,19 43 54-16,10-8-54 0,-29-35 47 0,0 0-47 16,35 26 47-16,2-5-47 0,-37-21 37 0,0 0-37 15,39 14 38-15,1-11-38 0,-40-3 29 0,0 0-29 16,34-7 29-16,-4-8-29 0,-30 15 19 0,0 0-19 16,19-21 19-16,2-5-19 0,-21 26 21 0,0 0-21 0,11-33 22 15,-8-9-22-15,-3 42 21 0,0 0-21 0,-5-46 22 16,-12-8-22-16,17 54 22 0,0 0-22 0,-23-48 23 15,-18 13-23-15,41 35 21 0,0 0-21 0,-35-24 21 16,7 12-21-16,28 12 24 0,0 0-24 16,-22-4 24-16,5 6-24 0,17-2 12 0,0 0-12 0,-11 7 12 15,4 5-12-15,7-12 2 0,0 0-2 0,4 16 2 16,8 1-2-16,-3-2-1430 0</inkml:trace>
  <inkml:trace contextRef="#ctx0" brushRef="#br0" timeOffset="48254.81">10084 12453 1401 0,'0'0'0'0,"0"17"0"0,0 25 0 16,0-42 0-16,0 0 0 0,5 50 1 0,10-1-1 16,-15-49 0-16,0 0 0 0,21 45 0 0,5-7 0 15,-26-38 9-15,0 0-9 0,28 31 10 0,-8-10-10 0,-20-21 27 16,0 0-27-16,21 13 28 0,-3-9-28 0,-18-4 42 15,0 0-42-15,23-5 42 0,-4-9-42 0,-19 14 43 16,0 0-43-16,21-23 44 0,-7-6-44 16,-14 29 43-16,0 0-43 0,13-36 43 0,-5-8-43 0,-8 44 55 15,0 0-55-15,9-34 55 0,-2 11-55 0,-7 23 51 16,0 0-51-16,4-15 52 0,-1 9-52 0,-3 6 44 0,0 0-44 16,0 0 44-16,14 14-44 0,-14-14 33 0,0 0-33 0,13 25 33 15,6 9-33-15,-19-34 29 0,0 0-29 0,18 40 29 16,-1-4-29-16,-17-36 19 0,0 0-19 0,15 28 20 15,-7-9-20-15,-8-19 13 0,0 0-13 0,9 9 14 16,9-11-14-16,-4 0-1608 0</inkml:trace>
  <inkml:trace contextRef="#ctx0" brushRef="#br0" timeOffset="48553.71">10513 12384 1491 0,'0'0'0'0,"2"10"0"0,5 14 0 15,-7-24 17-15,0 0-17 0,8 26 18 0,15-3-18 16,-23-23 40-16,0 0-40 0,32 21 41 16,9 1-41-16,-41-22 30 0,0 0-30 0,46 24 30 0,-2 4-30 15,-44-28 29-15,0 0-29 0,37 35 29 0,-14 8-29 16,-23-43 46-16,0 0-46 0,12 36 46 0,-7-13-46 16,-5-23 52-16,0 0-52 0,0 14 52 0,-3-6-52 0,3-8 49 15,0 0-49-15,0 0 49 0,-11-3-49 0,11 3 49 16,0 0-49-16,-3-21 49 0,1-20-49 0,2 41 38 15,0 0-38-15,0-47 39 0,5 2-39 0,-5 45 30 16,0 0-30-16,5-40 30 0,4 9-30 0,-9 31 24 0,0 0-24 16,13-26 25-16,2 9-25 0,-15 17 17 0,0 0-17 15,22-9 17-15,-5 9-17 0,-17 0 15 0,0 0-15 16,20 0 16-16,-3-3-16 0,-3-4-1716 0</inkml:trace>
  <inkml:trace contextRef="#ctx0" brushRef="#br0" timeOffset="48943.08">11218 12289 1356 0,'0'0'0'0,"-5"15"0"0,-9 13 0 15,14-28 53-15,0 0-53 0,-18 35 53 0,-3-6-53 0,21-29 94 16,0 0-94-16,-19 33 95 0,-4 8-95 16,23-41 69-16,0 0-69 0,-9 52 70 0,9 9-70 0,0-61 33 15,0 0-33-15,14 62 34 0,13-5-34 0,-27-57 20 16,0 0-20-16,37 45 20 0,8-15-20 0,-45-30 5 16,0 0-5-16,48 15 5 0,0-10-5 0,-1 1-1371 0</inkml:trace>
  <inkml:trace contextRef="#ctx0" brushRef="#br0" timeOffset="49228.13">11488 12668 1289 0,'0'0'0'0,"0"-7"0"15,2-11 0-15,-2 18 35 0,0 0-35 0,2-24 36 16,0 3-36-16,-2 21 77 0,0 0-77 0,3-15 77 16,-3 6-77-16,0 9 47 0,0 0-47 0,11-8 48 15,10-3-48-15,-21 11 30 0,0 0-30 0,23-8 31 16,-6 2-31-16,-17 6 23 0,0 0-23 0,14-7 23 16,1-3-23-16,-15 10 20 0,0 0-20 0,8-10 20 15,-2 3-20-15,-6 7 25 0,0 0-25 0,0 0 26 16,-7-14-26-16,7 14 28 0,0 0-28 0,-18-10 28 0,-23 1-28 15,41 9 32-15,0 0-32 0,-35-9 33 16,14 9-33-16,21 0 33 0,0 0-33 0,-16 11 33 16,-7 13-33-16,23-24 39 0,0 0-39 0,-12 41 39 15,8 18-39-15,4-59 37 0,0 0-37 0,13 63 37 0,10-10-37 16,-23-53 29-16,0 0-29 0,35 43 29 0,11-11-29 16,-46-32 18-16,0 0-18 0,42 22 18 0,-3-10-18 15,-39-12 8-15,0 0-8 0,32 2 8 0,-6-9-8 16,-26 7 2-16,0 0-2 0,32-21 3 0,0-15-3 0,-1 0-1636 15</inkml:trace>
  <inkml:trace contextRef="#ctx0" brushRef="#br0" timeOffset="49455.39">11732 12026 1737 0,'0'0'0'0,"0"0"0"16,10 1 0-16,-10-1 10 0,0 0-10 0,16 11 10 15,5 8-10-15,-21-19 8 0,0 0-8 0,34 34 9 16,15 22-9-16,-49-56 51 0,0 0-51 16,64 67 51-16,10 11-51 0,-74-78 59 0,0 0-59 0,63 85 60 15,-24 12-60-15,-39-97 58 0,0 0-58 0,14 102 59 16,-31 2-59-16,17-104 40 0,0 0-40 0,-36 90 41 16,-13-19-41-16,49-71 28 0,0 0-28 0,-48 57 29 15,15-16-29-15,-1 1-1628 0</inkml:trace>
  <inkml:trace contextRef="#ctx0" brushRef="#br0" timeOffset="49797.4">12610 12481 1412 0,'0'0'0'0,"9"5"0"15,8 7 0-15,-17-12 13 0,0 0-13 16,25 7 13-16,5-5-13 0,-30-2 29 0,0 0-29 0,34-2 29 16,6 0-29-16,-40 2 34 0,0 0-34 0,43-1 34 15,-3 1-34-15,-40 0 25 0,0 0-25 0,35 1 25 16,-17 1-25-16,1 0-1151 0</inkml:trace>
  <inkml:trace contextRef="#ctx0" brushRef="#br0" timeOffset="49947.2">12659 12751 1435 0,'0'0'0'0,"0"0"0"15,16 5 0-15,-16-5 35 0,0 0-35 0,23 3 35 0,9-4-35 16,-32 1 68-16,0 0-68 0,46-6 69 0,9-4-69 16,-55 10 4-16,0 0-4 0,56-15 5 0,-1-10-5 15,-4 3-1179-15</inkml:trace>
  <inkml:trace contextRef="#ctx0" brushRef="#br0" timeOffset="50458.67">13836 12114 1569 0,'0'0'0'0,"14"-7"0"16,18-12 0-16,-32 19 28 0,0 0-28 0,40-24 29 15,10 0-29-15,-50 24 58 0,0 0-58 0,54-20 59 16,-1 8-59-16,-53 12 68 0,0 0-68 0,46 0 68 15,-10 14-68-15,-36-14 45 0,0 0-45 0,22 28 46 16,-22 12-46-16,0-40 41 0,0 0-41 0,-17 57 41 0,-13 19-41 16,30-76 35-16,0 0-35 0,-34 73 35 0,8-25-35 15,26-48 28-15,0 0-28 0,-21 33 29 0,10-14-29 16,11-19 17-16,0 0-17 0,-7 12 17 0,5-3-17 16,2-9 7-16,0 0-7 0,2 8 7 0,7-4-7 15,-9-4 3-15,0 0-3 0,16 5 3 0,3 0-3 16,-19-5 0-16,0 0 0 0,27 11 1 0,-4 1-1 15,-23-12 0-15,0 0 0 0,22 17 1 0,1 11-1 16,-23-28 0-16,0 0 0 0,14 40 1 0,-6 8-1 16,-8-48 2-16,0 0-2 0,-8 54 2 0,-7-8-2 15,15-46 4-15,0 0-4 0,-23 37 5 0,-4-13-5 0,27-24 7 16,0 0-7-16,-28 17 7 0,-2-3-7 0,30-14 5 16,0 0-5-16,-30-2 5 0,2-22-5 0,28 24 1 0,0 0-1 15,-20-34 2-15,8-6-2 0,1 0-1647 0</inkml:trace>
  <inkml:trace contextRef="#ctx0" brushRef="#br0" timeOffset="50657.49">14450 12439 1681 0,'0'0'0'0,"0"0"0"15,10 12 0-15,-10-12 34 0,0 0-34 0,7 7 34 16,-7-7-34-16,0 0 18 0,0 0-18 0,7 5 19 16,-7-5-19-16,0 0-5 0,0 0 5 0,22-10-4 15,1-18 4-15,-2 1-1273 0</inkml:trace>
  <inkml:trace contextRef="#ctx0" brushRef="#br0" timeOffset="51027.3">14785 11984 1513 0,'0'0'0'16,"0"0"0"-16,3 14 0 0,-3-14 8 15,0 0-8-15,6 21 8 0,3 13-8 0,-9-34 24 0,0 0-24 16,8 33 24-16,-2-12-24 0,-6-21 72 0,0 0-72 15,8 22 72-15,10 8-72 0,-18-30 64 0,0 0-64 16,18 24 64-16,-4-12-64 0,-14-12 65 0,0 0-65 16,18 2 65-16,4-12-65 0,-22 10 55 0,0 0-55 15,23-11 56-15,-1 6-56 0,-22 5 45 0,0 0-45 0,24 0 45 16,8 12-45-16,-32-12 33 0,0 0-33 0,35 21 33 16,6 14-33-16,-41-35 31 0,0 0-31 0,32 41 32 15,-15 8-32-15,-17-49 23 0,0 0-23 0,-3 45 23 16,-22 3-23-16,25-48 20 0,0 0-20 0,-35 47 21 15,-4-2-21-15,39-45 16 0,0 0-16 0,-39 45 17 16,4-12-17-16,35-33 10 0,0 0-10 0,-32 24 11 16,6-14-11-16,26-10 4 0,0 0-4 0,-22-5 5 0,3-18-5 15,0 1-1785-15</inkml:trace>
  <inkml:trace contextRef="#ctx0" brushRef="#br0" timeOffset="51193.61">14757 12014 1692 0,'0'0'0'0,"9"1"0"0,15 10 0 16,-24-11 44-16,0 0-44 0,35 5 44 0,10-3-44 16,-45-2 96-16,0 0-96 0,51-4 97 0,7-5-97 15,-58 9 28-15,0 0-28 0,67-10 28 0,7-2-28 16,-74 12 2-16,0 0-2 0,67-9 2 0,-14-1-2 0,-53 10-1 16,0 0 1-16,42-12-1 0,-5-11 1 0,2 1-1464 0</inkml:trace>
  <inkml:trace contextRef="#ctx0" brushRef="#br0" timeOffset="51928.37">7523 14288 1087 0,'0'0'0'0,"0"0"0"15,-9 25 0-15,9-25 72 0,0 0-72 16,-17 33 72-16,-10 14-72 0,27-47 132 0,0 0-132 0,-28 52 132 16,-7 0-132-16,35-52 90 0,0 0-90 0,-36 47 91 15,-1-9-91-15,37-38 54 0,0 0-54 0,-44 36 54 16,-7 4-54-16,51-40 33 0,0 0-33 0,-58 38 33 15,0-5-33-15,58-33 21 0,0 0-21 0,-55 26 21 16,9-12-21-16,46-14 18 0,0 0-18 0,-35 5 18 16,-2-12-18-16,37 7 16 0,0 0-16 0,-32-16 17 0,6-8-17 15,26 24 22-15,0 0-22 0,-22-26 23 0,8-2-23 16,14 28 26-16,0 0-26 0,-10-26 27 0,10 2-27 16,0 24 26-16,0 0-26 0,5-22 26 0,4 3-26 15,-9 19 26-15,0 0-26 0,17-12 26 0,12 8-26 16,-29 4 23-16,0 0-23 0,40 5 23 0,20 11-23 15,-60-16 20-15,0 0-20 0,72 22 21 0,10 10-21 16,-82-32 19-16,0 0-19 0,79 43 19 0,-14 14-19 16,-65-57 18-16,0 0-18 0,62 62 18 0,-7 6-18 0,-55-68 3 15,0 0-3-15,53 55 3 0,-8-22-3 16,-45-33-1-16,0 0 1 0,38 21 0 0,-9-9 0 16,3 0-1687-16</inkml:trace>
  <inkml:trace contextRef="#ctx0" brushRef="#br0" timeOffset="52274.46">8079 15066 1703 0,'0'0'0'0,"-9"-3"0"16,-9-8 0-16,18 11-1 0,0 0 1 0,-26-5 0 16,-15 10 0-16,41-5-7 0,0 0 7 0,-37 16-6 0,5 6 6 15,32-22 0-15,0 0 0 0,-26 39 0 0,8 21 0 16,18-60 13-16,0 0-13 0,-3 68 13 0,15-1-13 15,-12-67 53-15,0 0-53 0,27 61 54 0,18-13-54 16,-45-48 55-16,0 0-55 0,55 36 55 0,12-10-55 16,-67-26 22-16,0 0-22 0,69 13 23 0,-6-13-23 15,3 0-1423-15</inkml:trace>
  <inkml:trace contextRef="#ctx0" brushRef="#br0" timeOffset="52724.71">9225 14279 1390 0,'0'0'0'0,"-7"3"0"0,-12 6 0 16,19-9 27-16,0 0-27 0,-32 28 27 0,-3 17-27 16,35-45 35-16,0 0-35 0,-32 60 36 0,0 13-36 15,32-73 117-15,0 0-117 0,-28 78 118 0,10 5-118 16,18-83 73-16,0 0-73 0,-7 93 74 0,14 15-74 16,-7-108 58-16,0 0-58 0,25 109 58 0,16-14-58 0,-41-95 48 15,0 0-48-15,61 92 49 0,26 3-49 0,-87-95 31 16,0 0-31-16,95 84 32 0,-2-21-32 0,3-1-1570 0</inkml:trace>
  <inkml:trace contextRef="#ctx0" brushRef="#br0" timeOffset="54075.41">9980 14708 1020 0,'0'0'0'0,"0"0"0"15,-7-17 0-15,7 17 35 0,0 0-35 0,-5-12 35 16,-1 3-35-16,6 9 41 0,0 0-41 0,-8-5 42 0,-6 1-42 15,14 4 81-15,0 0-81 0,-18-1 81 0,-3 2-81 16,21-1 59-16,0 0-59 0,-23 4 60 0,5 3-60 16,18-7 49-16,0 0-49 0,-16 17 50 0,-7 12-50 15,23-29 43-15,0 0-43 0,-17 38 44 0,4 6-44 0,13-44 32 16,0 0-32-16,-1 45 32 0,8-5-32 16,-7-40 23-16,0 0-23 0,16 39 24 0,1 6-24 0,-17-45 20 15,0 0-20-15,25 37 20 0,5-22-20 0,-30-15 14 16,0 0-14-16,25-1 14 0,-4-20-14 0,-21 21 10 15,0 0-10-15,17-33 11 0,1-7-11 16,-18 40 6-16,0 0-6 0,18-47 7 0,1-8-7 16,-19 55 7-16,0 0-7 0,14-61 8 0,-2-4-8 0,-12 65 8 15,0 0-8-15,6-64 9 0,-6 3-9 0,0 61 9 16,0 0-9-16,-9-61 9 0,0-8-9 0,9 69 18 0,0 0-18 16,-10-64 18-16,-3 12-18 0,13 52 23 0,0 0-23 15,-12-36 23-15,3 20-23 0,9 16 25 0,0 0-25 0,-7-12 25 16,3 5-25-16,4 7 28 0,0 0-28 0,0 0 28 15,-8-1-28-15,8 1 26 0,0 0-26 0,-4 20 27 16,2 27-27-16,2-47 23 0,0 0-23 0,0 62 24 16,14 4-24-16,-14-66 21 0,0 0-21 0,18 68 21 15,1-6-21-15,-19-62 19 0,0 0-19 0,30 66 19 16,11 8-19-16,-41-74 16 0,0 0-16 0,49 64 16 16,8-19-16-16,-57-45 12 0,0 0-12 0,56 26 12 15,-8-22-12-15,1-1-1686 0</inkml:trace>
  <inkml:trace contextRef="#ctx0" brushRef="#br0" timeOffset="54360.42">10423 14776 1390 0,'0'0'0'0,"0"0"0"0,9 13 0 16,-9-13 16-16,0 0-16 0,5 12 16 0,7 1-16 16,-12-13 29-16,0 0-29 0,14 5 30 0,9-12-30 0,-23 7 60 15,0 0-60-15,21-17 61 0,-1-9-61 16,-20 26 42-16,0 0-42 0,18-33 42 0,-10 0-42 0,-8 33 34 15,0 0-34-15,6-33 34 0,-10 0-34 0,4 33 39 0,0 0-39 16,-10-29 40-16,-13 4-40 0,23 25 33 0,0 0-33 16,-18-17 34-16,4 12-34 0,14 5 42 0,0 0-42 15,-12 7 42-15,-8 14-42 0,20-21 44 0,0 0-44 16,-18 36 45-16,1 21-45 16,17-57 40-16,0 0-40 0,-9 66 40 0,14 0-40 0,-5-66 34 0,0 0-34 0,23 65 35 15,16-4-35-15,-39-61 27 0,0 0-27 0,55 45 28 16,8-28-28-16,-63-17 14 0,0 0-14 0,67 5 15 15,-9-3-15-15,6 0-1670 0</inkml:trace>
  <inkml:trace contextRef="#ctx0" brushRef="#br0" timeOffset="54723.28">10811 14168 1446 0,'0'0'0'0,"0"10"0"0,2 16 0 16,-2-26 1-16,0 0-1 0,7 35 1 0,-2 1-1 0,-5-36 0 15,0 0 0-15,12 49 1 0,2 27-1 0,-14-76 42 0,0 0-42 16,15 78 42-16,-3-9-42 0,-12-69 53 0,0 0-53 16,14 73 54-16,-5 10-54 0,-9-83 48 0,0 0-48 15,10 76 49-15,8-12-49 0,-18-64 39 0,0 0-39 16,18 45 39-16,-9-22-39 0,1-1-1302 0</inkml:trace>
  <inkml:trace contextRef="#ctx0" brushRef="#br0" timeOffset="55022.16">10761 14701 1177 0,'0'0'0'0,"0"0"0"16,11-19 0-16,-11 19 20 0,0 0-20 0,21-12 20 15,7 10-20-15,-28 2 37 0,0 0-37 0,39 4 38 16,4-1-38-16,-43-3 32 0,0 0-32 0,49 2 33 0,6-6-33 15,-55 4 14-15,0 0-14 0,56-8 15 16,-1-8-15-16,-55 16 18 0,0 0-18 0,46-19 18 16,-15-2-18-16,-31 21 21 0,0 0-21 0,23-22 22 15,-9-1-22-15,-14 23 23 0,0 0-23 0,8-20 23 0,-8 1-23 16,0 19 32-16,0 0-32 0,-8-18 32 0,-6 4-32 16,14 14 36-16,0 0-36 0,-14-6 36 0,0 6-36 15,14 0 41-15,0 0-41 0,-18 15 41 0,-8 18-41 16,26-33 48-16,0 0-48 0,-19 45 48 0,10 3-48 0,9-48 45 15,0 0-45-15,5 56 46 0,13 10-46 0,-18-66 40 0,0 0-40 16,26 60 40-16,8-10-40 0,-34-50 21 0,0 0-21 16,40 31 21-16,8-22-21 0,-2 0-1469 0</inkml:trace>
  <inkml:trace contextRef="#ctx0" brushRef="#br0" timeOffset="55412.1">11562 14452 1468 0,'0'0'0'0,"-7"10"0"0,-9 16 0 16,16-26 77-16,0 0-77 0,-19 30 78 0,5-8-78 15,14-22 99-15,0 0-99 0,-18 23 100 0,4 4-100 16,14-27 60-16,0 0-60 0,-12 31 61 0,12 4-61 16,0-35 35-16,0 0-35 0,12 43 35 0,16 11-35 15,-28-54 25-15,0 0-25 0,37 47 25 0,11-14-25 16,-48-33 21-16,0 0-21 0,48 20 21 0,-1-11-21 15,-47-9 19-15,0 0-19 0,41 0 19 0,-8-7-19 16,-33 7 4-16,0 0-4 0,30-21 4 0,-1-17-4 16,-29 38 0-16,0 0 0 0,30-43 0 0,-4-7 0 0,-26 50-2 15,0 0 2-15,25-61-2 0,-4-15 2 0,-4 2-1551 16</inkml:trace>
  <inkml:trace contextRef="#ctx0" brushRef="#br0" timeOffset="55576.78">11931 14279 1267 0,'0'0'0'0,"0"0"0"0,-14-23 0 0,14 23 11 0,0 0-11 15,-13-17 12-15,3 5-12 0,10 12 19 0,0 0-19 16,-7-9 20-16,7 9-20 0,0 0 63 0,0 0-63 0,-9-1 63 15,9 1-63-15,0 0 79 0,0 0-79 0,-5 22 80 16,1 16-80-16,4-38 80 0,0 0-80 0,2 55 80 16,5 25-80-16,-7-80 70 0,0 0-70 0,9 81 71 15,-2-18-71-15,-7-63 56 0,0 0-56 0,7 48 57 16,0-11-57-16,-7-37 29 0,0 0-29 0,5 31 30 16,4 0-30-16,-9-31 13 0,0 0-13 0,11 24 14 15,-2-12-14-15,-1 0-1526 0</inkml:trace>
  <inkml:trace contextRef="#ctx0" brushRef="#br0" timeOffset="56072.5">11887 14666 1468 0,'0'0'0'0,"0"0"0"16,-18-20 0-16,18 20 21 0,0 0-21 0,-10-12 21 15,10 12-21-15,0 0 37 0,0 0-37 0,0-13 38 0,17 1-38 16,-17 12 31-16,0 0-31 0,20-12 31 0,3 4-31 16,-23 8 20-16,0 0-20 0,23-9 20 0,1-1-20 15,-24 10 18-15,0 0-18 0,25-9 19 0,-2 7-19 16,-23 2 18-16,0 0-18 0,25 7 18 0,-3 10-18 0,-22-17 15 15,0 0-15-15,27 23 16 0,-4-2-16 0,-23-21 22 16,0 0-22-16,17 20 22 0,6 5-22 0,-23-25 25 16,0 0-25-16,29 22 26 0,-3-8-26 0,-26-14 28 0,0 0-28 15,28 5 29-15,2-7-29 0,-30 2 27 0,0 0-27 16,29-6 28-16,-10-7-28 0,-19 13 24 0,0 0-24 16,16-17 24-16,-7-4-24 0,-9 21 15 0,0 0-15 15,1-15 15-15,-2 6-15 0,1 9 10 0,0 0-10 16,-14-10 11-16,-8-6-11 0,22 16 8 0,0 0-8 15,-28-15 8-15,7 6-8 0,21 9 8 0,0 0-8 16,-14-3 9-16,7 3-9 0,7 0 8 0,0 0-8 16,-7 6 9-16,-2 8-9 0,9-14 10 0,0 0-10 0,-12 21 10 15,6 7-10-15,6-28 7 0,0 0-7 0,0 26 7 16,2-7-7-16,-2-19 5 0,0 0-5 0,12 15 6 16,10-3-6-16,-22-12 1 0,0 0-1 0,24 4 1 15,3-16-1-15,-27 12-1 0,0 0 1 0,23-21-1 16,3-3 1-16,-26 24-8 0,0 0 8 0,27-23-8 15,-5 6 8-15,-22 17-17 0,0 0 17 0,20-19-17 16,5-4 17-16,-25 23-15 0,0 0 15 0,23-17-15 0,-8 8 15 16,-15 9-9-16,0 0 9 0,18 2-9 0,5 10 9 15,-23-12-6-15,0 0 6 0,21 16-5 0,-3 1 5 16,-18-17-2-16,0 0 2 0,10 16-1 0,3-4 1 16,-13-12-3-16,0 0 3 0,9 7-2 0,-1-4 2 15,-2 1-1497-15</inkml:trace>
  <inkml:trace contextRef="#ctx0" brushRef="#br0" timeOffset="56312.49">12562 14064 1379 0,'0'0'0'15,"2"7"0"-15,3 10 0 0,-5-17 101 0,0 0-101 16,8 18 102-16,-3-4-102 0,-5-14 163 0,0 0-163 15,9 19 164-15,8 15-164 0,-17-34 107 0,0 0-107 0,27 45 108 16,1 9-108-16,-28-54 69 0,0 0-69 0,30 64 70 16,0 21-70-16,-30-85 36 0,0 0-36 0,21 86 37 15,-17-6-37-15,-4-80 21 0,0 0-21 0,-4 81 21 16,-10 7-21-16,14-88 10 0,0 0-10 0,-14 73 11 16,2-31-11-16,1-1-1740 0</inkml:trace>
  <inkml:trace contextRef="#ctx0" brushRef="#br0" timeOffset="56778.05">13633 14589 1547 0,'0'0'0'0,"0"0"0"15,0 0 0-15,0 0 103 0,0 0-103 0,0 0 103 16,0 0-103-16,0 0 93 0,0 0-93 0,0 0 94 15,28-4-94-15,-28 4 57 0,0 0-57 0,27 2 58 0,3-4-58 16,-30 2 22-16,0 0-22 0,37-2 23 0,-2 1-23 16,-35 1 1-16,0 0-1 0,37-5 2 0,-2-8-2 15,-1 1-1518-15</inkml:trace>
  <inkml:trace contextRef="#ctx0" brushRef="#br0" timeOffset="56957.65">13674 14743 1491 0,'0'0'0'0,"0"0"0"0,8 12 0 15,-8-12 19-15,0 0-19 0,6 10 20 0,4-1-20 16,-10-9 57-16,0 0-57 0,25 8 57 0,12-4-57 0,-37-4 22 16,0 0-22-16,46-4 23 0,3-4-23 0,-49 8 16 0,0 0-16 15,48-19 17-15,3-11-17 0,-1 1-1232 0</inkml:trace>
  <inkml:trace contextRef="#ctx0" brushRef="#br0" timeOffset="57439.2">14533 14521 1087 0,'0'0'0'0,"3"-15"0"0,6-22 0 16,-9 37 68-16,0 0-68 0,9-43 68 0,1 0-68 15,-10 43 93-15,0 0-93 0,22-35 93 0,6 11-93 16,-28 24 80-16,0 0-80 0,39-12 80 0,6 12-80 0,-45 0 52 16,0 0-52-16,46 17 53 0,-2 21-53 0,-44-38 51 15,0 0-51-15,37 52 51 0,-15 9-51 0,-22-61 46 16,0 0-46-16,5 67 46 0,-17 9-46 0,12-76 37 0,0 0-37 16,-20 75 37-16,-10-6-37 0,30-69 29 15,0 0-29-15,-24 60 29 0,6-2-29 0,18-58 17 0,0 0-17 16,-9 41 18-16,2-18-18 15,7-23 10-15,0 0-10 0,0 13 11 0,4 0-11 0,-4-13 7 16,0 0-7-16,14 13 8 0,16 3-8 0,-30-16 4 16,0 0-4-16,40 10 5 0,3-10-5 0,-43 0 5 0,0 0-5 15,44-3 6-15,-4-4-6 0,-40 7 1 0,0 0-1 16,41-16 2-16,-1-8-2 0,-40 24 0 0,0 0 0 0,37-28 0 16,0-1 0-16,2 0-1511 0</inkml:trace>
  <inkml:trace contextRef="#ctx0" brushRef="#br0" timeOffset="57606.56">15307 14715 1569 0,'0'0'0'0,"0"0"0"0,7-9 0 16,-7 9 0-16,0 0 0 0,0 0 0 0,5-7 0 15,-5 7-1-15,0 0 1 0,0 0 0 0,0 0 0 16,0 0-8-16,0 0 8 0,16-19-8 0,7-10 8 15,0-1-1104-15</inkml:trace>
  <inkml:trace contextRef="#ctx0" brushRef="#br0" timeOffset="58089.39">15743 14191 1703 0,'0'0'0'0,"0"0"0"16,3 17 0-16,-3-17 0 0,0 0 0 0,2 14 0 16,-4-4 0-16,2-10 2 0,0 0-2 0,-7 19 2 15,-12 18-2-15,19-37 51 0,0 0-51 0,-18 39 51 16,9 1-51-16,9-40 50 0,0 0-50 0,4 42 50 16,8 6-50-16,-12-48 50 0,0 0-50 0,20 42 50 0,-6-18-50 15,-14-24 42-15,0 0-42 0,17 14 42 0,3-6-42 16,-20-8 34-16,0 0-34 0,19 6 34 0,1-3-34 15,-20-3 29-15,0 0-29 0,17 5 30 0,8 4-30 16,-25-9 22-16,0 0-22 0,25 10 22 0,-2 1-22 16,-23-11 19-16,0 0-19 0,14 12 20 0,-6 2-20 0,-8-14 20 15,0 0-20-15,4 13 20 0,-6 3-20 0,2-16 19 16,0 0-19-16,-9 22 19 0,-10 10-19 0,19-32 18 16,0 0-18-16,-19 29 19 0,4-13-19 0,15-16 5 15,0 0-5-15,-17 5 5 0,-10-10-5 0,-3-1-1761 16</inkml:trace>
  <inkml:trace contextRef="#ctx0" brushRef="#br0" timeOffset="58264.11">15651 14272 1647 0,'0'0'0'0,"14"3"0"16,18 1 0-16,-32-4 48 0,0 0-48 0,40 2 48 15,6-8-48-15,-46 6 88 0,0 0-88 0,48-12 89 16,-2 0-89-16,-46 12 34 0,0 0-34 0,49-8 35 15,9 4-35-15,-58 4 7 0,0 0-7 0,57-7 7 16,-4 4-7-16,-53 3 0 0,0 0 0 0,40-6 1 16,-4-2-1-16,1-4-1443 0</inkml:trace>
  <inkml:trace contextRef="#ctx0" brushRef="#br0" timeOffset="58924.27">17113 14639 1278 0,'0'0'0'0,"0"0"0"16,-17 10 0-16,17-10 26 0,0 0-26 0,-22 0 27 16,-9-12-27-16,31 12 59 0,0 0-59 0,-37-14 59 15,0-1-59-15,37 15 78 0,0 0-78 0,-34-12 79 16,8 8-79-16,26 4 56 0,0 0-56 0,-22 5 57 15,1 7-57-15,21-12 29 0,0 0-29 0,-21 21 30 16,2 10-30-16,19-31 29 0,0 0-29 0,-20 35 30 16,8 0-30-16,12-35 24 0,0 0-24 0,-7 39 25 15,7 10-25-15,0-49 19 0,0 0-19 0,7 47 19 16,2-20-19-16,-9-27 13 0,0 0-13 0,19 18 14 16,13-6-14-16,-32-12 11 0,0 0-11 0,39 0 12 15,3-18-12-15,-42 18 18 0,0 0-18 0,44-33 18 0,-1-12-18 16,-43 45 22-16,0 0-22 0,40-50 22 0,-8 2-22 15,-32 48 26-15,0 0-26 0,25-54 27 0,-11-6-27 16,-14 60 29-16,0 0-29 0,-4-75 29 0,-10-15-29 16,14 90 28-16,0 0-28 0,-18-86 28 0,-1 22-28 15,19 64 26-15,0 0-26 0,-18-49 27 0,-1 8-27 0,19 41 28 16,0 0-28-16,-12-30 29 0,-1 16-29 0,13 14 22 16,0 0-22-16,-5-7 22 0,5 7-22 0,0 0 19 15,0 0-19-15,-12 19 20 0,5 21-20 0,7-40 14 16,0 0-14-16,-8 64 15 0,5 26-15 0,3-90 10 15,0 0-10-15,3 97 11 0,10-10-11 16,-13-87 8-16,0 0-8 0,19 86 8 0,13 4-8 0,-32-90 7 16,0 0-7-16,37 89 8 0,7-8-8 0,-44-81 2 15,0 0-2-15,53 59 2 0,3-28-2 0,-56-31 0 0,0 0 0 16,57 8 0-16,-8-20 0 0,2 0-1815 0</inkml:trace>
  <inkml:trace contextRef="#ctx0" brushRef="#br0" timeOffset="59274.25">17775 14288 1345 0,'0'0'0'0,"0"0"0"0,0 0 0 16,0 0-7-16,0 0 7 0,0 0-7 0,-6-9 7 16,6 9-18-16,0 0 18 0,0 10-17 0,6 25 17 0,-6-35 19 15,0 0-19-15,7 53 20 0,2 20-20 0,-9-73 64 16,0 0-64-16,7 75 65 0,-4-17-65 0,-3-58 82 0,0 0-82 15,4 51 83-15,1-13-83 0,-5-38 46 0,0 0-46 16,4 31 47-16,3-7-47 0,-7-24 33 0,0 0-33 16,8 17 34-16,1-8-34 0,0 0-1282 0</inkml:trace>
  <inkml:trace contextRef="#ctx0" brushRef="#br0" timeOffset="59677.35">17697 14313 1311 0,'0'0'0'0,"0"0"0"16,9-19 0-16,-9 19 17 0,0 0-17 0,10-19 17 16,12-3-17-16,-22 22 34 0,0 0-34 0,31-23 35 15,19 3-35-15,-50 20 61 0,0 0-61 0,54-14 61 16,6 9-61-16,-60 5 56 0,0 0-56 0,55 1 57 16,-14 10-57-16,-41-11 38 0,0 0-38 0,28 12 39 15,-12 5-39-15,-16-17 49 0,0 0-49 0,5 26 50 0,-12 9-50 16,7-35 45-16,0 0-45 0,-16 43 46 0,-7 7-46 15,23-50 40-15,0 0-40 0,-24 49 40 0,-1-13-40 16,25-36 31-16,0 0-31 0,-20 24 31 0,12-8-31 16,8-16 28-16,0 0-28 0,-6 10 28 0,3-1-28 15,3-9 19-15,0 0-19 0,5 10 19 0,11 9-19 16,-16-19 13-16,0 0-13 0,23 19 14 0,9 0-14 0,-32-19 9 16,0 0-9-16,35 18 10 0,2-3-10 0,-37-15 11 15,0 0-11-15,32 17 12 0,-4 9-12 0,-28-26 13 16,0 0-13-16,23 33 13 0,-11 9-13 0,-12-42 13 15,0 0-13-15,-3 41 14 0,-20-1-14 16,23-40 14-16,0 0-14 0,-37 40 15 0,-11 2-15 0,48-42 11 16,0 0-11-16,-56 31 12 0,-10-19-12 0,66-12 9 15,0 0-9-15,-63-9 9 0,14-20-9 0,49 29 5 0,0 0-5 16,-41-38 6-16,11-4-6 0,0 1-1707 0</inkml:trace>
  <inkml:trace contextRef="#ctx0" brushRef="#br0" timeOffset="60665.11">16595 12488 1065 0,'0'0'0'0,"0"0"0"0,5-19 0 16,-5 19 37-16,0 0-37 0,0-19 38 0,0-9-38 15,0 28 75-15,0 0-75 0,-9-24 75 0,-1 6-75 16,10 18 110-16,0 0-110 0,-20-15 110 0,-10-1-110 16,30 16 81-16,0 0-81 0,-40-8 81 0,-5 8-81 0,45 0 48 15,0 0-48-15,-45 5 49 0,4 14-49 0,41-19 36 16,0 0-36-16,-37 26 36 0,7 10-36 0,30-36 33 15,0 0-33-15,-23 43 33 0,2 9-33 0,21-52 23 16,0 0-23-16,-11 49 24 0,8-8-24 16,3-41 20-16,0 0-20 0,3 45 21 0,6 2-21 15,-9-47 15-15,0 0-15 0,14 36 15 0,-5-18-15 0,-9-18 11 16,0 0-11-16,18-4 11 0,5-22-11 0,-23 26 9 0,0 0-9 16,26-40 10-16,6-10-10 0,-32 50 7 0,0 0-7 15,37-55 8-15,7-9-8 0,-44 64 7 0,0 0-7 0,42-66 7 16,-6-1-7-16,-36 67 11 0,0 0-11 0,19-70 12 15,-7-11-12-15,-12 81 17 0,0 0-17 0,4-74 17 16,-2 13-17-16,-2 61 18 0,0 0-18 0,-2-47 18 16,-2 16-18-16,4 31 18 0,0 0-18 0,-5-19 19 15,2 11-19-15,3 8 20 0,0 0-20 0,0 0 20 16,0 0-20-16,0 0 18 0,0 0-18 0,-6 10 19 16,-3 12-19-16,9-22 16 0,0 0-16 0,-7 38 16 15,6 20-16-15,1-58 14 0,0 0-14 0,8 69 14 16,3 3-14-16,-11-72 9 0,0 0-9 0,21 71 9 15,6-3-9-15,-27-68 8 0,0 0-8 0,31 64 8 16,1 0-8-16,-32-64 5 0,0 0-5 0,35 54 5 16,2-15-5-16,-37-39 0 0,0 0 0 0,43 21 1 15,4-21-1-15,-47 0-1 0,0 0 1 0,50-12-1 0,-3-12 1 16,1 0-1744-16</inkml:trace>
  <inkml:trace contextRef="#ctx0" brushRef="#br0" timeOffset="60891.65">17134 12088 1569 0,'0'0'0'16,"0"0"0"-16,0 17 0 0,0-17-5 0,0 0 5 15,2 19-4-15,0 4 4 0,-2-23-24 0,0 0 24 16,3 27-23-16,-3 10 23 0,0-37 21 0,0 0-21 16,2 41 22-16,0 1-22 0,-2-42 69 15,0 0-69-15,5 38 69 0,-1-3-69 0,-4-35 89 0,0 0-89 16,5 31 90-16,0 0-90 0,-5-31 68 0,0 0-68 0,4 33 68 15,-4-6-68-15,0-27 43 0,0 0-43 16,2 25 44-16,1-10-44 0,-3-15 26 0,0 0-26 0,6 9 26 16,1-7-26-16,0-1-1551 0</inkml:trace>
  <inkml:trace contextRef="#ctx0" brushRef="#br0" timeOffset="61326.52">17085 12114 1334 0,'0'0'0'0,"0"0"0"16,-7 2 0-16,7-2 22 0,0 0-22 0,0 0 22 0,0 0-22 16,0 0 55-16,0 0-55 0,4-6 55 0,8-6-55 15,-12 12 81-15,0 0-81 0,19-17 81 0,6-2-81 16,-25 19 60-16,0 0-60 0,30-17 61 0,0 1-61 16,-30 16 50-16,0 0-50 0,28-10 51 0,-3 5-51 15,-25 5 40-15,0 0-40 0,21 0 40 0,-7 5-40 16,-14-5 39-16,0 0-39 0,12 10 40 0,-3 7-40 0,-9-17 33 15,0 0-33-15,0 28 33 0,-10 3-33 0,10-31 29 16,0 0-29-16,-16 38 29 0,0 2-29 16,16-40 22-16,0 0-22 0,-11 28 23 0,3-11-23 15,8-17 12-15,0 0-12 0,-6 16 12 0,6-4-12 0,0-12 4 16,0 0-4-16,2 15 5 0,2 1-5 0,-4-16 2 16,0 0-2-16,5 17 2 0,4 2-2 0,-9-19 0 0,0 0 0 15,12 21 0-15,6 3 0 0,-18-24 0 0,0 0 0 16,24 26 0-16,6-2 0 0,-30-24-1 0,0 0 1 0,32 25 0 15,-5 2 0-15,-27-27 0 0,0 0 0 0,17 28 0 16,-6 2 0-16,-11-30 1 0,0 0-1 0,-7 31 2 16,-14 2-2-16,21-33 4 0,0 0-4 0,-32 31 4 15,-9-11-4-15,41-20 9 0,0 0-9 0,-42 13 10 16,-6-19-10-16,48 6 20 0,0 0-20 0,-44-12 21 16,9-7-21-16,35 19 8 0,0 0-8 0,-23-27 9 15,14 1-9-15,0-2-1683 0</inkml:trace>
  <inkml:trace contextRef="#ctx0" brushRef="#br0" timeOffset="95064.16">8017 4501 214 0,'0'0'0'0,"0"0"0"0,26 7 0 0,-26-7 1 16,0 0-1-16,23 2 2 0,-2-2-2 0,-21 0 14 15,0 0-14-15,32 0 15 0,9 0-15 0,-41 0 24 16,0 0-24-16,51-2 24 0,16-10-24 15,-67 12 26-15,0 0-26 0,72-12 27 0,4 5-27 16,-76 7 13-16,0 0-13 0,78-5 14 0,-10-2-14 16,-68 7 11-16,0 0-11 0,64-5 12 0,1 1-12 0,-65 4 11 0,0 0-11 15,71 0 12-15,10 4-12 0,-81-4 7 0,0 0-7 16,85 1 8-16,-1-2-8 0,-84 1 6 0,0 0-6 16,96-4 6-16,16 1-6 0,-112 3 4 0,0 0-4 0,113 0 5 15,-7-5-5-15,-106 5 10 0,0 0-10 0,111 0 10 16,2 1-10-16,-113-1 14 0,0 0-14 0,113 4 14 15,-9-1-14-15,-104-3 19 0,0 0-19 0,99 0 20 16,7 4-20-16,-106-4 24 0,0 0-24 0,111 5 25 16,-2-5-25-16,-109 0 23 0,0 0-23 0,117 0 23 15,10-5-23-15,-127 5 14 0,0 0-14 0,130-4 15 16,-8 1-15-16,-122 3 12 0,0 0-12 0,127-5 13 16,7 1-13-16,-134 4 8 0,0 0-8 0,138-7 8 15,-4 2-8-15,-134 5 4 0,0 0-4 0,132-7 5 0,-5 5-5 16,-127 2 3-16,0 0-3 0,134 0 4 0,0 0-4 15,-134 0 3-15,0 0-3 0,134-3 3 16,-12-4-3-16,-122 7 2 0,0 0-2 0,125-5 3 16,5 1-3-16,-130 4 2 0,0 0-2 0,126 0 2 0,-12-5-2 15,-114 5 4-15,0 0-4 0,119-3 5 0,6-4-5 16,-125 7 5-16,0 0-5 0,122-2 5 0,-4-1-5 16,-118 3 10-16,0 0-10 0,125 0 10 0,7-4-10 15,-132 4 14-15,0 0-14 0,134 0 15 0,-5 4-15 0,-129-4 18 16,0 0-18-16,124 5 18 0,-6 2-18 0,-118-7 18 0,0 0-18 15,113 3 18-15,1 6-18 0,-114-9 16 0,0 0-16 16,113 8 16-16,-5 1-16 0,-108-9 10 0,0 0-10 16,104 7 10-16,5-2-10 0,-109-5 6 0,0 0-6 15,111 4 7-15,-3-4-7 0,-108 0 3 0,0 0-3 16,109 3 3-16,-1 1-3 0,-108-4 2 0,0 0-2 16,109 5 2-16,1 2-2 0,-110-7 1 0,0 0-1 15,104 8 2-15,-2-4-2 0,-102-4 1 16,0 0-1-16,99 0 2 0,10 5-2 0,-109-5 1 0,0 0-1 15,108 3 1-15,-15 3-1 0,-93-6 3 0,0 0-3 16,101 3 3-16,5-3-3 0,-106 0 4 0,0 0-4 16,107 0 4-16,-8 4-4 0,-99-4 4 0,0 0-4 0,100 0 4 15,15-4-4-15,-115 4 4 0,0 0-4 0,111 0 5 16,-7 0-5-16,-104 0 6 0,0 0-6 0,106 4 7 16,7-4-7-16,-113 0 7 0,0 0-7 0,113 0 7 15,-9 0-7-15,-104 0 8 0,0 0-8 0,109 0 9 0,17 0-9 16,-126 0 5-16,0 0-5 0,123-7 5 0,-3-2-5 15,-120 9 5-15,0 0-5 0,120-9 5 0,7 2-5 16,-127 7 2-16,0 0-2 0,125-5 3 0,0-3-3 16,-125 8 3-16,0 0-3 0,119-7 4 0,6 1-4 15,-125 6 4-15,0 0-4 0,127-3 4 0,9-6-4 16,-136 9 6-16,0 0-6 0,135-10 6 0,5 5-6 16,-140 5 8-16,0 0-8 0,144-9 8 0,13 2-8 15,-157 7 8-15,0 0-8 0,156-5 9 0,2-2-9 16,-158 7 10-16,0 0-10 0,152-9 10 0,-16-3-10 15,-136 12 10-15,0 0-10 0,141-8 10 0,7-3-10 16,-148 11 9-16,0 0-9 0,143-5 10 0,-7-4-10 16,-136 9 6-16,0 0-6 0,137-3 7 0,5-4-7 0,-142 7 4 15,0 0-4-15,148-2 4 0,3-1-4 0,-151 3 3 0,0 0-3 16,147-4 3-16,-17 4-3 0,-130 0 2 0,0 0-2 16,131 7 3-16,-1-2-3 0,-130-5 1 0,0 0-1 15,131 7 1-15,-16-1-1 0,-115-6 1 0,0 0-1 16,116 3 1-16,0 2-1 0,-116-5 1 0,0 0-1 0,115 7 2 15,-4-2-2-15,-111-5 1 0,0 0-1 0,113 4 2 16,4-4-2-16,-117 0 2 0,0 0-2 0,111 3 2 16,-6-3-2-16,-105 0 2 0,0 0-2 0,103 4 2 31,3 4-2-31,-106-8 1 0,0 0-1 0,102 6 1 0,-9-8-1 0,-93 2 0 0,0 0 0 0,92-19 0 16,-4-14 0-16,2-3-865 0</inkml:trace>
  <inkml:trace contextRef="#ctx0" brushRef="#br0" timeOffset="98979.92">17868 4872 214 0,'0'0'0'0,"0"0"0"0,0 0 0 15,0 0 21-15,0 0-21 0,7 20 21 0,4-4-21 16,-11-16 74-16,0 0-74 0,14 24 75 0,-2 12-75 15,-12-36 83-15,0 0-83 0,14 45 84 16,2 13-84-16,-16-58 85 0,0 0-85 0,16 65 85 0,-2 8-85 16,-14-73 57-16,0 0-57 0,13 80 58 0,-3 8-58 15,-10-88 45-15,0 0-45 0,11 100 46 0,-2 14-46 16,-9-114 39-16,0 0-39 0,7 127 39 0,0 8-39 16,-7-135 35-16,0 0-35 0,12 147 35 0,6 17-35 0,-18-164 31 15,0 0-31-15,26 182 31 0,6 12-31 0,-32-194 25 0,0 0-25 16,33 214 26-16,15 10-26 0,-48-224 27 0,0 0-27 15,51 245 27-15,7 22-27 0,-58-267 21 0,0 0-21 16,55 278 21-16,-11 6-21 0,-44-284 15 0,0 0-15 16,41 289 16-16,-8 2-16 0,-33-291 11 0,0 0-11 15,28 315 11-15,-6 29-11 0,-22-344 4 0,0 0-4 16,21 352 5-16,2-8-5 0,-23-344 3 0,0 0-3 0,23 358 3 16,1 18-3-16,-24-376 1 0,0 0-1 0,22 387 2 15,-7 15-2-15,-15-402 2 0,0 0-2 16,15 408 3-16,2-4-3 0,-17-404 4 0,0 0-4 15,13 399 4-15,-3 5-4 0,-10-404 7 0,0 0-7 0,11 391 8 16,-1-12-8-16,-10-379 12 0,0 0-12 0,13 382 12 16,2 6-12-16,-15-388 15 0,0 0-15 0,18 379 16 15,5-9-16-15,-23-370 16 0,0 0-16 0,28 343 17 16,8-18-17-16,-36-325 21 0,0 0-21 0,31 315 22 16,-4-17-22-16,-27-298 27 0,0 0-27 0,23 290 28 0,-11-2-28 15,-12-288 27-15,0 0-27 0,7 264 27 0,-9-13-27 16,2-251 24-16,0 0-24 0,-14 229 24 0,-12-16-24 15,-1 0-1209-15</inkml:trace>
  <inkml:trace contextRef="#ctx0" brushRef="#br0" timeOffset="99911.36">18457 5306 774 0,'0'0'0'0,"0"0"0"0,0 0 0 16,0 0 72-16,0 0-72 0,30 15 72 0,-9-16-72 15,-21 1 128-15,0 0-128 0,41-4 128 0,23 1-128 16,-64 3 116-16,0 0-116 0,86-12 117 0,29-9-117 0,-115 21 72 16,0 0-72-16,134-24 72 0,19-9-72 15,-153 33 41-15,0 0-41 0,166-38 42 0,17-9-42 0,-183 47 31 16,0 0-31-16,177-43 31 0,-29 10-31 0,-148 33 27 15,0 0-27-15,120-24 27 0,-32 5-27 16,-88 19 25-16,0 0-25 0,64-9 25 0,-33 4-25 0,-31 5 15 16,0 0-15-16,0 0 16 0,-24 8-16 0,24-8 11 15,0 0-11-15,-41 16 12 0,-7 17-12 0,-1 0-1331 0</inkml:trace>
  <inkml:trace contextRef="#ctx0" brushRef="#br0" timeOffset="100139.84">19267 5306 1300 0,'0'0'0'0,"0"0"0"16,0 0 0-16,0 0 28 0,0 0-28 0,2 15 28 16,3 5-28-16,-5-20 46 0,0 0-46 0,7 27 46 0,4 15-46 15,-11-42 41-15,0 0-41 0,12 55 41 16,-3 26-41-16,-9-81 29 0,0 0-29 0,14 89 30 0,5-8-30 15,-19-81 22-15,0 0-22 0,22 73 23 16,-3-13-23-16,-19-60 18 0,0 0-18 0,18 57 18 16,-3 7-18-16,1-1-1193 0</inkml:trace>
  <inkml:trace contextRef="#ctx0" brushRef="#br0" timeOffset="100450.16">19676 5500 1255 0,'0'0'0'0,"0"10"0"0,-2 7 0 0,2-17 1 0,0 0-1 16,-5 45 2-16,-2 30-2 0,7-75 30 0,0 0-30 15,-3 72 31-15,6-25-31 0,-3-47 49 0,0 0-49 16,12 37 49-16,6-10-49 0,-18-27 39 0,0 0-39 16,27 21 40-16,10-5-40 0,-37-16 43 0,0 0-43 0,35 8 44 15,2-4-44-15,-37-4 42 0,0 0-42 0,32-9 42 16,5-12-42-16,-37 21 55 0,0 0-55 15,31-36 55-15,-4-11-55 0,-27 47 56 0,0 0-56 0,5-59 56 16,-17-20-56-16,12 79 49 0,0 0-49 0,-30-73 49 16,-18 16-49-16,48 57 42 0,0 0-42 0,-58-31 43 15,-4 22-43-15,62 9 34 0,0 0-34 0,-53 5 35 16,16 18-35-16,37-23 18 0,0 0-18 0,-16 40 19 16,23 20-19-16,-7-60 4 0,0 0-4 0,25 50 4 15,14-22-4-15,2-4-1580 0</inkml:trace>
  <inkml:trace contextRef="#ctx0" brushRef="#br0" timeOffset="100873.67">20443 4929 1177 0,'0'0'0'0,"0"0"0"16,0 0 0-16,0 0 1 0,0 0-1 0,-7 15 2 15,4 8-2-15,3-23 1 0,0 0-1 0,0 46 2 16,5 32-2-16,-5-78 53 0,0 0-53 0,11 89 54 16,5-8-54-16,-16-81 63 0,0 0-63 0,12 88 64 15,4 9-64-15,-16-97 60 0,0 0-60 0,14 97 61 16,4 0-61-16,-18-97 54 0,0 0-54 0,15 81 55 0,-6-22-55 15,-9-59 26-15,0 0-26 0,4 45 27 16,-4-21-27-16,0 2-1215 0</inkml:trace>
  <inkml:trace contextRef="#ctx0" brushRef="#br0" timeOffset="101576.08">20239 5647 639 0,'0'0'0'0,"7"8"0"0,12 13 0 16,-19-21 26-16,0 0-26 0,30 16 26 0,9-20-26 0,-39 4 46 0,0 0-46 16,44-12 46-16,11-9-46 0,-55 21 96 0,0 0-96 15,65-32 96-15,15-12-96 0,-80 44 50 16,0 0-50-16,82-45 50 0,-7 6-50 0,-75 39 33 0,0 0-33 16,65-37 34-16,-3 4-34 0,-62 33 38 0,0 0-38 15,51-27 39-15,-13 2-39 0,-38 25 34 16,0 0-34-16,23-15 35 0,-16 10-35 0,-7 5 36 15,0 0-36-15,-8 3 37 0,-17 11-37 0,25-14 32 0,0 0-32 0,-32 28 32 16,-5 15-32-16,37-43 29 0,0 0-29 16,-30 57 29-16,13 21-29 0,17-78 20 0,0 0-20 0,-6 76 20 15,6-15-20-15,0-61 7 0,0 0-7 0,4 41 8 16,1-18-8-16,-5-23 2 0,0 0-2 0,16 12 3 16,17-4-3-16,-33-8-1 0,0 0 1 0,36 0 0 15,1-8 0-15,-37 8-7 0,0 0 7 0,33-16-7 16,-3-13 7-16,-30 29-16 0,0 0 16 0,21-44-15 0,-6-25 15 15,-15 69-13-15,0 0 13 0,5-71-12 0,-5 12 12 16,0 59-2-16,0 0 2 0,-9-43-2 0,0 10 2 16,9 33 0-16,0 0 0 0,-10-19 0 0,3 11 0 15,7 8 10-15,0 0-10 0,-6 0 11 0,-3 12-11 16,9-12 28-16,0 0-28 0,0 24 29 0,9 12-29 16,-9-36 40-16,0 0-40 0,20 45 41 0,13 14-41 0,-33-59 36 15,0 0-36-15,41 59 37 0,1-11-37 16,-42-48 38-16,0 0-38 0,42 35 38 0,-1-18-38 15,-41-17 29-15,0 0-29 0,48 4 30 0,3-20-30 16,-51 16 25-16,0 0-25 0,58-38 25 0,4-29-25 16,-62 67 34-16,0 0-34 0,54-78 35 0,-17 10-35 0,-37 68 37 15,0 0-37-15,23-72 37 0,-10-17-37 0,-13 89 36 16,0 0-36-16,0-90 36 0,-13-10-36 0,13 100 31 0,0 0-31 16,-16-93 32-16,-6 23-32 0,22 70 26 0,0 0-26 15,-30-55 26-15,-7 19-26 0,37 36 27 0,0 0-27 16,-36-16 28-16,10 23-28 0,26-7 24 0,0 0-24 0,-18 24 24 15,6 13-24-15,12-37 21 0,0 0-21 0,-4 60 21 16,8 21-21-16,-4-81 17 0,0 0-17 0,16 97 17 16,8-5-17-16,-24-92 14 0,0 0-14 0,29 97 15 15,-1 12-15-15,-28-109 9 0,0 0-9 16,23 107 10-16,0-8-10 0,-23-99 2 0,0 0-2 0,23 81 2 16,0-20-2-16,-23-61 0 0,0 0 0 0,26 41 0 15,0-16 0-15,-3-1-1775 0</inkml:trace>
  <inkml:trace contextRef="#ctx0" brushRef="#br0" timeOffset="102091.83">22899 5245 751 0,'0'0'0'0,"0"0"0"16,-21 12 0-16,21-12 58 0,0 0-58 0,-27 16 59 15,-8 3-59-15,35-19 97 0,0 0-97 0,-37 24 98 16,2 9-98-16,35-33 74 0,0 0-74 0,-29 40 74 15,6 10-74-15,23-50 65 0,0 0-65 0,-8 62 66 0,15 22-66 16,-7-84 47-16,0 0-47 0,23 79 48 0,22-24-48 16,-45-55 53-16,0 0-53 0,60 42 54 0,13-13-54 15,-73-29 41-15,0 0-41 0,77 19 41 0,1-12-41 16,-78-7 37-16,0 0-37 0,78-3 38 0,-3-9-38 16,-75 12 24-16,0 0-24 0,75-28 24 0,-8-8-24 15,-67 36 11-15,0 0-11 0,58-57 11 16,-12-16-11-16,1-3-1269 0</inkml:trace>
  <inkml:trace contextRef="#ctx0" brushRef="#br0" timeOffset="102463.12">23322 4934 1390 0,'0'0'0'16,"0"0"0"-16,-2 21 0 0,2-21 14 0,0 0-14 15,0 34 14-15,9 23-14 0,-9-57 51 0,0 0-51 16,14 66 52-16,6 10-52 0,-20-76 52 0,0 0-52 0,21 69 53 16,-2-10-53-16,-19-59 44 0,0 0-44 0,14 52 44 15,1-7-44-15,-15-45 41 0,0 0-41 0,8 49 41 16,1 8-41-16,-9-57 38 0,0 0-38 0,7 48 38 16,0-17-38-16,-7-31 38 0,0 0-38 0,6 21 39 15,-3-12-39-15,-3-9 33 0,0 0-33 0,4-12 33 16,6-21-33-16,-10 33 27 0,0 0-27 0,13-37 27 15,1 3-27-15,-14 34 20 0,0 0-20 0,10-26 21 16,6 2-21-16,-16 24 21 0,0 0-21 0,18-21 21 16,-1 5-21-16,-17 16 19 0,0 0-19 0,29-3 19 15,16 6-19-15,-45-3 14 0,0 0-14 0,46 16 14 0,-5 17-14 16,-41-33 10-16,0 0-10 0,28 45 11 0,-8 10-11 16,-20-55 6-16,0 0-6 0,12 57 7 0,-7-17-7 15,-5-40 1-15,0 0-1 0,4 29 1 0,-4-16-1 16,0-1-1631-16</inkml:trace>
  <inkml:trace contextRef="#ctx0" brushRef="#br0" timeOffset="103017.45">24363 5391 1110 0,'0'0'0'0,"0"0"0"16,-13-12 0-16,13 12 69 0,0 0-69 0,-17-13 69 16,-8 3-69-16,25 10 95 0,0 0-95 0,-30-7 96 0,-9 2-96 15,39 5 33-15,0 0-33 0,-40 5 34 0,-4 11-34 16,44-16 32-16,0 0-32 0,-37 21 33 0,5 3-33 16,32-24 31-16,0 0-31 0,-20 40 31 0,10 10-31 15,10-50 28-15,0 0-28 0,-4 59 28 0,8-11-28 16,-4-48 25-16,0 0-25 0,9 33 25 0,5-12-25 15,-14-21 22-15,0 0-22 0,21 10 22 0,9-8-22 16,-30-2 19-16,0 0-19 0,34-5 20 0,3-16-20 16,-37 21 16-16,0 0-16 0,31-35 16 0,-1-17-16 15,-30 52 14-15,0 0-14 0,25-50 14 0,-13 17-14 0,-12 33 18 16,0 0-18-16,9-26 18 0,-4 9-18 0,-5 17 17 16,0 0-17-16,4-16 18 0,-1 8-18 0,-3 8 15 0,0 0-15 15,13 3 16-15,12 9-16 0,-25-12 13 0,0 0-13 16,30 21 14-16,3 7-14 0,-33-28 13 0,0 0-13 15,35 38 14-15,-8 17-14 0,-27-55 12 0,0 0-12 16,26 49 13-16,-10-22-13 0,-16-27 8 0,0 0-8 0,11 18 8 16,-4-11-8-16,0 1-1500 0</inkml:trace>
  <inkml:trace contextRef="#ctx0" brushRef="#br0" timeOffset="103377.66">24673 5320 1547 0,'0'0'0'0,"9"8"0"16,11 17 0-16,-20-25 12 0,0 0-12 0,22 27 12 15,-2 3-12-15,-20-30 26 0,0 0-26 0,14 31 26 0,-7 2-26 16,-7-33 70-16,0 0-70 0,0 33 70 0,-5 12-70 16,5-45 70-16,0 0-70 0,-9 39 71 0,0-11-71 15,9-28 63-15,0 0-63 0,-3 17 63 0,3-10-63 16,0-7 47-16,0 0-47 0,3-12 48 0,1-24-48 15,-4 36 41-15,0 0-41 0,5-49 41 0,2 3-41 0,-7 46 33 16,0 0-33-16,7-45 34 0,0 0-34 0,-7 45 24 16,0 0-24-16,9-44 24 0,1 15-24 0,-10 29 18 15,0 0-18-15,13-24 19 0,-1 8-19 0,-12 16 15 16,0 0-15-16,25-3 15 0,19 10-15 0,-44-7 11 16,0 0-11-16,55 15 11 0,6 10-11 0,-61-25 8 15,0 0-8-15,57 36 9 0,-13 5-9 0,-44-41 6 0,0 0-6 16,26 49 7-16,-19 6-7 0,-7-55 3 15,0 0-3-15,-1 57 3 0,-5-5-3 0,6-52 1 16,0 0-1-16,-3 38 1 0,5-15-1 0,-1-2-1777 0</inkml:trace>
  <inkml:trace contextRef="#ctx0" brushRef="#br0" timeOffset="103979.27">25382 5356 819 0,'0'0'0'16,"4"9"0"-16,5 12 0 0,-9-21 124 0,0 0-124 16,9 27 124-16,-4-3-124 0,-5-24 135 0,0 0-135 0,-2 28 135 15,-5 2-135-15,7-30 61 0,0 0-61 0,-7 27 62 16,2 10-62-16,5-37 47 0,0 0-47 0,-4 29 47 16,2-13-47-16,2-16 39 0,0 0-39 0,2-9 40 15,3-22-40-15,-5 31 32 0,0 0-32 0,7-40 32 16,4 2-32-16,-11 38 26 0,0 0-26 0,14-45 27 15,4-2-27-15,-18 47 25 0,0 0-25 0,21-45 26 16,0 9-26-16,-21 36 24 0,0 0-24 0,25-33 24 16,1 9-24-16,-26 24 21 0,0 0-21 0,37-12 22 15,13 13-22-15,-50-1 20 0,0 0-20 0,47 19 20 16,-4 18-20-16,-43-37 18 0,0 0-18 0,35 41 19 16,-9 3-19-16,-26-44 17 0,0 0-17 0,18 48 18 0,-7 13-18 15,-11-61 13-15,0 0-13 0,12 65 14 0,-3-6-14 16,-9-59 10-16,0 0-10 0,16 42 10 0,3-18-10 15,0 0-1479-15</inkml:trace>
  <inkml:trace contextRef="#ctx0" brushRef="#br0" timeOffset="104506.73">25968 5425 1267 0,'0'0'0'0,"9"5"0"0,10 11 0 0,-19-16 31 16,0 0-31-16,25 16 32 0,0 4-32 15,-25-20 59-15,0 0-59 0,19 13 60 0,-3-7-60 0,-16-6 47 16,0 0-47-16,12 0 48 0,1-3-48 0,-13 3 45 16,0 0-45-16,15-12 46 0,8-16-46 0,-23 28 44 0,0 0-44 15,18-36 44-15,-13-6-44 0,-5 42 42 0,0 0-42 0,-3-43 43 16,-10-2-43-16,13 45 39 0,0 0-39 0,-17-40 39 16,-4 7-39-16,21 33 33 0,0 0-33 0,-22-15 33 15,5 18-33-15,17-3 29 0,0 0-29 0,-13 18 30 16,5 9-30-16,8-27 24 0,0 0-24 0,-6 37 25 15,8-1-25-15,-2-36 17 0,0 0-17 0,11 40 17 16,6 0-17-16,-17-40 14 0,0 0-14 0,22 38 14 16,4-4-14-16,-26-34 9 0,0 0-9 0,28 33 9 15,0 3-9-15,-28-36 5 0,0 0-5 0,30 18 6 16,4-32-6-16,-34 14 4 0,0 0-4 0,33-31 4 0,1-9-4 16,-34 40 2-16,0 0-2 0,35-45 3 0,8-10-3 15,-43 55 5-15,0 0-5 0,33-66 6 0,-12-26-6 16,-21 92 9-16,0 0-9 0,13-93 9 0,-12 4-9 15,-1 89 13-15,0 0-13 0,-5-77 14 0,-7 4-14 16,12 73 17-16,0 0-17 0,-20-64 17 0,-6 14-17 16,26 50 17-16,0 0-17 0,-25-32 18 0,2 20-18 15,23 12 15-15,0 0-15 0,-23 7 16 0,2 23-16 16,21-30 15-16,0 0-15 0,-16 45 16 0,9 12-16 0,7-57 13 16,0 0-13-16,0 64 14 0,9 9-14 0,-9-73 12 15,0 0-12-15,16 79 12 0,9 6-12 0,-25-85 9 0,0 0-9 16,35 78 10-16,7-9-10 0,-42-69 1 0,0 0-1 15,44 64 2-15,-5-9-2 0,-39-55-1 0,0 0 1 16,34 51-1-16,-8-5 1 0,1-1-1757 0</inkml:trace>
  <inkml:trace contextRef="#ctx0" brushRef="#br0" timeOffset="105045.58">27508 5730 1222 0,'0'0'0'0,"0"0"0"0,7 7 0 0,-7-7 15 16,0 0-15-16,0 0 16 0,9 3-16 0,-9-3 33 15,0 0-33-15,9-19 34 0,12-21-34 0,-21 40 63 16,0 0-63-16,21-50 63 0,-2-14-63 0,-19 64 47 15,0 0-47-15,16-67 48 0,-3 4-48 0,-13 63 41 16,0 0-41-16,10-67 41 0,1-9-41 0,-11 76 38 16,0 0-38-16,10-78 38 0,4-7-38 0,-14 85 35 0,0 0-35 15,13-78 35-15,-6 23-35 0,-7 55 28 0,0 0-28 16,-4-49 28-16,-10 8-28 0,14 41 24 0,0 0-24 16,-21-26 24-16,-2 17-24 0,23 9 20 0,0 0-20 0,-25 4 21 15,2 11-21-15,23-15 19 0,0 0-19 0,-19 30 19 16,5 15-19-16,14-45 14 0,0 0-14 0,-12 59 14 15,6 15-14-15,6-74 10 0,0 0-10 0,4 83 11 16,13-2-11-16,-17-81 8 0,0 0-8 0,29 77 8 16,8-5-8-16,-37-72 6 0,0 0-6 0,44 73 6 15,9-4-6-15,-53-69 3 0,0 0-3 0,51 61 3 16,-18-25-3-16,1-3-1467 0</inkml:trace>
  <inkml:trace contextRef="#ctx0" brushRef="#br0" timeOffset="105345.72">27995 5398 740 0,'0'0'0'0,"1"12"0"0,1 15 0 16,-2-27 8-16,0 0-8 0,2 33 9 0,0 12-9 16,-2-45 9-16,0 0-9 0,3 47 10 0,3-5-10 0,-6-42 33 15,0 0-33-15,7 27 34 0,0-11-34 0,-7-16 37 16,0 0-37-16,7 8 37 0,-7-8-37 0,0 0 45 0,0 0-45 15,19-12 46-15,13-24-46 0,-32 36 60 0,0 0-60 16,33-52 60-16,-6-3-60 0,-27 55 74 0,0 0-74 16,16-50 75-16,-13 1-75 0,-3 49 87 0,0 0-87 15,-7-45 87-15,-10 7-87 0,17 38 84 0,0 0-84 16,-27-26 84-16,-3 16-84 0,30 10 73 0,0 0-73 0,-28 3 74 16,5 13-74-16,23-16 28 0,0 0-28 0,-14 24 29 15,9 7-29-15,5-31 14 16,0 0-14-16,5 36 15 0,11-1-15 0,0 0-1329 0</inkml:trace>
  <inkml:trace contextRef="#ctx0" brushRef="#br0" timeOffset="105723.9">28557 5148 1188 0,'0'0'0'0,"0"-5"0"0,0-16 0 16,0 21 0-16,0 0 0 0,-3-19 0 0,-6 7 0 16,9 12-1-16,0 0 1 0,-14-3-1 0,-7 6 1 15,21-3 14-15,0 0-14 0,-25 12 14 0,0 7-14 16,25-19 29-16,0 0-29 0,-19 28 30 0,1 5-30 0,18-33 42 16,0 0-42-16,-10 36 42 0,10 1-42 0,0-37 40 15,0 0-40-15,9 36 40 0,8-3-40 16,-17-33 31-16,0 0-31 0,21 29 31 0,4-4-31 0,-25-25 28 15,0 0-28-15,28 26 28 0,2 3-28 16,-30-29 25-16,0 0-25 0,23 29 26 0,-12 3-26 0,-11-32 24 16,0 0-24-16,-2 31 25 0,-10 7-25 0,12-38 24 15,0 0-24-15,-20 34 25 0,-6-4-25 0,26-30 22 0,0 0-22 16,-30 17 22-16,-4-5-22 0,34-12 20 0,0 0-20 16,-30 7 20-16,4-7-20 0,26 0 16 0,0 0-16 15,-18-5 17-15,9 1-17 0,9 4 14 0,0 0-14 0,0 0 14 16,0 0-14-16,0 0-1327 0</inkml:trace>
  <inkml:trace contextRef="#ctx0" brushRef="#br0" timeOffset="106023.82">28882 5143 1289 0,'0'0'0'0,"0"0"0"0,2-12 0 15,-2 12 0-15,0 0 0 0,1-12 0 0,-4 0 0 16,3 12-2-16,0 0 2 0,-12-7-2 0,-8 10 2 15,20-3 24-15,0 0-24 0,-19 11 25 16,5 6-25-16,14-17 51 0,0 0-51 0,-11 24 51 16,4 9-51-16,7-33 65 0,0 0-65 0,0 40 65 0,4-4-65 15,-4-36 59-15,0 0-59 0,7 37 60 0,3-4-60 16,-10-33 46-16,0 0-46 0,14 31 47 0,2 2-47 16,-16-33 33-16,0 0-33 0,16 39 34 0,-4 1-34 15,-12-40 26-15,0 0-26 0,6 42 27 0,-8-2-27 0,2-40 29 16,0 0-29-16,-12 32 30 0,-8-11-30 0,20-21 27 15,0 0-27-15,-25 19 28 0,-8-1-28 0,33-18 24 0,0 0-24 16,-32 15 24-16,11-3-24 0,21-12 17 0,0 0-17 16,-7 0 17-16,16-12-17 0,0 3-1511 0</inkml:trace>
  <inkml:trace contextRef="#ctx0" brushRef="#br0" timeOffset="106442.11">29692 5356 875 0,'0'0'0'0,"10"5"0"0,8 4 0 16,-18-9 48-16,0 0-48 0,17 9 49 0,-2-2-49 16,-15-7 85-16,0 0-85 0,19 0 86 0,18-7-86 0,-37 7 98 15,0 0-98-15,41-6 99 0,-6-2-99 0,-35 8 64 0,0 0-64 16,37-9 64-16,12-6-64 0,-49 15 24 0,0 0-24 16,44-13 25-16,-22 10-25 0,0-1-1078 0</inkml:trace>
  <inkml:trace contextRef="#ctx0" brushRef="#br0" timeOffset="106643.13">29748 5562 1233 0,'0'0'0'0,"11"9"0"15,12 6 0-15,-23-15 16 0,0 0-16 0,26 18 16 16,-3-13-16-16,-23-5 23 0,0 0-23 0,30 1 24 15,16-4-24-15,-46 3 46 0,0 0-46 0,47-9 46 16,-4 2-46-16,-43 7 36 0,0 0-36 0,31-6 36 16,-13 0-36-16,1 1-1047 0</inkml:trace>
  <inkml:trace contextRef="#ctx0" brushRef="#br0" timeOffset="131892.29">19500 6986 483 0,'0'0'0'0,"0"0"0"0,0 0 0 15,0 0 23-15,0 0-23 0,5-17 24 0,-7 5-24 16,2 12 94-16,0 0-94 0,-5-17 94 0,1-9-94 16,4 26 98-16,0 0-98 0,-5-26 98 0,-4 5-98 15,9 21 66-15,0 0-66 0,-12-19 67 0,-4 3-67 0,16 16 47 0,0 0-47 16,-16-15 47-16,-1 3-47 0,17 12 33 16,0 0-33-16,-18-11 34 0,0 4-34 0,18 7 31 0,0 0-31 15,-15-5 31-15,-3 2-31 0,18 3 25 0,0 0-25 16,-14 1 26-16,-2 6-26 0,16-7 29 0,0 0-29 15,-14 18 30-15,-2 16-30 0,16-34 28 0,0 0-28 0,-12 49 28 16,1 4-28-16,11-53 29 0,0 0-29 0,-7 57 29 16,2 2-29-16,5-59 28 0,0 0-28 0,-6 57 28 15,3 4-28-15,3-61 26 0,0 0-26 0,-6 64 27 16,6 14-27-16,0-78 23 0,0 0-23 0,8 79 23 16,4-9-23-16,-12-70 18 0,0 0-18 0,18 57 19 15,-4-12-19-15,-14-45 17 0,0 0-17 0,14 34 17 16,-2-4-17-16,-12-30 11 0,0 0-11 0,5 27 11 15,-1 1-11-15,-4-28 3 0,0 0-3 0,0 30 4 16,-7 4-4-16,7-34 0 0,0 0 0 0,-2 30 0 16,2-15 0-16,0 1-1252 0</inkml:trace>
  <inkml:trace contextRef="#ctx0" brushRef="#br0" timeOffset="132161.19">19020 7519 908 0,'0'0'0'0,"2"7"0"0,0 9 0 0,-2-16 7 15,0 0-7-15,5 14 7 0,-3-7-7 0,-2-7 18 0,0 0-18 16,7 3 18-16,7-6-18 0,-14 3 27 15,0 0-27-15,30-4 27 0,17-1-27 0,-47 5 45 16,0 0-45-16,55-4 46 0,3-1-46 0,-58 5 54 0,0 0-54 16,57-7 54-16,-6-8-54 0,-51 15 31 0,0 0-31 15,46-16 31-15,-7 6-31 0,-2-1-895 0</inkml:trace>
  <inkml:trace contextRef="#ctx0" brushRef="#br0" timeOffset="132509.57">19620 7433 707 0,'0'0'0'0,"2"15"0"0,1 27 0 0,-3-42 15 0,0 0-15 16,5 48 16-16,9-4-16 0,-14-44 27 0,0 0-27 15,13 38 27-15,-8-4-27 0,-5-34 21 0,0 0-21 16,5 35 21-16,4 3-21 0,0 3-566 0</inkml:trace>
  <inkml:trace contextRef="#ctx0" brushRef="#br0" timeOffset="133631.29">19613 7182 718 0,'0'0'0'0,"0"0"0"0,-9 5 0 0,9-5 6 15,0 0-6-15,-7 0 7 0,7 0-7 16,0 0 6-16,0 0-6 0,0 0 6 0,0 0-6 0,0 0 8 15,0 0-8-15,0 0 9 0,12 3-9 0,-12-3 7 16,0 0-7-16,25 0 7 0,10 4-7 0,2 1-521 0</inkml:trace>
  <inkml:trace contextRef="#ctx0" brushRef="#br0" timeOffset="134157.6">19893 6948 740 0,'0'0'0'0,"0"0"0"0,0 12 0 16,0-12 5-16,0 0-5 0,4 26 6 15,4 37-6-15,-8-63 13 0,0 0-13 0,11 69 13 16,-2-12-13-16,-9-57 57 0,0 0-57 0,7 60 57 0,-2 17-57 16,-5-77 66-16,0 0-66 0,6 74 67 0,-8-10-67 15,2-64 60-15,0 0-60 0,0 55 60 0,0-16-60 16,0-39 46-16,0 0-46 0,2 31 46 0,-1-16-46 0,-1-15 39 16,0 0-39-16,0 9 40 0,0-9-40 0,0 0 32 15,0 0-32-15,0 0 33 0,0 0-33 0,0 0 26 0,0 0-26 16,11-12 26-16,3-21-26 0,-14 33 25 15,0 0-25-15,14-31 25 0,0 10-25 0,-14 21 26 0,0 0-26 16,16-12 27-16,0 5-27 0,-16 7 21 0,0 0-21 16,26 2 21-16,13 8-21 0,-39-10 21 0,0 0-21 15,41 19 22-15,-9 0-22 0,-32-19 22 0,0 0-22 16,22 26 22-16,-9 2-22 0,-13-28 22 0,0 0-22 0,5 27 23 16,-8-9-23-16,3-18 21 0,0 0-21 0,-13 19 21 15,-11-4-21-15,24-15 17 0,0 0-17 0,-37 12 17 16,-8-6-17-16,45-6 11 0,0 0-11 15,-45-4 11-15,0-1-11 0,45 5 5 0,0 0-5 0,-31-10 6 16,8-4-6-16,23 14 1 0,0 0-1 0,-18-12 2 16,9-4-2-16,9 16-2 0,0 0 2 0,6-24-1 15,18-6 1-15,1 3-1304 0</inkml:trace>
  <inkml:trace contextRef="#ctx0" brushRef="#br0" timeOffset="134638.37">20302 7381 1009 0,'0'0'0'0,"4"15"0"0,10 18 0 16,-14-33 11-16,0 0-11 0,14 33 12 0,-3-5-12 15,-11-28 19-15,0 0-19 0,9 15 20 0,-2-2-20 16,-7-13 31-16,0 0-31 0,7 8 31 0,-7-8-31 0,0 0 26 16,0 0-26-16,12 0 27 0,0-17-27 0,-12 17 25 15,0 0-25-15,14-28 25 0,-1-8-25 16,-13 36 27-16,0 0-27 0,5-47 28 0,-5-7-28 0,0 54 24 15,0 0-24-15,-9-48 24 0,0 15-24 0,9 33 29 16,0 0-29-16,-12-22 29 0,-2 13-29 16,14 9 39-16,0 0-39 0,-18 3 39 0,-1 13-39 0,19-16 43 0,0 0-43 15,-23 33 44-15,5 24-44 0,18-57 46 0,0 0-46 16,-14 64 47-16,5 0-47 0,9-64 44 0,0 0-44 16,4 57 44-16,15-15-44 0,-19-42 39 0,0 0-39 0,25 34 40 15,0-9-40-15,-25-25 33 0,0 0-33 0,23 15 33 16,-2-6-33-16,-21-9 24 0,0 0-24 0,30 0 25 15,10-12-25-15,-40 12 19 0,0 0-19 0,46-21 19 16,11-5-19-16,-57 26 13 0,0 0-13 0,51-35 14 16,-9-4-14-16,-42 39 11 0,0 0-11 0,35-58 11 15,-8-9-11-15,-27 67 10 0,0 0-10 0,18-61 10 16,-10 29-10-16,-8 32 11 0,0 0-11 0,6-13 11 16,-6 13-11-16,0 0 10 0,0 0-10 0,10 14 11 15,-8 35-11-15,-2-49 10 0,0 0-10 0,4 55 10 0,3-10-10 16,-7-45 11-16,0 0-11 0,10 43 11 15,4-13-11-15,-14-30 7 0,0 0-7 0,18 24 8 16,5-5-8-16,-23-19 5 0,0 0-5 0,23 16 5 0,3-3-5 16,1 3-1556-16</inkml:trace>
  <inkml:trace contextRef="#ctx0" brushRef="#br0" timeOffset="135244.19">21634 7611 852 0,'0'0'0'0,"0"0"0"16,0 0 0-16,0 0 51 0,0 0-51 0,20-9 51 15,-6-6-51-15,-14 15 60 0,0 0-60 0,21-37 61 0,5-27-61 16,-26 64 72-16,0 0-72 0,32-74 73 0,0-14-73 0,-32 88 47 16,0 0-47-16,28-89 48 0,-9 10-48 0,-19 79 33 15,0 0-33-15,14-75 33 0,-6 3-33 16,-8 72 37-16,0 0-37 0,3-69 38 0,-8 5-38 15,5 64 38-15,0 0-38 0,-6-49 38 0,-1 16-38 16,7 33 33-16,0 0-33 0,-7-15 33 0,2 4-33 0,5 11 32 16,0 0-32-16,-9 4 33 0,-5 11-33 0,14-15 27 0,0 0-27 15,-14 33 27-15,0 31-27 0,14-64 20 0,0 0-20 16,-11 76 21-16,6 2-21 0,5-78 21 0,0 0-21 16,0 85 21-16,5 3-21 0,-5-88 19 0,0 0-19 15,14 90 19-15,6-3-19 0,-20-87 18 0,0 0-18 0,28 74 18 16,6-17-18-16,-34-57 12 0,0 0-12 0,40 44 12 15,2-17-12-15,1 3-1364 0</inkml:trace>
  <inkml:trace contextRef="#ctx0" brushRef="#br0" timeOffset="135540.21">22190 7190 1110 0,'0'0'0'0,"0"0"0"16,0 13 0-16,0-13 7 0,0 0-7 0,-6 32 7 15,-2 41-7-15,8-73 10 0,0 0-10 0,-9 73 10 16,5-13-10-16,4-60 46 0,0 0-46 0,0 40 46 0,4-12-46 16,-4-28 45-16,0 0-45 0,5 17 46 0,-1-5-46 15,-4-12 41-15,0 0-41 0,7 0 41 0,9-5-41 16,-16 5 36-16,0 0-36 0,17-19 37 0,6-22-37 16,-23 41 31-16,0 0-31 0,20-52 31 0,-6-12-31 15,-14 64 36-15,0 0-36 0,7-64 37 0,-9 12-37 0,2 52 37 16,0 0-37-16,-7-38 38 0,-2 10-38 0,9 28 39 15,0 0-39-15,-12-17 39 0,-2 10-39 0,14 7 39 16,0 0-39-16,-15 5 40 0,-7 14-40 0,22-19 28 16,0 0-28-16,-15 28 29 0,12 8-29 0,3-36 19 15,0 0-19-15,10 38 20 0,13 0-20 0,2 0-1399 16</inkml:trace>
  <inkml:trace contextRef="#ctx0" brushRef="#br0" timeOffset="135865.31">22729 7049 1401 0,'0'0'0'0,"0"0"0"15,-7-7 0-15,7 7 1 0,0 0-1 0,-12-9 1 16,-7 0-1-16,19 9 3 0,0 0-3 0,-25 0 4 16,-3 9-4-16,28-9 45 0,0 0-45 0,-27 9 46 15,-1 6-46-15,28-15 48 0,0 0-48 0,-23 14 48 16,5 0-48-16,18-14 48 0,0 0-48 0,-10 12 48 0,8 0-48 15,2-12 44-15,0 0-44 0,7 17 44 0,7 4-44 16,-14-21 35-16,0 0-35 0,20 23 36 0,3-1-36 16,-23-22 30-16,0 0-30 0,24 23 31 0,-1 4-31 15,-23-27 25-15,0 0-25 0,20 33 25 0,1 9-25 16,-21-42 19-16,0 0-19 0,10 45 20 0,-6 2-20 16,-4-47 18-16,0 0-18 0,-4 38 18 0,-6-4-18 15,10-34 17-15,0 0-17 0,-21 24 17 0,1-3-17 16,20-21 12-16,0 0-12 0,-21 12 13 0,5-8-13 15,16-4 4-15,0 0-4 0,-12 2 5 0,12-2-5 16,0 0-1520-16</inkml:trace>
  <inkml:trace contextRef="#ctx0" brushRef="#br0" timeOffset="136182.5">22948 6940 1468 0,'0'0'0'0,"0"0"0"16,7 8 0-16,-7-8 21 0,0 0-21 0,2 9 21 16,-11 3-21-16,9-12 47 0,0 0-47 0,-21 17 48 15,-4 7-48-15,25-24 36 0,0 0-36 0,-21 28 37 16,2 3-37-16,19-31 31 0,0 0-31 0,-11 28 31 16,11-2-31-16,0-26 26 0,0 0-26 0,11 24 26 15,12 4-26-15,-23-28 25 0,0 0-25 0,23 24 26 16,-2-7-26-16,-21-17 23 0,0 0-23 15,19 28 23-15,1 12-23 0,-20-40 18 0,0 0-18 0,15 43 19 16,-9-5-19-16,-6-38 19 0,0 0-19 0,-6 35 20 16,-13-2-20-16,19-33 18 0,0 0-18 0,-28 24 18 0,-11-3-18 15,39-21 15-15,0 0-15 0,-42 15 16 0,-6-9-16 16,48-6 6-16,0 0-6 0,-37 3 6 0,21 0-6 16,-3-3-1473-16</inkml:trace>
  <inkml:trace contextRef="#ctx0" brushRef="#br0" timeOffset="136725.31">23513 7229 987 0,'0'0'0'0,"0"0"0"0,0 0 0 15,0 0 33-15,0 0-33 0,5 6 33 16,-5-6-33-16,0 0 49 0,0 0-49 0,28-8 49 0,30 8-49 16,-58 0 96-16,0 0-96 0,74-4 97 0,8-1-97 0,-82 5 73 15,0 0-73-15,82-3 74 0,-4-1-74 0,-78 4 60 0,0 0-60 16,60-8 60-16,-18 1-60 0,-42 7 42 0,0 0-42 16,29-6 42-16,-12 0-42 0,-17 6 37 0,0 0-37 15,11-2 37-15,-4 2-37 0,-7 0 17 0,0 0-17 16,0 0 17-16,7 0-17 0,0 0-1293 0</inkml:trace>
  <inkml:trace contextRef="#ctx0" brushRef="#br0" timeOffset="136931.94">23786 7009 1110 0,'0'0'0'0,"0"5"0"16,-2 14 0-16,2-19 7 0,0 0-7 0,-3 24 7 15,1 0-7-15,2-24 7 0,0 0-7 0,2 33 7 16,5 4-7-16,-7-37 46 0,0 0-46 0,14 45 47 16,7 14-47-16,-21-59 60 0,0 0-60 0,21 62 61 0,-3-2-61 15,-18-60 42-15,0 0-42 0,18 52 43 16,3-12-43-16,-21-40 32 0,0 0-32 0,23 30 32 16,-4-18-32-16,2 0-1066 0</inkml:trace>
  <inkml:trace contextRef="#ctx0" brushRef="#br0" timeOffset="151210.29">24883 6891 774 0,'0'0'0'0,"0"0"0"0,-23 9 0 0,23-9 42 16,0 0-42-16,-24 8 42 0,-10 1-42 0,34-9 115 16,0 0-115-16,-37 16 115 0,-2 8-115 0,39-24 70 15,0 0-70-15,-35 31 71 0,10 11-71 0,25-42 53 16,0 0-53-16,-16 43 54 0,8 5-54 15,8-48 42-15,0 0-42 0,0 57 43 0,10 16-43 0,-10-73 30 16,0 0-30-16,21 73 31 0,13-9-31 0,-34-64 25 0,0 0-25 16,44 57 26-16,12-21-26 0,-56-36 31 0,0 0-31 15,62 21 32-15,2-14-32 0,-64-7 29 0,0 0-29 16,63-4 29-16,-1-11-29 0,-62 15 18 0,0 0-18 0,58-24 19 16,-9-9-19-16,-49 33 1 0,0 0-1 0,36-47 2 15,-10-10-2-15,-26 57-7 0,0 0 7 0,20-54-7 16,-10 14 7-16,-10 40-32 0,0 0 32 0,5-32-31 15,-3-1 31-15,-2 33-47 0,0 0 47 0,-3-23-46 16,-3 15 46-16,6 8-32 0,0 0 32 0,-8 0-31 16,-5 12 31-16,13-12-12 0,0 0 12 0,-10 17-11 15,3 11 11-15,7-28-2 16,0 0 2-16,-4 36-2 0,6 16 2 0,-2-52 0 0,0 0 0 0,5 52 1 0,6-7-1 16,-11-45 8-16,0 0-8 0,16 40 8 0,1-14-8 15,-17-26 19-15,0 0-19 0,18 15 20 0,1-6-20 16,-19-9 26-16,0 0-26 0,23-5 27 15,5-20-27-15,-28 25 27 0,0 0-27 0,27-39 27 16,-4-19-27-16,-23 58 29 0,0 0-29 0,12-60 29 0,-12 5-29 16,0 55 36-16,0 0-36 0,-10-42 36 0,-12 9-36 15,22 33 35-15,0 0-35 0,-28-28 35 0,-4 13-35 16,32 15 34-16,0 0-34 0,-28-4 34 0,3 15-34 16,25-11 25-16,0 0-25 0,-17 17 26 0,3 2-26 0,14-19 17 15,0 0-17-15,-6 21 18 0,12 0-18 0,-1-2-1404 16</inkml:trace>
  <inkml:trace contextRef="#ctx0" brushRef="#br0" timeOffset="151599.2">25476 7118 1255 0,'0'0'0'0,"9"5"0"16,10 11 0-16,-19-16 14 0,0 0-14 15,23 17 15-15,-4 5-15 0,-19-22 36 0,0 0-36 0,16 25 37 16,-3 7-37-16,-13-32 32 0,0 0-32 0,7 40 33 16,-4 9-33-16,-3-49 36 0,0 0-36 0,-3 48 36 15,-4-11-36-15,7-37 33 0,0 0-33 0,-7 29 33 16,1-13-33-16,6-16 30 0,0 0-30 0,-1 8 30 16,1-8-30-16,0 0 28 0,0 0-28 0,1-17 29 0,10-32-29 15,-11 49 24-15,0 0-24 0,14-60 24 0,0 3-24 16,-14 57 19-16,0 0-19 0,14-49 19 0,0 15-19 15,-14 34 20-15,0 0-20 0,16-28 20 0,0 5-20 16,-16 23 20-16,0 0-20 0,18-15 21 0,3 3-21 16,-21 12 19-16,0 0-19 0,26 0 20 0,10 3-20 15,-36-3 18-15,0 0-18 0,33 14 19 16,1 9-19-16,-34-23 18 0,0 0-18 0,26 29 18 0,-12 2-18 0,-14-31 17 16,0 0-17-16,5 42 17 0,-6 10-17 0,1-52 16 15,0 0-16-15,-6 52 17 0,-1-7-17 16,7-45 11-16,0 0-11 0,-3 25 11 0,5-12-11 15,-1 0-1474-15</inkml:trace>
  <inkml:trace contextRef="#ctx0" brushRef="#br0" timeOffset="151946.29">25947 7083 1435 0,'0'0'0'0,"7"7"0"15,12 5 0-15,-19-12 41 0,0 0-41 0,23 19 41 16,-2 4-41-16,-21-23 70 0,0 0-70 0,20 27 70 15,-6 6-70-15,-14-33 57 0,0 0-57 0,9 47 58 16,-6 7-58-16,-3-54 39 0,0 0-39 0,0 55 39 16,0-13-39-16,0-42 33 0,0 0-33 0,2 32 33 15,-2-9-33-15,0-23 29 0,0 0-29 0,0 12 30 16,0-12-30-16,0 0 23 0,0 0-23 0,9-22 23 16,3-32-23-16,-12 54 18 0,0 0-18 0,13-66 18 15,-3 4-18-15,-10 62 19 0,0 0-19 0,11-54 19 16,1 13-19-16,-12 41 18 0,0 0-18 0,12-35 18 15,2 9-18-15,-14 26 17 0,0 0-17 0,18-15 17 16,3 2-17-16,-21 13 15 0,0 0-15 0,32-3 15 0,16 15-15 16,-48-12 13-16,0 0-13 0,47 19 13 0,-1 5-13 15,-46-24 11-15,0 0-11 0,32 33 12 0,-18 5-12 16,-14-38 9-16,0 0-9 0,2 47 9 0,-8 10-9 16,6-57 3-16,0 0-3 0,-3 43 4 0,5-17-4 0,-1 2-1642 15</inkml:trace>
  <inkml:trace contextRef="#ctx0" brushRef="#br0" timeOffset="152275.6">26538 7256 1289 0,'0'0'0'16,"0"0"0"-16,16 16 0 15,-16-16 59-15,0 0-59 0,15 19 60 0,5 10-60 0,-20-29 91 0,0 0-91 16,19 16 92-16,-5-20-92 0,-14 4 81 0,0 0-81 15,16-20 81-15,4-5-81 0,-20 25 40 0,0 0-40 16,17-32 41-16,1-3-41 0,-18 35 28 0,0 0-28 0,14-33 29 16,-7-3-29-16,-7 36 28 0,0 0-28 0,-5-33 29 15,-4 9-29-15,9 24 32 0,0 0-32 0,-12-16 32 16,-4 9-32-16,16 7 32 0,0 0-32 0,-16 7 32 16,-2 17-32-16,18-24 29 0,0 0-29 0,-19 28 30 15,-2 8-30-15,21-36 25 0,0 0-25 0,-16 37 26 0,7 8-26 16,9-45 24-16,0 0-24 0,0 48 25 0,14 4-25 15,-14-52 17-15,0 0-17 0,18 48 17 0,3-22-17 16,-21-26 11-16,0 0-11 0,32 16 11 0,17-9-11 16,-49-7 4-16,0 0-4 0,55-7 4 0,1-19-4 15,-1 0-1665-15</inkml:trace>
  <inkml:trace contextRef="#ctx0" brushRef="#br0" timeOffset="152877.54">27319 6900 1076 0,'0'0'0'0,"0"0"0"16,-19-16 0-16,19 16 29 0,0 0-29 0,-23-7 30 16,-9 18-30-16,32-11 59 0,0 0-59 0,-37 20 60 15,-4 17-60-15,41-37 86 0,0 0-86 0,-37 43 87 16,7 14-87-16,30-57 82 0,0 0-82 0,-24 57 82 15,6 4-82-15,18-61 66 0,0 0-66 0,-7 60 67 16,11 13-67-16,-4-73 44 0,0 0-44 0,15 69 45 16,14-10-45-16,-29-59 36 0,0 0-36 0,38 38 37 0,14-22-37 15,-52-16 28-15,0 0-28 0,61 0 28 0,8-19-28 16,-69 19 18-16,0 0-18 0,64-35 19 0,-10-20-19 16,-54 55 7-16,0 0-7 0,46-64 7 0,-9 7-7 0,-37 57 0 15,0 0 0-15,28-58 0 0,-10-2 0 0,-18 60-4 16,0 0 4-16,9-69-3 0,-7-11 3 0,-2 80-10 15,0 0 10-15,0-78-10 0,0 14 10 0,0 64-14 0,0 0 14 16,1-52-14-16,-2 19 14 0,1 33-10 0,0 0 10 16,-2-22-10-16,0 17 10 0,2 5-4 0,0 0 4 15,-2 8-3-15,-1 20 3 0,3-28 0 0,0 0 0 16,-2 45 0-16,4 19 0 0,-2-64 1 16,0 0-1-16,3 68 1 0,3 1-1 0,-6-69 3 0,0 0-3 15,7 64 3-15,-2-7-3 0,-5-57 7 0,0 0-7 0,2 60 7 16,-4 10-7-16,2-70 5 0,0 0-5 15,-2 64 5-15,4-14-5 0,-2-50 1 0,0 0-1 0,4 35 2 16,-1-23-2-16,1 1-1400 0</inkml:trace>
  <inkml:trace contextRef="#ctx0" brushRef="#br0" timeOffset="153461.46">27494 7190 1222 0,'0'0'0'0,"0"0"0"16,0-10 0-16,0 10 5 0,0 0-5 0,2-9 5 15,-1 4-5-15,-1 5 10 0,0 0-10 0,0 0 10 16,7-10-10-16,-7 10 32 0,0 0-32 0,11-5 32 0,10-7-32 15,-21 12 29-15,0 0-29 0,25-13 30 0,-1 5-30 16,-24 8 28-16,0 0-28 0,25-7 28 0,2 2-28 16,-27 5 30-16,0 0-30 0,30 0 31 0,10 3-31 15,-40-3 31-15,0 0-31 0,41 11 31 0,-13 2-31 16,-28-13 34-16,0 0-34 0,21 14 34 0,-3 2-34 16,-18-16 33-16,0 0-33 0,21 12 34 0,5 0-34 15,-26-12 33-15,0 0-33 0,32 9 34 0,0-6-34 16,-32-3 32-16,0 0-32 0,32 0 33 0,-6-5-33 15,-26 5 35-15,0 0-35 0,20-7 36 0,-5-2-36 16,-15 9 31-16,0 0-31 0,9-15 32 0,-11-9-32 0,2 24 31 16,0 0-31-16,-12-25 32 0,-13 6-32 0,25 19 28 15,0 0-28-15,-33-10 29 0,-8 8-29 0,41 2 24 16,0 0-24-16,-38 7 25 0,2 2-25 0,36-9 21 16,0 0-21-16,-24 10 22 0,11-5-22 0,13-5 17 0,0 0-17 15,0 0 18-15,0 0-18 0,0 0 16 0,0 0-16 0,11-5 17 16,24-10-17-16,-35 15 14 0,0 0-14 0,37-25 14 15,-12 3-14-15,-25 22 12 0,0 0-12 0,23-23 13 16,1-3-13-16,-24 26 13 16,0 0-13-16,25-22 13 0,-9 10-13 0,-16 12 11 0,0 0-11 0,25 2 12 15,22 13-12-15,-47-15 11 0,0 0-11 0,57 24 11 16,-1 9-11-16,-56-33 8 0,0 0-8 0,51 40 9 16,-17-4-9-16,-34-36 7 0,0 0-7 0,19 37 7 15,-12-10-7-15,-7-27 5 0,0 0-5 0,-1 25 6 16,-7-13-6-16,8-12 5 0,0 0-5 0,-7 12 6 15,7-12-6-15,0 0 4 0,0 0-4 0,0 0 5 16,-7 0-5-16,7 0 3 0,0 0-3 0,4-16 3 16,5-3-3-16,-9 19 2 0,0 0-2 0,14-29 2 0,5-14-2 15,-19 43 1-15,0 0-1 0,21-47 2 0,-1-3-2 16,-20 50 1-16,0 0-1 0,17-42 1 0,-1 14-1 16,-16 28-1-16,0 0 1 0,21-20-1 0,8-5 1 15,-29 25-7-15,0 0 7 0,44-29-7 0,23-2 7 0,0 0-1755 16</inkml:trace>
  <inkml:trace contextRef="#ctx0" brushRef="#br0" timeOffset="153991.47">29035 7215 1323 0,'0'0'0'0,"0"0"0"15,0 12 0-15,0-12 8 0,0 0-8 0,2 12 9 0,0-7-9 16,-2-5 46-16,0 0-46 0,0 0 46 0,16 0-46 16,-16 0 76-16,0 0-76 0,23-9 77 0,17-10-77 15,-40 19 56-15,0 0-56 0,44-26 57 0,-1-8-57 16,-43 34 30-16,0 0-30 0,31-50 31 0,-4-21-31 16,-27 71 39-16,0 0-39 0,18-78 40 0,-10-7-40 15,-8 85 45-15,0 0-45 0,6-81 45 0,-5 5-45 16,-1 76 37-16,0 0-37 0,-8-73 37 0,-14 0-37 15,22 73 29-15,0 0-29 0,-26-66 30 0,1 20-30 16,25 46 25-16,0 0-25 0,-23-25 25 0,0 32-25 0,23-7 19 16,0 0-19-16,-22 28 19 0,-7 26-19 0,29-54 15 15,0 0-15-15,-26 64 16 0,6 8-16 0,20-72 11 16,0 0-11-16,-8 82 11 0,9 20-11 0,-1-102 8 0,0 0-8 16,14 104 9-16,13-13-9 0,-27-91 6 0,0 0-6 15,33 90 7-15,8 2-7 0,-41-92 3 0,0 0-3 16,44 78 3-16,0-26-3 0,-44-52-1 0,0 0 1 15,53 26-1-15,5-28 1 0,1 2-1617 0</inkml:trace>
  <inkml:trace contextRef="#ctx0" brushRef="#br0" timeOffset="154275.37">29633 7021 1435 0,'0'0'0'0,"2"-7"0"16,2-14 0 15,-4 21 22-31,0 0-22 0,3-15 22 0,-3 15-22 0,0 0 40 0,0 0-40 0,0 19 41 0,-5 14-41 0,5-33 59 0,0 0-59 0,-5 39 59 16,1 3-59-16,4-42 46 0,0 0-46 0,2 40 47 15,5-1-47-15,-7-39 39 0,0 0-39 0,9 30 40 16,1-8-40-16,-10-22 34 0,0 0-34 0,9 14 34 16,-2-7-34-16,-7-7 30 0,0 0-30 0,14-3 30 0,9-9-30 15,-23 12 33-15,0 0-33 0,27-28 33 0,1-5-33 16,-28 33 29-16,0 0-29 0,18-45 30 0,-13-10-30 16,-5 55 22-16,0 0-22 0,-4-57 23 0,-6 1-23 15,10 56 25-15,0 0-25 0,-16-47 25 0,-5 9-25 16,21 38 24-16,0 0-24 0,-25-20 25 0,-2 27-25 0,27-7 24 15,0 0-24-15,-22 20 25 0,6 13-25 0,16-33 15 16,0 0-15-16,-9 31 16 0,12-5-16 0,-3-26 4 16,0 0-4-16,13 16 5 0,8-9-5 0,0 1-1692 15</inkml:trace>
  <inkml:trace contextRef="#ctx0" brushRef="#br0" timeOffset="154606.87">30261 6723 1513 0,'0'0'0'0,"0"0"0"0,2-8 0 0,-2 8 0 0,0 0 0 16,-5-6 0-16,-13 6 0 0,18 0-3 0,0 0 3 15,-21 2-3-15,-7 2 3 0,28-4 14 0,0 0-14 0,-28 5 15 16,1 9-15-16,27-14 34 0,0 0-34 0,-25 20 34 16,2 1-34-16,23-21 49 0,0 0-49 0,-17 28 50 15,3 10-50-15,14-38 48 0,0 0-48 0,-4 40 49 16,13-4-49-16,-9-36 36 0,0 0-36 0,21 35 36 15,11-2-36-15,-32-33 30 0,0 0-30 0,32 25 30 16,-6-2-30-16,-26-23 27 0,0 0-27 0,21 24 27 0,-1 2-27 16,-20-26 23-16,0 0-23 0,10 31 23 0,-13-3-23 15,3-28 21-15,0 0-21 0,-14 28 21 0,-13-4-21 16,27-24 17-16,0 0-17 0,-33 22 17 0,-6 1-17 16,39-23 16-16,0 0-16 0,-35 16 16 0,12-11-16 15,23-5 16-15,0 0-16 0,-11-4 16 0,15-4-16 16,-4 8 2-16,0 0-2 0,22-18 2 0,28-8-2 15,-1 2-1572-15</inkml:trace>
  <inkml:trace contextRef="#ctx0" brushRef="#br0" timeOffset="154891.81">30544 6678 1457 0,'0'0'0'15,"0"0"0"-15,0 0 0 0,0 0 8 0,0 0-8 16,-8 4 8-16,-11 1-8 0,19-5 14 0,0 0-14 15,-28 12 14-15,-7 4-14 0,35-16 21 0,0 0-21 16,-34 27 21-16,8 13-21 0,26-40 28 0,0 0-28 0,-20 50 29 16,8 14-29-16,12-64 41 0,0 0-41 0,-4 66 41 15,8-7-41-15,-4-59 40 0,0 0-40 0,10 48 41 16,6-15-41-16,-16-33 32 0,0 0-32 16,20 30 33-16,1-6-33 0,-21-24 26 0,0 0-26 0,10 22 27 15,-20 3-27-15,10-25 22 0,0 0-22 0,-23 24 23 16,-11-3-23-16,34-21 17 0,0 0-17 15,-35 17 18-15,2-7-18 0,33-10 4 0,0 0-4 0,-23 5 5 16,10-1-5-16,13-4 0 0,0 0 0 0,6-9 1 16,17-15-1-16,1 2-1419 0</inkml:trace>
  <inkml:trace contextRef="#ctx0" brushRef="#br0" timeOffset="155310.65">31043 6953 1121 0,'0'0'0'0,"0"0"0"16,-7 7 0-16,7-7 10 0,0 0-10 0,-7 6 10 16,7-6-10-16,0 0 26 0,0 0-26 0,0 0 27 15,0 6-27-15,0-6 72 0,0 0-72 0,17 4 73 16,18 1-73-16,-35-5 68 0,0 0-68 0,46 4 69 15,16-3-69-15,-62-1 59 0,0 0-59 0,72 4 59 16,15-1-59-16,-87-3 63 0,0 0-63 0,74 4 64 16,-25-8-64-16,-49 4 55 0,0 0-55 0,34 0 56 0,-11-5-56 15,-23 5 44-15,0 0-44 0,17-7 45 0,-1-5-45 16,-16 12 25-16,0 0-25 0,14-12 26 16,-3 0-26-16,0 0-1419 0</inkml:trace>
  <inkml:trace contextRef="#ctx0" brushRef="#br0" timeOffset="155492.44">31357 6730 1491 0,'0'0'0'0,"0"0"0"0,-14 12 0 0,14-12 5 16,0 0-5-16,-15 18 5 0,1 6-5 0,14-24 55 16,0 0-55-16,-7 40 56 0,7 24-56 0,0-64 60 0,0 0-60 15,9 69 61-15,12-2-61 0,-21-67 32 0,0 0-32 16,23 73 33-16,-2-4-33 0,-21-69 24 0,0 0-24 15,14 64 24-15,-3 2-24 0,0 0-1325 0</inkml:trace>
  <inkml:trace contextRef="#ctx0" brushRef="#br0" timeOffset="156195.51">20085 8931 931 0,'0'0'0'0,"0"0"0"15,0 0 0-15,0 0 67 0,0 0-67 0,11-27 68 16,-18 6-68-16,7 21 163 0,0 0-163 0,-12-24 164 15,-10-4-164-15,22 28 111 0,0 0-111 0,-26-17 112 16,-8 13-112-16,34 4 60 0,0 0-60 0,-37 5 60 16,2 16-60-16,35-21 40 0,0 0-40 0,-32 31 40 15,6 6-40-15,26-37 24 0,0 0-24 0,-21 36 25 16,8 4-25-16,13-40 18 0,0 0-18 0,0 45 18 0,11 7-18 16,-11-52 12-16,0 0-12 0,21 52 13 15,11-4-13-15,-32-48 9 0,0 0-9 0,40 45 9 16,6-5-9-16,-46-40 7 0,0 0-7 0,44 41 7 15,-10 1-7-15,-34-42 6 0,0 0-6 0,14 47 7 0,-26 1-7 16,12-48 6-16,0 0-6 0,-34 45 7 0,-17-5-7 16,51-40 7-16,0 0-7 0,-58 33 7 0,-6-14-7 15,64-19 11-15,0 0-11 0,-60 10 12 0,6-13-12 16,54 3 17-16,0 0-17 0,-41-21 18 0,16-17-18 0,25 38 4 16,0 0-4-16,0-47 4 0,27 6-4 0,-2-3-1488 0</inkml:trace>
  <inkml:trace contextRef="#ctx0" brushRef="#br0" timeOffset="157023.47">20794 8694 830 0,'0'0'0'0,"0"0"0"0,-15 7 0 16,15-7 68-16,0 0-68 0,-13 9 68 0,1-6-68 0,12-3 117 16,0 0-117-16,-12 16 118 0,5 13-118 0,7-29 89 15,0 0-89-15,0 40 90 0,7 10-90 0,-7-50 56 0,0 0-56 16,7 52 56-16,1 4-56 0,-8-56 28 0,0 0-28 15,11 65 29-15,0 15-29 0,-11-80 30 0,0 0-30 16,15 74 31-16,-4-13-31 0,-11-61 27 0,0 0-27 16,14 47 27-16,7-21-27 0,1 1-1188 0</inkml:trace>
  <inkml:trace contextRef="#ctx0" brushRef="#br0" timeOffset="157215.46">21075 9170 1199 0,'0'0'0'0,"2"12"0"15,-1 9 0-15,-1-21 14 0,0 0-14 0,2 24 15 16,0-5-15-16,-2-19 51 0,0 0-51 0,0 12 51 16,0-3-51-16,0-9 31 0,0 0-31 0,0 0 32 0,-2 7-32 15,2-7 12-15,0 0-12 0,0 0 13 0,9-12-13 16,0 0-1004-16</inkml:trace>
  <inkml:trace contextRef="#ctx0" brushRef="#br0" timeOffset="157350.22">21054 8835 1233 0,'0'0'0'0,"0"0"0"0,-9 12 0 16,9-12 20-16,0 0-20 0,-7 12 20 0,7-12-20 16,0 0 64-16,0 0-64 0,-4 5 64 0,4-5-64 15,0 0 53-15,0 0-53 0,18 3 54 0,10 10-54 0,-28-13 31 16,0 0-31-16,43 12 31 0,9 0-31 0,1-4-1118 15</inkml:trace>
  <inkml:trace contextRef="#ctx0" brushRef="#br0" timeOffset="157649.17">21595 8867 1558 0,'0'0'0'0,"0"0"0"15,-9 13 0-15,9-13 25 0,0 0-25 0,-17 15 25 16,-17 2-25-16,34-17 54 0,0 0-54 0,-40 25 55 16,1 6-55-16,39-31 54 0,0 0-54 0,-28 38 55 0,15 12-55 15,13-50 43-15,0 0-43 0,4 54 43 16,14-6-43-16,-18-48 36 0,0 0-36 0,28 42 37 15,7-11-37-15,-35-31 32 0,0 0-32 0,37 24 32 0,-3-12-32 16,-34-12 26-16,0 0-26 0,31 9 27 0,-2-6-27 16,-29-3 0-16,0 0 0 0,26 0 0 0,-7-7 0 15,3 2-1517-15</inkml:trace>
  <inkml:trace contextRef="#ctx0" brushRef="#br0" timeOffset="157924.51">21802 9219 1155 0,'0'0'0'0,"0"0"0"0,17-6 0 0,-17 6 0 15,0 0 0-15,7-1 0 0,0 1 0 0,-7 0 1 16,0 0-1-16,18-5 2 0,14-8-2 0,-32 13 11 0,0 0-11 15,30-17 12-15,-9 3-12 0,-21 14 17 0,0 0-17 16,18-17 17-16,5-19-17 0,-23 36 33 0,0 0-33 16,21-37 34-16,-12 6-34 0,-9 31 60 0,0 0-60 15,0-26 61-15,-9-5-61 0,9 31 61 0,0 0-61 16,-18-24 61-16,-3 12-61 0,21 12 60 0,0 0-60 16,-25-2 60-16,-12 11-60 0,37-9 78 15,0 0-78-15,-35 15 79 0,5 15-79 0,30-30 75 0,0 0-75 0,-20 39 75 16,5 22-75-16,15-61 69 0,0 0-69 0,-4 57 70 15,16-2-70-15,-12-55 55 0,0 0-55 0,25 42 56 16,14-14-56-16,-39-28 42 0,0 0-42 0,41 15 42 16,-3-3-42-16,-38-12 9 0,0 0-9 0,39 6 10 15,2-6-10-15,-41 0 1 0,0 0-1 0,40-13 2 16,-4-11-2-16,1 3-1671 0</inkml:trace>
  <inkml:trace contextRef="#ctx0" brushRef="#br0" timeOffset="158460.49">23040 9345 1166 0,'0'0'0'0,"0"0"0"16,3 10 0-16,-3-10 58 0,0 0-58 0,0 0 58 15,9-15-58-15,-9 15 42 0,0 0-42 0,4-30 43 16,6-13-43-16,-10 43 75 0,0 0-75 0,9-64 75 16,-2-14-75-16,-7 78 51 0,0 0-51 0,7-85 52 15,0 6-52-15,-7 79 47 0,0 0-47 0,6-85 48 16,-6-17-48-16,0 102 42 0,0 0-42 0,0-100 42 16,1 23-42-16,-1 77 41 0,0 0-41 0,-5-60 41 15,-7 18-41-15,12 42 37 0,0 0-37 0,-14-27 37 16,-2 8-37-16,16 19 32 0,0 0-32 0,-16-6 32 15,0 10-32-15,16-4 29 0,0 0-29 0,-14 21 29 16,2 20-29-16,12-41 24 0,0 0-24 0,-7 64 24 16,5 28-24-16,2-92 19 0,0 0-19 0,3 97 19 0,8-9-19 15,-11-88 13-15,0 0-13 0,19 85 14 0,11 5-14 16,-30-90 10-16,0 0-10 0,41 88 10 0,3-12-10 16,-44-76 9-16,0 0-9 0,46 63 9 0,1-20-9 0,-47-43 2 15,0 0-2-15,48 24 2 0,1-15-2 0,-3 3-1614 16</inkml:trace>
  <inkml:trace contextRef="#ctx0" brushRef="#br0" timeOffset="158761.56">23483 8944 1278 0,'0'0'0'16,"0"8"0"-16,0 11 0 0,0-19 3 0,0 0-3 16,-2 33 3-16,-5 9-3 0,7-42 0 0,0 0 0 15,-5 46 0-15,-1-1 0 0,6-45 25 0,0 0-25 16,0 37 26-16,6-11-26 0,-6-26 42 15,0 0-42-15,7 22 43 0,1-8-43 0,-8-14 49 0,0 0-49 0,15 12 50 16,4-2-50-16,-19-10 50 0,0 0-50 0,26-3 51 16,6-13-51-16,-32 16 42 0,0 0-42 0,32-27 43 15,-7-11-43-15,-25 38 31 0,0 0-31 0,15-44 32 16,-9-6-32-16,-6 50 33 0,0 0-33 0,-4-48 34 16,-10 8-34-16,14 40 33 0,0 0-33 0,-21-28 33 15,-4 8-33-15,25 20 32 0,0 0-32 0,-26-4 33 0,-2 9-33 16,28-5 44-16,0 0-44 0,-23 14 45 0,9 7-45 15,14-21 28-15,0 0-28 0,1 21 29 0,17-1-29 16,-18-20 17-16,0 0-17 0,26 19 18 0,-1-15-18 16,2 1-1551-16</inkml:trace>
  <inkml:trace contextRef="#ctx0" brushRef="#br0" timeOffset="159125.29">24045 8729 1524 0,'0'0'0'0,"0"0"0"0,0 0 0 0,0 0 0 16,0 0 0-16,-7-4 0 0,0-6 0 0,7 10-1 15,0 0 1-15,-9-9 0 0,-3 8 0 0,12 1 25 16,0 0-25-16,-18 8 25 0,-8 6-25 0,26-14 48 0,0 0-48 16,-25 24 48-16,1 8-48 0,24-32 58 0,0 0-58 15,-18 29 59-15,11-5-59 0,7-24 52 0,0 0-52 0,0 19 53 16,7-3-53-16,-7-16 37 0,0 0-37 0,19 12 37 15,13 9-37-15,-32-21 25 0,0 0-25 0,35 15 26 16,-10-1-26-16,-25-14 19 0,0 0-19 0,21 19 20 16,2 12-20-16,-23-31 15 0,0 0-15 0,16 42 15 15,-12 6-15-15,-4-48 14 0,0 0-14 0,-8 49 15 16,-7-1-15-16,15-48 11 0,0 0-11 0,-23 40 11 16,-6-7-11-16,29-33 10 0,0 0-10 0,-30 21 10 15,4-9-10-15,26-12 8 0,0 0-8 0,-19 7 8 16,6-11-8-16,13 4 5 0,0 0-5 0,0-12 6 15,13-21-6-15,-13 33 2 0,0 0-2 0,16-40 3 16,8-8-3-16,3 0-1581 0</inkml:trace>
  <inkml:trace contextRef="#ctx0" brushRef="#br0" timeOffset="159511.44">24349 8770 1177 0,'0'0'0'15,"0"0"0"-15,19 4 0 0,-19-4 10 0,0 0-10 16,16-4 11-16,-12-2-11 0,-4 6 30 0,0 0-30 16,0-9 31-16,-2 0-31 0,2 9 91 0,0 0-91 15,-6-8 91-15,-2 1-91 0,8 7 84 16,0 0-84-16,-11 3 84 0,-1 9-84 0,12-12 70 0,0 0-70 15,-11 24 70-15,6 8-70 0,5-32 57 0,0 0-57 16,-4 36 58-16,3 0-58 0,1-36 49 0,0 0-49 0,1 33 49 16,6-9-49-16,-7-24 44 0,0 0-44 0,13 25 44 15,6-5-44-15,-19-20 38 0,0 0-38 0,21 19 39 16,-1 2-39-16,-20-21 33 0,0 0-33 0,17 21 33 16,1 7-33-16,-18-28 29 0,0 0-29 0,12 27 30 15,-17 3-30-15,5-30 27 0,0 0-27 0,-12 27 27 16,-8-2-27-16,20-25 21 0,0 0-21 0,-26 20 21 15,-9-2-21-15,35-18 17 0,0 0-17 0,-45 15 17 0,-11-4-17 16,56-11 14-16,0 0-14 0,-60 1 14 0,-5-13-14 16,-1 0-1748-16</inkml:trace>
  <inkml:trace contextRef="#ctx0" brushRef="#br0" timeOffset="162079.46">20258 9082 1155 0,'0'0'0'16,"0"0"0"-16,0 0 0 0,0 0 46 0,0 0-46 16,13 43 46-16,-1 18-46 0,-12-61 91 0,0 0-91 15,12 69 91-15,-10-5-91 0,-2-64 75 0,0 0-75 0,0 62 75 16,2 11-75-16,-2-73 14 0,0 0-14 0,3 76 15 16,-6-7-15-16,3-69 7 0,0 0-7 0,-2 56 8 15,2-16-8-15,0-1-1158 0</inkml:trace>
  <inkml:trace contextRef="#ctx0" brushRef="#br0" timeOffset="162379.34">20251 9098 1199 0,'0'0'0'0,"0"0"0"0,11-25 0 15,-11 25 21-15,0 0-21 0,12-20 21 0,2 1-21 16,-14 19 39-16,0 0-39 0,23-14 40 0,12 7-40 16,-35 7 52-16,0 0-52 0,39-4 53 0,2 4-53 15,-41 0 53-15,0 0-53 0,44 7 53 0,0 5-53 0,-44-12 46 16,0 0-46-16,34 26 46 0,-19 21-46 0,-15-47 44 16,0 0-44-16,-3 50 44 0,-25 6-44 0,28-56 39 15,0 0-39-15,-36 48 40 0,-11-12-40 16,47-36 36-16,0 0-36 0,-46 28 37 0,5-11-37 0,41-17 15 15,0 0-15-15,-31 12 15 0,11-5-15 0,20-7 3 16,0 0-3-16,-12-3 3 0,1-9-3 0,2 3-1365 0</inkml:trace>
  <inkml:trace contextRef="#ctx0" brushRef="#br0" timeOffset="176716.43">20161 11174 662 0,'0'0'0'15,"0"0"0"-15,0 0 0 0,0 0 42 0,0 0-42 16,0 0 42-16,0 0-42 0,0 0 120 0,0 0-120 16,20 5 120-16,11-6-120 0,-31 1 118 0,0 0-118 15,37-6 118-15,4 5-118 0,-41 1 69 0,0 0-69 16,44-4 69-16,0-1-69 0,-44 5 38 0,0 0-38 0,46-5 39 16,-4 5-39-16,-42 0 21 0,0 0-21 0,34 3 22 15,-13 3-22-15,-21-6 16 0,0 0-16 0,16 1 16 16,-7 3-16-16,0-1-1074 0</inkml:trace>
  <inkml:trace contextRef="#ctx0" brushRef="#br0" timeOffset="176927.94">20225 11486 841 0,'0'0'0'0,"0"0"0"0,16 19 0 16,-16-19 34-16,0 0-34 0,21 8 34 0,0-8-34 0,-21 0 51 16,0 0-51-16,30-7 52 0,12-6-52 0,-42 13 9 15,0 0-9-15,48-16 9 0,5 0-9 0,-53 16 0 0,0 0 0 16,46-10 0-16,-9 3 0 0,2 0-713 0</inkml:trace>
  <inkml:trace contextRef="#ctx0" brushRef="#br0" timeOffset="188759.73">21512 10588 931 0,'0'0'0'0,"0"0"0"0,-38 41 0 15,38-41 52-15,0 0-52 0,-34 55 53 0,-6 30-53 16,40-85 143-16,0 0-143 0,-32 94 144 0,7 8-144 16,25-102 94-16,0 0-94 0,-14 107 95 0,9-1-95 15,5-106 62-15,0 0-62 0,8 98 62 0,14-8-62 16,-22-90 47-16,0 0-47 0,37 83 47 0,12-6-47 0,-49-77 25 15,0 0-25-15,53 69 26 0,7-9-26 0,-60-60 11 16,0 0-11-16,53 56 11 0,-2-20-11 0,-2 2-1293 16</inkml:trace>
  <inkml:trace contextRef="#ctx0" brushRef="#br0" timeOffset="189989.53">22181 10710 427 0,'0'0'0'0,"0"0"0"0,3 19 0 0,-3-19 31 16,0 0-31-16,0 13 31 0,-5 2-31 0,5-15 74 0,0 0-74 16,-7 33 75-16,0 15-75 0,7-48 63 0,0 0-63 15,-7 56 64-15,-5 1-64 0,12-57 68 16,0 0-68-16,-18 50 68 0,-5 0-68 0,23-50 53 0,0 0-53 15,-25 45 53-15,-6-5-53 0,31-40 50 0,0 0-50 16,-34 42 50-16,-1 1-50 0,35-43 49 0,0 0-49 16,-30 41 49-16,7-4-49 0,23-37 41 0,0 0-41 0,-18 26 42 15,6-11-42-15,12-15 29 0,0 0-29 0,-9 9 29 16,9-9-29-16,0 0 24 0,0 0-24 0,-2 7 24 16,2-7-24-16,0 0 20 0,0 0-20 0,14-2 21 15,4 0-21-15,-18 2 16 0,0 0-16 0,28-3 17 16,4 1-17-16,-32 2 16 0,0 0-16 0,35-5 16 15,4 0-16-15,-39 5 16 0,0 0-16 0,39-5 16 16,-7 3-16-16,-32 2 6 0,0 0-6 0,35-3 6 0,7-1-6 16,-42 4 3-16,0 0-3 0,41-10 4 0,-11-1-4 15,-30 11 1-15,0 0-1 0,26-8 1 0,-1 1-1 16,-25 7 1-16,0 0-1 0,21-7 2 0,-8 2-2 16,-13 5 3-16,0 0-3 0,8-7 3 0,-2-2-3 15,-6 9 4-15,0 0-4 0,1-9 4 0,-1-3-4 16,0 12 7-16,0 0-7 0,-1-15 8 0,-8-3-8 15,9 18 9-15,0 0-9 0,-13-15 10 0,-4-1-10 16,17 16 10-16,0 0-10 0,-16-8 10 0,4 2-10 16,12 6 10-16,0 0-10 0,-11-1 10 0,4 2-10 15,7-1 9-15,0 0-9 0,0 0 10 0,-11 14-10 0,11-14 14 16,0 0-14-16,-3 16 14 0,3 1-14 0,0-17 17 0,0 0-17 16,2 33 17-16,1 10-17 0,-3-43 17 0,0 0-17 15,5 47 18-15,1-2-18 0,-6-45 18 0,0 0-18 16,3 45 18-16,-5-12-18 0,2-33 13 0,0 0-13 15,0 34 14-15,6 8-14 0,-1-4-1308 0</inkml:trace>
  <inkml:trace contextRef="#ctx0" brushRef="#br0" timeOffset="190785.6">22744 10932 763 0,'0'0'0'0,"10"19"0"0,10 14 0 0,-20-33 79 0,0 0-79 16,33 40 80-16,11-4-80 0,-44-36 68 0,0 0-68 15,48 28 69-15,1-2-69 0,-49-26 39 0,0 0-39 16,43 24 40-16,-10-5-40 0,-33-19 42 0,0 0-42 16,28 15 42-16,-12-1-42 0,-16-14 31 0,0 0-31 15,12 16 31-15,-4-2-31 0,-1 1-903 0</inkml:trace>
  <inkml:trace contextRef="#ctx0" brushRef="#br0" timeOffset="190979.16">23054 10818 1110 0,'0'0'0'0,"0"8"0"15,0 11 0-15,0-19 37 0,0 0-37 0,-2 42 38 16,-3 22-38-16,5-64 71 0,0 0-71 0,-14 66 72 0,-11-7-72 16,25-59 89-16,0 0-89 0,-32 53 89 0,-5 3-89 15,37-56 66-15,0 0-66 0,-31 55 66 0,9 4-66 16,22-59 45-16,0 0-45 0,-10 43 46 0,6-20-46 15,1 1-1237-15</inkml:trace>
  <inkml:trace contextRef="#ctx0" brushRef="#br0" timeOffset="191326.47">23469 10726 1143 0,'0'0'0'16,"-2"7"0"-16,-4 10 0 0,6-17 39 0,0 0-39 16,-8 37 40-16,-5 23-40 0,13-60 58 0,0 0-58 15,-14 68 59-15,5 1-59 0,9-69 82 0,0 0-82 16,-3 64 82-16,6-10-82 0,-3-54 51 0,0 0-51 0,11 46 51 16,7-4-51-16,-18-42 38 0,0 0-38 0,19 29 39 15,-1-10-39-15,-18-19 33 0,0 0-33 0,19 12 33 16,8-6-33-16,-27-6 26 0,0 0-26 0,26 1 26 15,-1-4-26-15,-25 3 20 0,0 0-20 0,19-7 20 16,-3-2-20-16,-16 9 20 0,0 0-20 0,11-15 21 16,-8 1-21-16,-3 14 25 0,0 0-25 0,-11-7 26 15,-13-2-26-15,24 9 26 0,0 0-26 0,-32-1 26 16,-3 2-26-16,35-1 25 0,0 0-25 0,-30 9 26 16,14 0-26-16,16-9 12 0,0 0-12 0,-12 12 13 15,6-4-13-15,1 1-1485 0</inkml:trace>
  <inkml:trace contextRef="#ctx0" brushRef="#br0" timeOffset="191610.6">23707 10399 1502 0,'0'0'0'0,"8"7"0"0,15 5 0 0,-23-12 27 0,0 0-27 16,34 24 28-16,8 13-28 0,-42-37 55 0,0 0-55 16,48 48 56-16,3 13-56 0,-51-61 66 0,0 0-66 15,48 60 66-15,-4 13-66 0,-44-73 52 0,0 0-52 0,40 88 52 16,-11 30-52-16,-29-118 45 0,0 0-45 0,15 124 45 16,-16 3-45-16,1-127 28 15,0 0-28-15,-18 112 29 0,-14-22-29 0,32-90 12 0,0 0-12 16,-42 81 12-16,-6-1-12 0,48-80 12 15,0 0-12-15,-47 69 13 0,-1-13-13 0,0 1-1515 0</inkml:trace>
  <inkml:trace contextRef="#ctx0" brushRef="#br0" timeOffset="194013.37">24756 11065 550 0,'0'0'0'0,"0"0"0"15,0 0 0-15,0 0 38 0,0 0-38 16,20 23 38-16,-10-18-38 0,-10-5 91 0,0 0-91 0,25 3 92 16,15-6-92-16,-40 3 88 0,0 0-88 0,53-4 88 15,13-1-88-15,-66 5 65 0,0 0-65 0,65-10 65 16,4 5-65-16,-69 5 33 0,0 0-33 0,61-9 33 16,-20 2-33-16,-41 7 25 0,0 0-25 0,32-5 26 15,-8 5-26-15,-24 0 24 0,0 0-24 0,16-4 24 16,-3 1-24-16,-13 3 20 0,0 0-20 0,8-2 21 0,-8 2-21 15,0 0 15-15,0 0-15 0,9-3 15 0,-9 3-15 16,0 0 11-16,0 0-11 0,0 0 11 0,0 12-11 16,0-3-970-16</inkml:trace>
  <inkml:trace contextRef="#ctx0" brushRef="#br0" timeOffset="194252.57">24940 10818 1031 0,'0'0'0'0,"0"0"0"0,0 0 0 0,0 0 0 0,0 0 0 16,1 14 1-16,1 13-1 0,-2-27 3 0,0 0-3 16,5 35 3-16,6 10-3 0,-11-45 12 0,0 0-12 15,14 45 13-15,4 0-13 0,-18-45 33 0,0 0-33 16,21 43 34-16,4-7-34 0,-25-36 52 0,0 0-52 0,24 33 53 15,-8 9-53-15,-16-42 48 0,0 0-48 0,16 47 48 16,-7 5-48-16,1 1-939 0</inkml:trace>
  <inkml:trace contextRef="#ctx0" brushRef="#br0" timeOffset="-210714.15">25989 10769 819 0,'0'0'0'0,"0"0"0"16,16-19 0-16,-16 19 63 0,0 0-63 0,12-14 63 15,1 1-63-15,-13 13 166 0,0 0-166 0,21-14 166 16,11-7-166-16,-32 21 111 0,0 0-111 0,38-16 112 0,-1 8-112 16,-37 8 60-16,0 0-60 0,36-4 61 0,-4 6-61 15,-32-2 35-15,0 0-35 0,29 10 35 0,1 11-35 16,-30-21 29-16,0 0-29 0,20 33 29 0,-17 12-29 16,-3-45 20-16,0 0-20 0,-10 55 21 15,-11 11-21-15,21-66 14 0,0 0-14 0,-25 68 15 16,-1-20-15-16,26-48 5 0,0 0-5 0,-23 36 5 0,10-17-5 15,13-19 1-15,0 0-1 0,-10 13 2 0,10-13-2 16,0 0 0-16,0 0 0 0,-7 8 1 0,7-8-1 0,0 0 0 16,0 0 0-16,0 0 0 0,0 0 0 15,0 0 0-15,0 0 0 0,19 0 0 0,7 0 0 0,-26 0 0 16,0 0 0-16,36 9 0 0,4 8 0 0,-40-17 1 0,0 0-1 16,39 26 1-16,-7 5-1 0,-32-31 4 0,0 0-4 15,14 42 4-15,-18 13-4 0,4-55 7 0,0 0-7 16,-24 56 7-16,-13-11-7 0,37-45 11 0,0 0-11 15,-48 38 11-15,-7-7-11 0,55-31 11 0,0 0-11 16,-60 22 12-16,-3-10-12 0,63-12 11 0,0 0-11 0,-57 0 11 16,6-8-11-16,51 8 9 0,0 0-9 15,-37-21 9-15,21-8-9 0,1-1-1397 0</inkml:trace>
  <inkml:trace contextRef="#ctx0" brushRef="#br0" timeOffset="-210232.49">26742 11119 908 0,'0'0'0'16,"0"0"0"-16,-5 14 0 0,5-14 17 0,0 0-17 16,-2 8 18-16,2-8-18 0,0 0 40 0,0 0-40 15,4 9 40-15,-4-9-40 0,0 0 88 0,0 0-88 0,0 0 89 16,0 0-89-16,0 0 68 0,0 0-68 0,9 3 69 16,-9-3-69-16,0 0 62 0,0 0-62 0,7-8 63 15,-7 8-63-15,0 0 56 0,0 0-56 0,1-7 57 16,-1 7-57-16,0 0 45 0,0 0-45 0,-8-7 46 15,1 5-46-15,7 2 36 0,0 0-36 0,-7 0 37 16,7 0-37-16,0 0 31 0,0 0-31 0,0 0 31 16,0 7-31-16,0 0-1291 0</inkml:trace>
  <inkml:trace contextRef="#ctx0" brushRef="#br0" timeOffset="-206045.59">27206 10781 1009 0,'0'0'0'0,"0"0"0"0,0 0 0 15,0 0 50-15,0 0-50 0,0 0 51 0,0 0-51 16,0 0 107-16,0 0-107 0,-5 33 108 0,-7 7-108 15,12-40 83-15,0 0-83 0,-15 42 84 0,1 1-84 0,14-43 51 16,0 0-51-16,-12 33 52 0,3-6-52 0,9-27 38 16,0 0-38-16,-3 21 38 0,3-5-38 0,0-16 26 0,0 0-26 15,1 12 27-15,-1-12-27 0,0 0 20 0,0 0-20 16,7 9 20-16,4-9-20 0,-11 0 18 0,0 0-18 16,28 3 18-16,23 0-18 0,-51-3 14 15,0 0-14-15,55 6 15 0,-7 2-15 0,-48-8 11 16,0 0-11-16,39 12 11 0,-8 4-11 0,-31-16 10 0,0 0-10 15,25 14 10-15,-9 3-10 0,-16-17 10 0,0 0-10 0,3 23 11 16,-13 8-11-16,10-31 10 0,0 0-10 0,-21 36 10 16,-13 0-10-16,34-36 10 0,0 0-10 0,-39 37 10 15,-8-8-10-15,47-29 5 0,0 0-5 0,-51 24 6 16,5-4-6-16,46-20 1 0,0 0-1 0,-37 13 2 16,10-11-2-16,27-2-2 0,0 0 2 0,-16-3-1 15,11-4 1-15,-2 2-1398 0</inkml:trace>
  <inkml:trace contextRef="#ctx0" brushRef="#br0" timeOffset="-205834.57">27185 10866 1367 0,'0'0'0'0,"9"-3"0"0,12-9 0 16,-21 12 1-16,0 0-1 0,37-19 1 0,12 1-1 15,-49 18 6-15,0 0-6 0,53-20 7 0,-1 4-7 16,-52 16 6-16,0 0-6 0,42-12 7 0,-17 3-7 0,-25 9 3 16,0 0-3-16,24 0 4 0,12 4-4 0,-36-4 3 15,0 0-3-15,37 1 3 0,-2-4-3 0,0 1-996 16</inkml:trace>
  <inkml:trace contextRef="#ctx0" brushRef="#br0" timeOffset="-205369.11">28079 11181 796 0,'0'0'0'0,"0"0"0"0,0 0 0 0,0 0 4 16,0 0-4-16,2-9 5 0,-2 9-5 0,0 0 29 15,0 0-29-15,21-6 30 0,13-5-30 16,-34 11 97-16,0 0-97 0,49-8 98 0,24-1-98 0,-73 9 106 16,0 0-106-16,79-9 107 0,4-3-107 0,-83 12 88 15,0 0-88-15,81-9 89 0,2-3-89 0,-83 12 69 16,0 0-69-16,70-10 69 15,-24 5-69-15,-46 5 58 0,0 0-58 0,30 0 59 0,-9-5-59 0,-21 5 22 0,0 0-22 16,15-2 23-16,-8 0-23 0,0 2-1252 0</inkml:trace>
  <inkml:trace contextRef="#ctx0" brushRef="#br0" timeOffset="-205128.98">28425 10927 1121 0,'0'0'0'0,"0"0"0"16,0 0 0-16,0 0 44 0,0 0-44 0,0 0 45 0,-7-4-45 15,7 4 65-15,0 0-65 0,0 7 66 0,4 11-66 16,-4-18 86-16,0 0-86 0,5 27 86 0,2 6-86 16,-7-33 64-16,0 0-64 0,9 40 64 15,3-2-64-15,-12-38 51 0,0 0-51 0,9 38 51 0,-6 4-51 16,-3-42 40-16,0 0-40 0,2 48 41 0,3 16-41 15,-5-64 30-15,0 0-30 0,8 57 31 0,-3-31-31 16,0 4-1354-16</inkml:trace>
  <inkml:trace contextRef="#ctx0" brushRef="#br0" timeOffset="-204634.2">29360 10870 886 0,'0'0'0'0,"0"0"0"16,12-19 0-16,-12 19 1 0,0 0-1 0,11-19 1 15,-1 6-1-15,-10 13 9 0,0 0-9 0,20-10 9 0,12-4-9 16,-32 14 63-16,0 0-63 0,37-12 63 0,1 10-63 16,-38 2 107-16,0 0-107 0,43 9 108 0,3 19-108 15,-46-28 84-15,0 0-84 0,37 40 84 0,-18 8-84 16,-19-48 73-16,0 0-73 0,0 54 74 0,-21 3-74 15,21-57 65-15,0 0-65 0,-37 55 65 0,-16-8-65 16,53-47 48-16,0 0-48 0,-51 47 48 0,16-9-48 0,35-38 31 16,0 0-31-16,-29 36 32 0,10 0-32 0,19-36 23 15,0 0-23-15,-11 30 23 0,10-13-23 0,1-17 17 16,0 0-17-16,3 12 18 0,4-3-18 0,-7-9 14 16,0 0-14-16,27 8 14 0,27 3-14 15,-54-11 10-15,0 0-10 0,66 9 11 0,4-6-11 16,-70-3 9-16,0 0-9 0,60 2 10 0,-21-1-10 0,-39-1 4 15,0 0-4-15,37 0 4 0,12-3-4 0,1 0-1446 0</inkml:trace>
  <inkml:trace contextRef="#ctx0" brushRef="#br0" timeOffset="-204418.98">30184 11093 1513 0,'0'0'0'0,"0"0"0"15,7 3 0-15,-7-3 36 0,0 0-36 0,0 0 37 0,9 4-37 16,-9-4 53-16,0 0-53 0,0 0 54 0,0 0-54 16,0 0 0-16,0 0 0 0,8-7 1 15,-8 7-1-15,0 0-1211 0</inkml:trace>
  <inkml:trace contextRef="#ctx0" brushRef="#br0" timeOffset="-203986.48">30619 10795 1491 0,'0'0'0'15,"0"0"0"-15,14-1 0 0,-14 1 32 0,0 0-32 16,11 0 32-16,-11 0-32 0,0 0 64 0,0 0-64 0,5 15 64 16,-8 14-64-16,3-29 107 0,0 0-107 15,-7 30 108-15,-2 5-108 0,9-35 62 0,0 0-62 16,-7 32 63-16,7 0-63 0,0-32 51 0,0 0-51 0,2 26 52 16,-1-7-52-16,-1-19 40 0,0 0-40 15,2 8 41-15,-2-8-41 0,0 0 33 0,0 0-33 0,11 7 34 16,-11-7-34-16,0 0 26 0,0 0-26 0,17-3 27 15,19-13-27-15,-36 16 22 0,0 0-22 0,40-12 23 16,-10 5-23-16,-30 7 18 0,0 0-18 0,34 2 18 16,15 8-18-16,-49-10 15 0,0 0-15 0,48 19 15 15,-18 2-15-15,-30-21 12 0,0 0-12 0,21 28 13 16,-5 3-13-16,-16-31 13 0,0 0-13 0,7 31 13 0,-11-2-13 16,4-29 10-16,0 0-10 0,-12 26 10 0,-9 2-10 15,21-28 7-15,0 0-7 0,-30 24 7 0,-11-6-7 16,41-18 6-16,0 0-6 0,-40 19 7 0,-1 5-7 15,41-24 4-15,0 0-4 0,-35 12 4 0,5-19-4 16,30 7-5-16,0 0 5 0,-27-12-4 0,6 7 4 16,0-4-1842-16</inkml:trace>
  <inkml:trace contextRef="#ctx0" brushRef="#br0" timeOffset="-203778.22">30648 10809 1513 0,'0'0'0'16,"7"-3"0"-16,12-6 0 0,-19 9 16 0,0 0-16 15,28-12 17-15,8-2-17 0,-36 14 14 0,0 0-14 0,51-14 15 16,17 2-15-16,-68 12 8 0,0 0-8 0,69-10 8 16,-14 1-8-16,-55 9 29 0,0 0-29 0,48-5 29 15,-10-4-29-15,-38 9 39 0,0 0-39 0,39-3 39 16,11 4-39-16,-1 1-1236 0</inkml:trace>
  <inkml:trace contextRef="#ctx0" brushRef="#br0" timeOffset="-175987.1">31866 11086 695 0,'0'0'0'0,"0"0"0"16,0 0 0-16,0 0 37 0,0 0-37 15,0 0 38-15,-21 3-38 0,21-3 122 0,0 0-122 16,-10-1 122-16,10 1-122 0,0 0 119 0,0 0-119 0,0 0 120 15,0 0-120-15,0 0 91 0,0 0-91 0,16-2 92 16,12 0-92-16,-28 2 36 0,0 0-36 0,44-3 36 16,23-6-36-16,-67 9 46 0,0 0-46 0,81-3 46 15,13-3-46-15,-94 6 39 0,0 0-39 0,98 0 39 16,-4 0-39-16,-94 0 42 0,0 0-42 0,84 0 42 0,-6-1-42 16,-78 1 41-16,0 0-41 0,64-5 42 0,-22 1-42 15,-42 4 32-15,0 0-32 0,28-2 32 0,-14 2-32 16,-14 0 21-16,0 0-21 0,9 0 22 0,-2 0-22 15,-7 0 11-15,0 0-11 0,7-1 11 0,-7 1-11 0,0 0 2 16,0 0-2-16,9-9 3 0,-9 9-3 0,0 0-1425 16</inkml:trace>
  <inkml:trace contextRef="#ctx0" brushRef="#br0" timeOffset="-175686.49">32351 10726 886 0,'0'0'0'0,"0"0"0"16,13-9 0-16,-13 9 11 0,0 0-11 0,7-8 11 15,-7 8-11-15,0 0 25 0,0 0-25 0,0 0 25 16,9 5-25-16,-9-5 56 0,0 0-56 0,3 19 57 15,-1 14-57-15,-2-33 52 0,0 0-52 0,0 45 53 16,2 19-53-16,-2-64 50 0,0 0-50 0,3 69 51 16,1 7-51-16,-4-76 50 0,0 0-50 0,3 78 51 0,1 3-51 15,-4-81 49-15,0 0-49 0,3 85 49 16,-1-7-49-16,-2-78 36 0,0 0-36 0,0 66 36 16,0-14-36-16,0 0-1101 0</inkml:trace>
  <inkml:trace contextRef="#ctx0" brushRef="#br0" timeOffset="-131602.25">29289 12607 1043 0,'0'0'0'0,"0"0"0"0,2-24 0 0,-2 24 64 16,0 0-64-16,4-16 64 0,-1 2-64 0,-3 14 125 16,0 0-125-16,5-10 125 0,4 3-125 0,-9 7 93 0,0 0-93 15,11-2 93-15,1-1-93 0,-12 3 55 0,0 0-55 16,28 7 55-16,24 10-55 0,-52-17 31 0,0 0-31 16,56 37 31-16,-5 27-31 0,-51-64 27 0,0 0-27 15,37 67 27-15,-24 1-27 0,-13-68 22 0,0 0-22 0,-9 64 23 16,-21 5-23-16,30-69 19 0,0 0-19 0,-41 74 20 15,-6 4-20-15,47-78 16 0,0 0-16 0,-46 75 17 16,5-20-17-16,41-55 12 0,0 0-12 0,-40 40 12 16,-4-20-12-16,44-20 7 0,0 0-7 0,-41 11 8 15,4-13-8-15,37 2 6 0,0 0-6 16,-30-12 6-16,9-9-6 0,21 21 5 0,0 0-5 0,-7-21 6 16,12 1-6-16,-5 20 5 0,0 0-5 0,16-12 6 15,10 8-6-15,-26 4 6 0,0 0-6 0,37 9 6 16,9 13-6-16,-46-22 6 0,0 0-6 0,51 30 7 15,-1-3-7-15,-50-27 7 0,0 0-7 0,56 30 7 16,11-2-7-16,-67-28 7 0,0 0-7 0,65 29 7 0,-1 6-7 16,-1-1-1497-16</inkml:trace>
  <inkml:trace contextRef="#ctx0" brushRef="#br0" timeOffset="-131113.84">29916 12799 841 0,'0'0'0'0,"0"0"0"0,3 18 0 16,-3-18 53-16,0 0-53 0,4 8 54 15,-4-8-54-15,0 0 88 0,0 0-88 0,28 9 88 16,21 3-88-16,-49-12 68 0,0 0-68 0,57 16 68 16,4 4-68-16,-61-20 31 0,0 0-31 0,57 21 31 0,-17-4-31 15,-40-17 40-15,0 0-40 0,41 23 40 0,3 8-40 16,-44-31 36-16,0 0-36 0,41 31 36 0,-13-5-36 15,-28-26 31-15,0 0-31 0,21 19 32 0,-3-5-32 0,-18-14 15 16,0 0-15-16,16 10 16 0,1-1-16 0,1 0-1116 16</inkml:trace>
  <inkml:trace contextRef="#ctx0" brushRef="#br0" timeOffset="-130870.95">30337 12695 1065 0,'0'0'0'0,"0"0"0"16,0 0 0-16,0 0 6 0,0 0-6 0,0 0 6 16,0 0-6-16,0 0 2 0,0 0-2 0,-10 11 3 15,2 13-3-15,8-24 67 0,0 0-67 0,-8 38 68 16,-5 14-68-16,13-52 75 0,0 0-75 0,-16 54 75 16,-8 4-75-16,24-58 73 0,0 0-73 0,-30 70 74 15,-4 11-74-15,34-81 60 0,0 0-60 0,-28 83 61 16,9-15-61-16,19-68 47 0,0 0-47 0,-13 52 47 15,12-20-47-15,1-32 28 0,0 0-28 0,1 26 29 16,3-3-29-16,-1-4-1280 0</inkml:trace>
  <inkml:trace contextRef="#ctx0" brushRef="#br0" timeOffset="-112146.8">20401 16125 673 0,'0'0'0'15,"0"0"0"-15,0 0 0 0,0 0 60 0,0 0-60 16,0 0 60-16,0 0-60 0,0 0 110 0,0 0-110 16,23-13 111-16,-4 16-111 0,-19-3 81 0,0 0-81 15,29 0 82-15,9-5-82 0,-38 5 70 0,0 0-70 16,46-7 71-16,2 0-71 0,-48 7 39 0,0 0-39 16,48-5 40-16,-4-2-40 0,-44 7 25 0,0 0-25 15,35-7 25-15,-16 5-25 0,-19 2 9 0,0 0-9 0,22 0 10 16,2 4-10-16,3-1-1040 0</inkml:trace>
  <inkml:trace contextRef="#ctx0" brushRef="#br0" timeOffset="-111928.27">20479 16401 998 0,'0'0'0'0,"0"0"0"0,12 3 0 0,-12-3-1 16,0 0 1-16,14 3 0 0,6 1 0 0,-20-4 7 15,0 0-7-15,28-2 7 0,9-5-7 16,-37 7 19-16,0 0-19 0,37-7 20 0,-4 2-20 0,-33 5 17 16,0 0-17-16,36-3 18 0,8-3-18 15,-2 1-754-15</inkml:trace>
  <inkml:trace contextRef="#ctx0" brushRef="#br0" timeOffset="-56064.16">9985 10987 460 0,'0'0'0'16,"0"0"0"-16,0 0 0 0,0 0 11 0,0 0-11 0,0 0 11 16,22 0-11-16,-22 0 39 0,0 0-39 0,10 0 40 15,11-3-40-15,-21 3 53 0,0 0-53 16,25-4 53-16,1 4-53 0,-26 0 44 0,0 0-44 0,32 4 44 16,7-4-44-16,-39 0 36 0,0 0-36 0,39 3 36 15,8 6-36-15,-47-9 28 0,0 0-28 0,50 9 28 16,-4 3-28-16,-46-12 21 0,0 0-21 0,53 8 21 0,10-4-21 15,-63-4 21-15,0 0-21 0,78 0 21 0,17-2-21 16,-95 2 31-16,0 0-31 0,99-3 32 0,-4-6-32 16,-95 9 32-16,0 0-32 0,99-3 33 0,14 6-33 15,-113-3 33-15,0 0-33 0,113 5 34 16,-6-5-34-16,-107 0 33 0,0 0-33 0,111 4 33 0,9-3-33 16,-120-1 38-16,0 0-38 0,118 0 39 0,4-5-39 15,-122 5 42-15,0 0-42 0,122-12 43 0,10-5-43 16,-132 17 33-16,0 0-33 0,134-19 33 0,-2-2-33 0,-132 21 27 15,0 0-27-15,129-19 27 0,-11 3-27 0,-118 16 20 16,0 0-20-16,110-12 21 0,-8 4-21 0,-102 8 20 0,0 0-20 16,95-6 21-16,-10 6-21 0,-85 0 17 0,0 0-17 15,78 2 17-15,-15-4-17 0,-63 2 14 0,0 0-14 16,55 0 15-16,-15-3-15 0,-40 3 16 0,0 0-16 16,37-5 17-16,-5 1-17 0,-32 4 18 0,0 0-18 15,27-3 18-15,-10-1-18 0,-17 4 18 0,0 0-18 0,9-3 18 16,-9 3-18-16,0 0 18 0,0 0-18 0,9-5 18 15,-9 5-18-15,0 0 15 0,0 0-15 16,0 0 15-16,2-9-15 0,-2 9 15 16,0 0-15-16,0-9 15 0,0 9-15 0,0 0 13 0,0 0-13 0,0-7 14 15,0 7-14-15,0 0 10 0,0 0-10 16,-2-8 10-16,2 8-10 0,0 0 9 0,0 0-9 0,-7-7 10 16,7 7-10-16,0 0 6 0,0 0-6 0,-7-9 6 15,3 2-6-15,4 7 3 0,0 0-3 0,-9-5 3 16,1-2-3-16,8 7 0 0,0 0 0 0,-11-1 0 15,2-3 0-15,9 4-2 0,0 0 2 0,-14 4-2 16,-2-1 2-16,16-3-8 0,0 0 8 0,-16 9-7 0,4 4 7 16,12-13-17-16,0 0 17 0,-14 14-17 0,5 0 17 15,9-14-22-15,0 0 22 0,-9 16-21 0,0-9 21 16,9-7-26-16,0 0 26 0,-3 8-25 0,3-8 25 16,0 0-1285-16</inkml:trace>
  <inkml:trace contextRef="#ctx0" brushRef="#br0" timeOffset="-55345.65">10156 10980 438 0,'0'0'0'0,"9"0"0"0,11 0 0 15,-20 0 11-15,0 0-11 0,30 4 12 0,12-4-12 16,-42 0 24-16,0 0-24 0,44 3 24 0,5 3-24 15,-49-6 36-15,0 0-36 0,50 6 36 0,8 0-36 0,-58-6 28 16,0 0-28-16,69 7 29 0,12 1-29 0,-81-8 41 16,0 0-41-16,90 5 41 0,0 2-41 0,-90-7 41 0,0 0-41 15,106 6 41-15,14-5-41 0,-120-1 41 16,0 0-41-16,127 2 41 0,-2 1-41 0,-125-3 55 0,0 0-55 16,136 4 55-16,8 1-55 0,-144-5 52 0,0 0-52 15,159 7 52-15,18-5-52 0,-177-2 47 0,0 0-47 16,181 0 48-16,3 0-48 0,-184 0 41 0,0 0-41 0,188 3 41 15,5 1-41-15,-193-4 37 0,0 0-37 16,197 3 37-16,-1 2-37 0,-196-5 34 0,0 0-34 0,198 7 35 16,-1 5-35-16,-197-12 30 0,0 0-30 0,199 6 31 15,1 0-31-15,-200-6 28 0,0 0-28 16,201 0 28-16,0 2-28 0,-201-2 21 0,0 0-21 0,201 0 22 16,0 0-22-16,-201 0 21 0,0 0-21 0,192-5 22 15,-13-2-22-15,-179 7 19 0,0 0-19 0,160-5 20 16,-24 5-20-16,-136 0 16 0,0 0-16 0,123-4 17 15,-6-4-17-15,-117 8 16 0,0 0-16 0,99-5 16 16,-25 3-16-16,-74 2 7 0,0 0-7 0,53-2 8 0,-25-1-8 16,-28 3 1-16,0 0-1 0,0 0 1 0,-43 7-1 15,-1 1-1247-15</inkml:trace>
  <inkml:trace contextRef="#ctx0" brushRef="#br0" timeOffset="-54713.46">10296 10870 886 0,'0'0'0'0,"-9"-4"0"16,-17-11 0-16,26 15 0 0,0 0 0 0,-29-16 0 15,13 7 0-15,16 9 0 0,0 0 0 0,-14-5 0 16,4 2 0-16,10 3-2 0,0 0 2 0,-9 0-1 16,9 0 1-16,0 0-4 0,0 0 4 0,0 0-3 15,23 1 3-15,-23-1-8 0,0 0 8 0,28 4-7 16,16 3 7-16,-44-7-10 0,0 0 10 0,50 12-9 15,1 0 9-15,-51-12-7 0,0 0 7 0,63 12-7 16,22 0 7-16,-85-12-1 0,0 0 1 0,95 12-1 16,13 1 1-16,-108-13 0 0,0 0 0 0,114 15 1 15,15 2-1-15,-129-17 2 0,0 0-2 0,131 19 2 16,5 2-2-16,-136-21 8 0,0 0-8 0,144 24 8 16,18-3-8-16,-162-21 24 0,0 0-24 0,177 16 24 0,10-2-24 15,-187-14 29-15,0 0-29 0,203 13 30 0,14 0-30 16,-217-13 35-16,0 0-35 0,224 10 35 0,7 0-35 15,-231-10 32-15,0 0-32 0,231 9 33 0,3-6-33 16,-234-3 24-16,0 0-24 0,235 0 24 0,-6 0-24 0,-229 0 21 16,0 0-21-16,228-3 21 0,-2 0-21 0,-226 3 23 15,0 0-23-15,224-6 24 0,-13 3-24 0,-211 3 23 16,0 0-23-16,208-7 24 0,-8-2-24 0,-200 9 26 0,0 0-26 16,176-8 27-16,-19-1-27 0,-157 9 28 0,0 0-28 15,139-7 29-15,-3 4-29 0,-136 3 38 0,0 0-38 16,118-6 39-16,-26 0-39 0,-92 6 37 0,0 0-37 15,85-6 37-15,-9-1-37 0,-76 7 33 0,0 0-33 16,60 0 33-16,-22 2-33 0,-38-2 22 0,0 0-22 0,29 2 22 16,-19 1-22-16,-10-3 7 0,0 0-7 15,0 0 7-15,-30 9-7 0,0 1-1184 0</inkml:trace>
  <inkml:trace contextRef="#ctx0" brushRef="#br0" timeOffset="-51382.06">31147 12342 819 0,'0'0'0'0,"0"0"0"16,0 0 0-16,0 0 45 0,0 0-45 0,-16 35 45 15,-7-14-45-15,23-21 99 0,0 0-99 0,-30 33 99 16,-12 12-99-16,42-45 71 0,0 0-71 0,-46 64 71 16,0 27-71-16,46-91 42 0,0 0-42 0,-35 99 42 15,12-6-42-15,23-93 33 0,0 0-33 0,-11 99 33 16,13 10-33-16,-2-109 23 0,0 0-23 0,18 97 24 0,15-21-24 15,-33-76 16-15,0 0-16 0,39 61 16 0,-2-18-16 16,-37-43 15-16,0 0-15 0,32 29 15 0,-8-11-15 16,-24-18 14-16,0 0-14 0,29 7 15 15,13-6-15-15,-42-1 34 0,0 0-34 0,40-7 34 16,-10-12-34-16,-30 19 48 0,0 0-48 0,16-27 48 0,-19-6-48 16,3 33 50-16,0 0-50 0,-14-38 51 0,-11-2-51 15,25 40 47-15,0 0-47 0,-32-35 48 0,-7 13-48 0,39 22 41 16,0 0-41-16,-40-5 41 0,-2 19-41 15,42-14 34-15,0 0-34 0,-36 27 34 0,6 16-34 0,0-3-1476 16</inkml:trace>
  <inkml:trace contextRef="#ctx0" brushRef="#br0" timeOffset="-43198.4">9881 9558 449 0,'0'0'0'0,"0"0"0"0,0 0 0 15,0 0 35-15,0 0-35 0,-28 17 36 0,16 2-36 16,12-19 71-16,0 0-71 0,-6 31 71 0,6 23-71 16,0-54 74-16,0 0-74 0,2 66 75 0,11 13-75 15,-13-79 56-15,0 0-56 0,17 89 57 0,6 21-57 16,-23-110 35-16,0 0-35 0,20 118 35 0,1 7-35 16,-21-125 27-16,0 0-27 0,17 124 28 0,1 6-28 15,-18-130 27-15,0 0-27 0,11 130 28 0,1 7-28 16,-12-137 23-16,0 0-23 0,9 121 24 0,-4-17-24 0,-5-104 23 15,0 0-23-15,4 84 23 0,-4-14-23 0,0-70 23 16,0 0-23-16,0 48 24 0,5-24-24 16,-5-24 21-16,0 0-21 0,0 0 21 0,5-21-21 15,-5 21 24-15,0 0-24 0,0-43 24 0,-5-23-24 16,5 66 24-16,0 0-24 0,-13-84 25 0,3-25-25 0,10 109 24 16,0 0-24-16,-18-118 25 0,1 2-25 0,17 116 27 0,0 0-27 15,-23-112 27-15,0-3-27 0,23 115 23 0,0 0-23 16,-21-112 24-16,1 13-24 0,20 99 23 0,0 0-23 15,-23-92 24-15,2-1-24 0,21 93 19 0,0 0-19 16,-18-85 19-16,3 11-19 0,15 74 16 0,0 0-16 16,-16-62 16-16,0 4-16 0,16 58 13 0,0 0-13 15,-13-43 14-15,-1 10-14 0,14 33 11 0,0 0-11 0,-15-27 12 16,4 1-12-16,11 26 10 0,0 0-10 0,-9-19 11 16,0 0-11-16,9 19 11 0,0 0-11 15,0-14 12-15,0 3-12 0,0 11 12 0,0 0-12 0,9-8 13 16,12-4-13-16,-21 12 13 0,0 0-13 0,28-13 14 15,1 5-14-15,-29 8 12 0,0 0-12 0,35-11 13 16,6-2-13-16,-41 13 10 0,0 0-10 0,44-16 10 16,-4-1-10-16,-40 17 10 0,0 0-10 0,46-19 11 15,9-6-11-15,-55 25 10 0,0 0-10 0,69-24 10 16,19 3-10-16,-88 21 7 0,0 0-7 0,100-15 7 0,-1 1-7 16,-99 14 5-16,0 0-5 0,99-10 6 0,10 4-6 15,-109 6 3-15,0 0-3 0,110-8 4 0,-5 1-4 16,-105 7 2-16,0 0-2 0,115-12 3 0,21 0-3 15,-136 12 2-15,0 0-2 0,152-16 2 0,20-1-2 0,-172 17 2 16,0 0-2-16,186-21 3 0,4 2-3 0,-190 19 1 16,0 0-1-16,192-19 2 0,-1 5-2 0,-191 14 2 0,0 0-2 15,190-10 2-15,11 4-2 0,-201 6 2 16,0 0-2-16,200-5 2 0,-1 2-2 0,-199 3 2 0,0 0-2 16,198-4 2-16,10-1-2 0,-208 5 2 0,0 0-2 15,210-7 2-15,14-5-2 0,-224 12 1 0,0 0-1 16,220-12 2-16,-8-5-2 0,-212 17 1 0,0 0-1 0,210-14 2 15,1 5-2-15,-211 9 1 0,0 0-1 16,196-5 1-16,-18 2-1 0,-178 3 0 0,0 0 0 0,163 3 1 16,-27 6-1-16,-136-9 0 0,0 0 0 15,127 12 1-15,-13 12-1 0,-114-24 0 0,0 0 0 16,102 24 1-16,-15 6-1 0,-87-30 0 0,0 0 0 0,79 36 1 16,-6 2-1-16,-73-38 0 0,0 0 0 0,68 42 1 15,-8-1-1-15,-60-41 0 0,0 0 0 0,55 52 1 16,-7 16-1-16,-48-68 0 0,0 0 0 0,35 69 1 15,-3 3-1-15,-32-72 0 0,0 0 0 0,28 70 0 16,-2-6 0-16,-26-64 1 0,0 0-1 0,25 62 1 0,-4 9-1 16,-21-71 1-16,0 0-1 0,23 69 1 0,4 7-1 15,-27-76 1-15,0 0-1 0,26 70 1 0,-8-10-1 16,-18-60 1-16,0 0-1 0,16 61 2 0,-4-2-2 16,-12-59 2-16,0 0-2 0,9 62 3 0,0 7-3 15,-9-69 5-15,0 0-5 0,3 71 5 0,-1-2-5 16,-2-69 5-16,0 0-5 0,3 56 5 0,1-13-5 0,-4-43 5 15,0 0-5-15,7 41 6 0,-2 3-6 16,-5-44 6-16,0 0-6 0,-2 46 6 0,-3-1-6 0,5-45 5 16,0 0-5-16,-9 40 6 0,-3-3-6 15,12-37 7-15,0 0-7 0,-9 29 7 0,4-5-7 16,5-24 6-16,0 0-6 0,-14 23 6 0,-9-3-6 0,23-20 7 16,0 0-7-16,-30 21 8 0,3-9-8 0,27-12 8 15,0 0-8-15,-31 9 8 0,-12-6-8 0,43-3 9 0,0 0-9 16,-61 0 10-16,-17 0-10 0,78 0 9 0,0 0-9 15,-83-5 10-15,2 2-10 0,81 3 11 0,0 0-11 16,-92 0 11-16,-14 0-11 0,106 0 10 0,0 0-10 0,-112 2 11 16,4 4-11-16,108-6 8 0,0 0-8 0,-109 9 9 15,-18-2-9-15,127-7 7 0,0 0-7 0,-126 5 7 16,1 2-7-16,125-7 6 0,0 0-6 0,-129 9 7 16,-10-6-7-16,139-3 5 0,0 0-5 0,-145 2 6 15,-13-2-6-15,158 0 4 0,0 0-4 0,-156 0 5 16,6 0-5-16,150 0 4 0,0 0-4 0,-158 2 4 15,-10-1-4-15,168-1 3 0,0 0-3 0,-171 4 3 16,3-1-3-16,168-3 2 0,0 0-2 0,-162 4 3 0,0 1-3 16,162-5 1-16,0 0-1 0,-150 3 2 0,2-6-2 15,148 3 1-15,0 0-1 0,-145-9 2 16,-8 1-2-16,153 8 0 0,0 0 0 0,-143-7 1 16,14-2-1-16,129 9 0 0,0 0 0 0,-130-7 0 0,-5-1 0 15,135 8 0-15,0 0 0 0,-135-7 0 0,2 5 0 16,133 2 0-16,0 0 0 0,-130-4 0 0,8 1 0 15,122 3 0-15,0 0 0 0,-113-2 0 0,4 1 0 16,109 1 0-16,0 0 0 0,-108 0 0 0,4 3 0 0,104-3 0 16,0 0 0-16,-104 3 0 0,-3 1 0 0,107-4 0 15,0 0 0-15,-105 2 0 0,1-4 0 0,104 2 0 16,0 0 0-16,-98 0 0 0,8 0 0 0,90 0 0 0,0 0 0 16,-83 2 0-16,-2-4 0 0,85 2 0 15,0 0 0-15,-77 0 0 0,18 3 0 0,59-3 0 0,0 0 0 16,-46 6 0-16,20-6 0 0,26 0 0 15,0 0 0-15,-23 3 0 0,5-1 0 0,18-2 0 16,0 0 0-16,-12 3 0 0,3 1 0 0,9-4-1 0,0 0 1 16,0 0 0-16,0 0 0 0,0 0-2 0,0 0 2 15,7 7-1-15,27-7 1 0,-34 0-4 0,0 0 4 0,44-11-4 16,5-18 4-16,-3-4-1625 0</inkml:trace>
  <inkml:trace contextRef="#ctx0" brushRef="#br0" timeOffset="-3714.03">22230 15405 1087 0,'0'0'0'0,"0"0"0"15,9 35 0-15,-9-35 56 0,0 0-56 0,2 28 57 16,-4-1-57-16,2-27 137 0,0 0-137 0,-12 37 138 16,-13 16-138-16,25-53 105 0,0 0-105 0,-33 68 105 15,-8 13-105-15,41-81 58 0,0 0-58 0,-42 80 59 16,-6-16-59-16,48-64 30 0,0 0-30 0,-42 64 31 16,1 0-31-16,41-64 24 0,0 0-24 0,-32 62 24 15,1-5-24-15,31-57 20 0,0 0-20 0,-25 45 20 16,6-15-20-16,19-30 16 0,0 0-16 0,-15 19 16 0,7-5-16 15,8-14 13-15,0 0-13 0,-6 8 14 16,6-8-14-16,0 0 10 0,0 0-10 0,7 11 11 16,22-6-11-16,-29-5 9 0,0 0-9 0,42 2 10 15,13-4-10-15,-55 2 7 0,0 0-7 0,61-4 8 16,3 1-8-16,-64 3 6 0,0 0-6 0,63-4 6 0,-1-1-6 16,-62 5 3-16,0 0-3 0,60-7 3 0,-4-3-3 15,-56 10 0-15,0 0 0 0,46-10 0 0,-10 3 0 16,-36 7-1-16,0 0 1 0,24-6-1 0,-13 1 1 15,-11 5-12-15,0 0 12 0,0 0-12 0,2-14 12 0,-2 14-43 16,0 0 43-16,-9-12-43 0,-7-7 43 0,16 19-92 16,0 0 92-16,-18-19-92 0,2 5 92 0,16 14-109 0,0 0 109 15,-14-10-108-15,2 3 108 0,12 7-71 0,0 0 71 16,-16-3-70-16,6 1 70 0,10 2-31 0,0 0 31 16,-9-2-31-16,-2 2 31 0,11 0-6 0,0 0 6 15,-9 2-6-15,9-2 6 0,0 0 3 0,0 0-3 16,-9 9 4-16,6 10-4 0,3-19 40 0,0 0-40 15,0 36 41-15,5 16-41 0,-5-52 75 16,0 0-75-16,6 47 76 0,-3-16-76 0,-3-31 84 0,0 0-84 16,4 31 84-16,-3 10-84 0,-1-41 66 0,0 0-66 0,11 47 66 15,8 0-66-15,1-2-1361 0</inkml:trace>
  <inkml:trace contextRef="#ctx0" brushRef="#br0" timeOffset="-3083.4">22941 15655 1166 0,'0'0'0'0,"7"-2"0"16,11-10 0-16,-18 12 78 0,0 0-78 0,25-18 79 15,5 3-79-15,-30 15 133 0,0 0-133 0,28-12 134 16,3 1-134-16,-31 11 96 0,0 0-96 0,32-8 97 16,0 4-97-16,-32 4 51 0,0 0-51 0,26 2 52 15,-3 7-52-15,-23-9 35 0,0 0-35 0,13 26 35 16,-17 26-35-16,4-52 24 0,0 0-24 0,-16 60 24 15,-15 4-24-15,31-64 18 0,0 0-18 0,-37 57 19 16,-4-8-19-16,41-49 19 0,0 0-19 0,-41 41 19 16,1-4-19-16,40-37 13 0,0 0-13 0,-37 34 14 15,5 4-14-15,32-38 12 0,0 0-12 0,-26 37 12 16,6-4-12-16,20-33 9 0,0 0-9 0,-14 27 10 16,3-8-10-16,11-19 6 0,0 0-6 0,-3 14 6 0,6-4-6 15,-3-10 4-15,0 0-4 0,20 9 5 0,24 1-5 16,-44-10 3-16,0 0-3 0,56 6 4 0,6-10-4 15,-62 4 3-15,0 0-3 0,69-12 3 0,12-10-3 0,-81 22 4 16,0 0-4-16,81-25 5 0,-12 3-5 0,-69 22 5 16,0 0-5-16,62-14 5 0,-11 7-5 0,-51 7 1 15,0 0-1-15,48-9 1 0,-8-4-1 0,1-1-1593 16</inkml:trace>
  <inkml:trace contextRef="#ctx0" brushRef="#br0" timeOffset="-2435.42">24890 15890 1020 0,'0'0'0'0,"0"-10"0"0,0-20 0 16,0 30 84-16,0 0-84 0,-3-34 84 0,-6 6-84 16,9 28 71-16,0 0-71 0,-11-26 71 0,-8 2-71 15,19 24 80-15,0 0-80 0,-21-21 80 0,-7 9-80 16,28 12 52-16,0 0-52 0,-34-2 53 0,-7 12-53 15,41-10 37-15,0 0-37 0,-47 16 37 0,-3 8-37 16,50-24 41-16,0 0-41 0,-45 35 41 0,9 6-41 0,36-41 34 16,0 0-34-16,-26 47 34 0,10 2-34 15,16-49 30-15,0 0-30 0,-4 52 31 0,11 1-31 16,-7-53 25-16,0 0-25 0,22 52 26 0,8-10-26 0,-30-42 19 16,0 0-19-16,42 31 20 0,9-14-20 0,-51-17 16 0,0 0-16 15,51 2 16-15,-5-16-16 0,-46 14 13 0,0 0-13 16,42-33 14-16,-1-17-14 0,-41 50 13 0,0 0-13 15,37-59 14-15,-2-3-14 0,-35 62 13 0,0 0-13 0,30-76 14 16,-8-18-14-16,-22 94 12 0,0 0-12 16,12-90 13-16,-10 11-13 0,-2 79 13 0,0 0-13 0,-7-77 14 15,-8 0-14-15,15 77 14 0,0 0-14 0,-17-82 14 16,-3 1-14-16,20 81 23 0,0 0-23 0,-17-64 23 16,3 24-23-16,14 40 32 0,0 0-32 0,-13-22 33 15,-1 13-33-15,14 9 33 0,0 0-33 0,-10 7 34 16,-3 17-34-16,13-24 28 0,0 0-28 0,-10 52 29 15,4 34-29-15,6-86 27 0,0 0-27 0,2 96 27 16,9-12-27-16,-11-84 18 0,0 0-18 0,17 87 19 16,8 10-19-16,-25-97 15 0,0 0-15 0,30 95 15 15,5-10-15-15,-35-85 12 0,0 0-12 0,37 76 13 16,0-8-13-16,-37-68 3 0,0 0-3 0,37 62 4 16,-5-9-4-16,0 1-1854 0</inkml:trace>
  <inkml:trace contextRef="#ctx0" brushRef="#br0" timeOffset="-2093.84">25650 15426 1199 0,'0'0'0'0,"4"12"0"16,3 18 0-16,-7-30 33 0,0 0-33 0,7 31 34 16,-2-7-34-16,-5-24 38 0,0 0-38 0,6 35 39 15,3 18-39-15,-9-53 63 0,0 0-63 0,7 63 64 16,-4 4-64-16,-3-67 50 0,0 0-50 0,2 66 51 15,-4-2-51-15,2-64 38 0,0 0-38 0,-5 47 38 16,5-13-38-16,0-34 28 0,0 0-28 0,2 28 28 16,1-4-28-16,-3-24 18 0,0 0-18 0,2 19 19 15,1-10-19-15,1 0-1245 0</inkml:trace>
  <inkml:trace contextRef="#ctx0" brushRef="#br0" timeOffset="-1657.4">25622 15461 1289 0,'0'0'0'0,"0"0"0"0,0 10 0 16,0-10 4-16,0 0-4 0,0 0 4 0,20-27-4 15,-20 27 8-15,0 0-8 0,23-42 8 0,10-19-8 16,-33 61 41-16,0 0-41 0,41-58 42 0,6 18-42 0,-47 40 48 16,0 0-48-16,57-28 48 0,8 16-48 0,-65 12 49 15,0 0-49-15,56-2 50 0,-19 11-50 0,-37-9 59 16,0 0-59-16,29 33 59 0,-8 31-59 0,-21-64 50 0,0 0-50 15,7 72 51-15,-19-6-51 0,12-66 33 0,0 0-33 16,-30 56 34-16,-18-13-34 0,48-43 24 0,0 0-24 16,-49 33 24-16,4-4-24 0,45-29 14 0,0 0-14 15,-37 24 15-15,11-1-15 0,26-23 8 0,0 0-8 0,-19 15 9 16,6-2-9-16,13-13 3 0,0 0-3 0,-5 12 3 16,3 3-3-16,2-15 2 0,0 0-2 0,0 18 2 15,5-10-2-15,-5-8 2 0,0 0-2 0,18 16 2 16,21 8-2-16,-39-24 2 0,0 0-2 0,51 29 2 15,4 3-2-15,-55-32 4 0,0 0-4 0,47 29 4 16,-18-8-4-16,-29-21 6 0,0 0-6 0,21 29 7 16,-5 16-7-16,-16-45 11 0,0 0-11 0,1 45 12 15,-25-2-12-15,24-43 16 0,0 0-16 0,-44 37 16 16,-18-4-16-16,62-33 17 0,0 0-17 0,-65 29 17 16,5-8-17-16,60-21 15 0,0 0-15 0,-52 12 15 0,8-10-15 15,44-2 3-15,0 0-3 0,-38-7 4 0,8-10-4 16,0-1-1542-16</inkml:trace>
  <inkml:trace contextRef="#ctx0" brushRef="#br0" timeOffset="-1178.29">27185 15662 1155 0,'0'0'0'0,"0"0"0"15,0-19 0-15,0 19 40 0,0 0-40 0,0-14 40 16,0 2-40-16,0 12 94 0,0 0-94 0,0 0 94 16,0 0-94-16,0 0 72 0,0 0-72 0,-12 6 72 0,1 24-72 15,11-30 59-15,0 0-59 0,-14 52 60 16,-4 29-60-16,18-81 63 0,0 0-63 0,-19 94 64 0,-9 6-64 15,28-100 51-15,0 0-51 0,-36 107 52 0,-8 14-52 16,44-121 44-16,0 0-44 0,-45 118 44 0,-1-4-44 16,46-114 36-16,0 0-36 0,-39 102 36 0,9-17-36 15,30-85 14-15,0 0-14 0,-27 68 15 0,6-23-15 16,21-45 3-16,0 0-3 0,-14 33 4 0,7-13-4 16,7-20 0-16,0 0 0 0,2 9 0 0,7-9 0 0,-1 0-1524 15</inkml:trace>
  <inkml:trace contextRef="#ctx0" brushRef="#br0" timeOffset="-907.35">27333 15786 1110 0,'0'0'0'0,"7"-3"0"16,11-4 0-16,-18 7 10 0,0 0-10 15,18-12 10-15,-8-2-10 0,-10 14 11 0,0 0-11 0,7-12 11 16,-7 12-11-16,0 0 76 0,0 0-76 0,2 24 76 15,-7 26-76-15,5-50 75 0,0 0-75 0,-11 62 76 16,-10 6-76-16,21-68 67 0,0 0-67 0,-30 83 68 16,-9 28-68-16,39-111 82 0,0 0-82 0,-42 114 82 15,-4-8-82-15,46-106 67 0,0 0-67 0,-44 103 68 16,7-2-68-16,37-101 54 0,0 0-54 0,-30 90 54 16,3-23-54-16,27-67 26 0,0 0-26 0,-19 47 27 0,7-16-27 15,12-31 10-15,0 0-10 0,-6 19 11 0,6-9-11 16,0 1-1494-16</inkml:trace>
  <inkml:trace contextRef="#ctx0" brushRef="#br0" timeOffset="-795.83">27120 16747 1278 0,'0'0'0'0,"0"0"0"0,7 3 0 15,-7-3 10-15,0 0-10 0,0 0 10 0,7 0-10 0,-7 0 18 16,0 0-18-16,0 0 18 0,-7-9-18 0,7 9 0 16,0 0 0-16,-4-6 0 0,8-1 0 0,-1 1-941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28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4477 15094 438 0,'0'0'0'0,"0"0"0"0,0 0 0 0,0 0 26 16,0 0-26-16,0 0 27 0,0 0-27 0,0 0 96 0,0 0-96 15,0 0 96-15,-6-17-96 0,6 17 89 0,0 0-89 16,-14-6 89-16,-3-2-89 0,17 8 68 0,0 0-68 15,-23-9 68-15,5 4-68 0,18 5 40 0,0 0-40 16,-26-4 41-16,-11 3-41 0,37 1 33 0,0 0-33 16,-36 1 33-16,13 3-33 0,23-4 25 0,0 0-25 15,-17 3 26-15,-3 3-26 0,20-6 29 0,0 0-29 16,-21 8 29-16,2 4-29 0,19-12 33 0,0 0-33 16,-23 18 33-16,-4 8-33 0,27-26 28 0,0 0-28 0,-26 29 28 15,3 4-28-15,23-33 24 0,0 0-24 0,-18 45 24 16,-5 19-24-16,23-64 19 0,0 0-19 0,-14 69 19 15,6-10-19-15,8-59 15 0,0 0-15 0,-4 50 16 16,4-8-16-16,0-42 11 0,0 0-11 0,9 38 11 16,3-5-11-16,-12-33 8 0,0 0-8 0,20 26 9 0,6-7-9 15,-26-19 8-15,0 0-8 0,32 8 8 0,14-2-8 16,-46-6 7-16,0 0-7 0,53 0 8 0,12-6-8 16,-65 6 7-16,0 0-7 0,67-8 8 0,-5-3-8 15,-62 11 5-15,0 0-5 0,54-10 6 0,-13 0-6 16,-41 10 3-16,0 0-3 0,32-9 4 0,-9 2-4 15,-23 7 0-15,0 0 0 0,19-2 0 0,-1 2 0 16,-1-3-1137-16</inkml:trace>
  <inkml:trace contextRef="#ctx0" brushRef="#br0" timeOffset="833.92">4708 14756 841 0,'0'0'0'16,"0"0"0"-16,0 0 0 0,0 0 9 0,0 0-9 0,0 0 10 16,0 0-10-16,0 0 38 0,0 0-38 0,-2 18 39 15,-1 23-39-15,3-41 41 0,0 0-41 0,0 52 41 16,3 9-41-16,-3-61 31 0,0 0-31 0,5 60 31 16,4-6-31-16,-9-54 25 0,0 0-25 0,5 55 26 15,3 3-26-15,-8-58 31 0,0 0-31 0,5 62 32 16,-2 12-32-16,-3-74 38 0,0 0-38 0,2 73 38 15,2-18-38-15,-4-55 33 0,0 0-33 0,1 38 34 16,3-12-34-16,-4-26 33 0,0 0-33 0,0 14 34 16,5-3-34-16,-5-11 30 0,0 0-30 0,13 0 30 15,4-11-30-15,-17 11 25 0,0 0-25 0,20-19 25 16,6-10-25-16,-26 29 22 0,0 0-22 0,27-42 22 0,-5-15-22 16,-22 57 24-16,0 0-24 0,23-55 24 0,0 15-24 15,-23 40 26-15,0 0-26 0,21-31 27 0,-1 10-27 16,-20 21 19-16,0 0-19 0,18-10 20 0,-1 10-20 15,-17 0 18-15,0 0-18 0,14 8 18 0,-1 8-18 16,-13-16 11-16,0 0-11 0,14 29 11 0,0 16-11 16,-14-45 8-16,0 0-8 0,9 52 9 0,-6-3-9 15,-3-49 6-15,0 0-6 0,5 41 7 0,1-10-7 0,-6-31 6 16,0 0-6-16,0 25 6 0,0-6-6 0,0-19 2 16,0 0-2-16,0 12 3 0,0-4-3 0,0-8 0 15,0 0 0-15,0 0 1 0,17 9-1 0,-2 0-1294 16</inkml:trace>
  <inkml:trace contextRef="#ctx0" brushRef="#br0" timeOffset="1698.93">5524 15234 662 0,'0'0'0'0,"0"0"0"16,-5-12 0-16,5 12 20 0,0 0-20 0,-5-14 20 16,-2-3-20-16,7 17 36 0,0 0-36 0,-5-16 37 15,-6 8-37-15,11 8 44 0,0 0-44 0,-12-6 44 16,-1 3-44-16,13 3 37 0,0 0-37 0,-14-2 37 15,0 1-37-15,14 1 30 0,0 0-30 0,-14 0 31 16,0 1-31-16,14-1 28 0,0 0-28 0,-21 11 29 16,-8 13-29-16,29-24 29 0,0 0-29 0,-26 36 29 15,0 16-29-15,26-52 22 0,0 0-22 0,-18 59 23 16,7-4-23-16,11-55 18 0,0 0-18 0,-3 51 18 0,8-12-18 16,-5-39 11-16,0 0-11 0,9 30 11 0,3-8-11 15,-12-22 7-15,0 0-7 0,18 18 7 0,0-3-7 16,-18-15 4-16,0 0-4 0,19 7 4 0,7-5-4 15,-26-2 6-15,0 0-6 0,27-4 6 0,-4-1-6 16,-23 5 3-16,0 0-3 0,19-12 3 0,2-4-3 16,-21 16 2-16,0 0-2 0,20-24 3 0,-6-7-3 15,-14 31 3-15,0 0-3 0,9-38 3 0,-2-4-3 16,-7 42 4-16,0 0-4 0,1-45 5 0,3-5-5 16,-4 50 8-16,0 0-8 0,0-41 8 0,-4 16-8 15,4 25 17-15,0 0-17 0,-1-13 18 0,1 13-18 0,0 0 28 16,0 0-28-16,0 0 29 0,0 0-29 0,0 0 32 15,0 0-32-15,-4 24 32 0,4 23-32 0,0-47 30 16,0 0-30-16,5 55 31 0,8-5-31 0,-13-50 28 0,0 0-28 16,17 43 29-16,6-8-29 0,-23-35 24 0,0 0-24 15,23 28 24-15,4-6-24 0,-27-22 19 0,0 0-19 16,25 16 19-16,4-8-19 0,-29-8 5 0,0 0-5 0,29 9 5 16,1 3-5-16,-2 0-1187 0</inkml:trace>
  <inkml:trace contextRef="#ctx0" brushRef="#br0" timeOffset="2515.36">5821 15220 539 0,'0'0'0'0,"0"0"0"15,0 0 0-15,0 0-23 0,0 0 23 0,2 19-22 16,6 12 22-16,-8-31-37 0,0 0 37 0,13 37-36 16,-8-8 36-16,-5-29 2 0,0 0-2 0,4 28 3 15,-4 3-3-15,0-31 38 0,0 0-38 0,0 29 39 16,1-6-39-16,-1-23 67 0,0 0-67 0,-1 19 68 0,-3-2-68 15,4-17 71-15,0 0-71 0,-3 12 72 0,1-5-72 16,2-7 56-16,0 0-56 0,-4 7 56 0,1 4-56 16,3-11 47-16,0 0-47 0,-2 5 48 0,2-5-48 15,0 0 40-15,0 0-40 0,0 7 41 0,0-7-41 16,0 0 33-16,0 0-33 0,5-12 34 0,-1-9-34 0,-4 21 29 16,0 0-29-16,9-31 30 0,-1-7-30 0,-8 38 30 15,0 0-30-15,9-45 30 0,-2-9-30 16,-7 54 39-16,0 0-39 0,13-50 39 0,4 12-39 0,-17 38 43 15,0 0-43-15,20-31 44 0,-3 6-44 0,-17 25 36 16,0 0-36-16,18-19 37 0,3 6-37 0,-21 13 34 0,0 0-34 16,20-11 35-16,-1 6-35 0,-19 5 20 0,0 0-20 15,16 3 21-15,1 10-21 0,-17-13 16 0,0 0-16 16,15 29 17-16,-7 23-17 0,-8-52 13 0,0 0-13 16,9 62 14-16,-4 6-14 0,-5-68 11 0,0 0-11 0,4 62 11 15,-8-19-11-15,4-43 10 0,0 0-10 0,-5 31 11 16,2-10-11-16,3-21 9 0,0 0-9 0,-6 16 10 15,3-8-10-15,3-8 8 0,0 0-8 0,0 0 8 16,-5 9-8-16,5-9 4 0,0 0-4 0,0 0 4 16,0 0-4-16,0 0-1252 0</inkml:trace>
  <inkml:trace contextRef="#ctx0" brushRef="#br0" timeOffset="3010.07">6241 15170 1110 0,'0'0'0'0,"7"4"0"31,9 4 0-31,-16-8 26 0,0 0-26 0,14 12 26 0,-6 2-26 0,-8-14 49 0,0 0-49 0,6 28 49 0,-1 17-49 0,-5-45 59 16,0 0-59-16,4 47 60 0,-4-11-60 0,0-36 37 15,0 0-37-15,0 31 37 0,0-3-37 0,0-28 27 0,0 0-27 16,-6 26 28-16,3-6-28 0,3-20 25 0,0 0-25 16,-4 16 26-16,2-6-26 0,2-10 24 0,0 0-24 15,-3 7 25-15,1-1-25 0,2-6 22 0,0 0-22 16,-3 6 22-16,3-6-22 0,0 0 20 0,0 0-20 16,8 0 20-16,1-6-20 0,-9 6 16 0,0 0-16 15,9-25 17-15,2-14-17 0,-11 39 14 0,0 0-14 0,12-49 14 16,-3-13-14-16,-9 62 12 0,0 0-12 0,14-63 12 15,-3 13-12-15,-11 50 11 0,0 0-11 0,15-40 11 16,3 13-11-16,-18 27 10 0,0 0-10 0,20-19 10 16,1 8-10-16,-21 11 9 0,0 0-9 0,23-3 10 15,0 8-10-15,-23-5 9 0,0 0-9 0,31 10 9 16,6 8-9-16,-37-18 9 0,0 0-9 0,36 33 9 16,-13 22-9-16,-23-55 8 0,0 0-8 0,12 64 9 15,-12 4-9-15,0-68 10 0,0 0-10 0,-4 58 10 16,-10-16-10-16,14-42 8 0,0 0-8 0,-12 31 9 15,-2-10-9-15,14-21 3 0,0 0-3 0,-9 15 4 0,4-6-4 16,5-9 1-16,0 0-1 0,-4 7 1 0,4-7-1 16,0 0-1393-16</inkml:trace>
  <inkml:trace contextRef="#ctx0" brushRef="#br0" timeOffset="4049.36">6784 15371 852 0,'0'0'0'0,"3"10"0"0,3 14 0 0,-6-24 21 15,0 0-21-15,3 26 22 0,3-8-22 0,-6-18 31 16,0 0-31-16,3 10 32 0,11-3-32 0,-14-7 44 0,0 0-44 16,14 2 45-16,4-7-45 0,-18 5 38 0,0 0-38 15,18-13 38-15,-1-6-38 0,-17 19 31 0,0 0-31 16,20-22 32-16,-3-4-32 0,-17 26 31 0,0 0-31 16,18-33 32-16,0-10-32 0,-18 43 34 0,0 0-34 15,10-40 35-15,-1 11-35 0,-9 29 31 0,0 0-31 16,-4-28 31-16,-4 2-31 0,8 26 26 0,0 0-26 0,-11-19 26 15,2 5-26-15,9 14 22 0,0 0-22 0,-5-7 23 16,5 7-23-16,0 0 20 0,0 0-20 0,-12 0 20 16,-6 11-20-16,18-11 18 0,0 0-18 0,-25 27 19 15,-5 23-19-15,30-50 17 0,0 0-17 0,-28 61 18 16,10 3-18-16,18-64 15 0,0 0-15 0,-8 61 15 16,2-8-15-16,6-53 9 0,0 0-9 0,-3 45 10 15,3-5-10-15,0-40 5 0,0 0-5 0,3 36 5 16,6 1-5-16,-9-37 2 0,0 0-2 0,14 31 2 15,9-10-2-15,-23-21 1 0,0 0-1 0,28 10 1 16,11-12-1-16,-39 2 0 0,0 0 0 0,50-10 1 16,4-11-1-16,-54 21 0 0,0 0 0 0,60-24 0 0,-5-6 0 15,-55 30 0-15,0 0 0 0,49-31 1 0,-8-5-1 16,-41 36 0-16,0 0 0 0,32-42 0 0,-9-11 0 16,-23 53 2-16,0 0-2 0,12-64 2 0,-3-16-2 15,-9 80 9-15,0 0-9 0,3-74 10 0,3 13-10 16,-6 61 17-16,0 0-17 0,-4-52 17 0,2 4-17 15,2 48 21-15,0 0-21 0,-7-47 22 0,2-1-22 0,5 48 23 16,0 0-23-16,-9-47 24 0,6 4-24 0,3 43 23 16,0 0-23-16,-8-35 24 0,5 14-24 0,3 21 19 15,0 0-19-15,-5-14 20 0,-4 6-20 0,9 8 16 16,0 0-16-16,0 0 16 0,-9-2-16 0,9 2 13 0,0 0-13 16,-7 17 14-16,-4 23-14 0,11-40 11 0,0 0-11 15,-14 52 12-15,2 12-12 0,12-64 9 0,0 0-9 16,-4 80 9-16,8 25-9 0,-4-105 11 0,0 0-11 15,12 114 12-15,2 4-12 0,-14-118 14 0,0 0-14 0,18 116 15 16,-4-3-15-16,-14-113 13 0,0 0-13 0,11 100 14 16,1-19-14-16,-12-81 9 0,0 0-9 0,5 63 10 15,4-25-10-15,-9-38 4 0,0 0-4 0,18 26 4 16,8-6-4-16,2 1-1512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23:47.88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 10823 1121 0,'0'0'0'0,"0"0"0"0,0 0 0 16,0 0 62-16,0 0-62 0,0 0 63 0,0 0-63 16,0 0 121-16,0 0-121 0,0 0 122 0,4 35-122 15,-4-35 88-15,0 0-88 0,3 45 89 0,3 12-89 16,-6-57 52-16,0 0-52 0,3 60 53 0,-3-3-53 0,0-57 32 15,0 0-32-15,0 59 33 0,-3 10-33 0,3-69 28 16,0 0-28-16,-6 73 28 0,-2 1-28 0,8-74 23 0,0 0-23 16,-4 70 23-16,-1-11-23 0,5-59 18 0,0 0-18 15,0 43 18-15,0-10-18 0,0-33 17 0,0 0-17 16,5 24 17-16,-1-3-17 0,-4-21 16 0,0 0-16 16,10 12 17-16,8 0-17 0,-18-12 16 0,0 0-16 15,26 12 16-15,10-7-16 0,-36-5 14 0,0 0-14 16,40 0 14-16,15-5-14 0,-55 5 13 0,0 0-13 15,58-7 13-15,-3 2-13 0,-55 5 13 0,0 0-13 16,51-7 13-16,-7 5-13 0,-44 2 13 0,0 0-13 0,32 0 14 16,-9 4-14-16,-23-4 4 0,0 0-4 0,17 5 4 15,3-3-4-15,-20-2 0 0,0 0 0 0,21-6 1 16,-4-7-1-16,1 0-1582 0</inkml:trace>
  <inkml:trace contextRef="#ctx0" brushRef="#br0" timeOffset="486.18">3681 11216 953 0,'0'0'0'0,"0"0"0"15,0 12 0-15,0-12 0 0,0 0 0 0,0 10 0 16,4-3 0-16,-4-7-3 0,0 0 3 0,5 2-2 16,9-4 2-16,-14 2 29 0,0 0-29 0,23-3 30 15,7-1-30-15,-30 4 72 0,0 0-72 0,41-3 72 16,10-2-72-16,-51 5 78 0,0 0-78 0,58-4 78 15,6-1-78-15,-64 5 73 0,0 0-73 0,54-2 74 16,-19 2-74-16,-35 0 48 0,0 0-48 0,27 7 49 16,-13 2-49-16,-14-9 17 0,0 0-17 0,9 8 17 15,-9-8-17-15,0 0-1129 0</inkml:trace>
  <inkml:trace contextRef="#ctx0" brushRef="#br0" timeOffset="690.7">3750 11500 1155 0,'0'0'0'0,"0"0"0"0,0 0 0 0,0 0 8 0,0 0-8 15,0 0 8-15,9 6-8 0,-9-6 19 0,0 0-19 16,12 4 20-16,8-4-20 0,-20 0 16 0,0 0-16 16,31-4 16-16,13-6-16 0,-44 10 33 0,0 0-33 15,50-14 34-15,1 0-34 0,-51 14 42 0,0 0-42 16,56-10 42-16,-8 3-42 0,-48 7 44 15,0 0-44-15,44-7 44 0,0-8-44 16,2 1-1051-16</inkml:trace>
  <inkml:trace contextRef="#ctx0" brushRef="#br0" timeOffset="1290.2">5091 10790 718 0,'0'0'0'16,"0"0"0"-16,0-17 0 0,0 17 119 15,0 0-119-15,-4-14 120 0,2 4-120 0,2 10 87 0,0 0-87 16,-3-7 88-16,3 7-88 0,0 0 62 0,0 0-62 15,-18 7 62-15,-10 17-62 0,28-24 52 0,0 0-52 0,-37 46 53 16,-4 25-53-16,41-71 36 0,0 0-36 0,-40 82 37 16,4-6-37-16,36-76 30 0,0 0-30 0,-31 73 31 15,13 10-31-15,18-83 36 0,0 0-36 0,-9 86 37 16,13-4-37-16,-4-82 38 0,0 0-38 0,14 69 38 16,14-23-38-16,-28-46 33 0,0 0-33 0,35 33 33 15,6-10-33-15,-41-23 32 0,0 0-32 0,37 14 33 16,-5-6-33-16,-32-8 32 0,0 0-32 0,30-5 32 15,-7-9-32-15,-23 14 29 0,0 0-29 0,23-17 29 16,-9 0-29-16,-14 17 25 0,0 0-25 0,9-16 25 16,-9 4-25-16,0 12 24 0,0 0-24 0,-9-12 24 15,-11-2-24-15,20 14 19 0,0 0-19 0,-26-12 20 16,-18 2-20-16,44 10 14 0,0 0-14 0,-37-7 14 0,17 7-14 16,20 0 6-16,0 0-6 0,-12 5 6 0,-2 7-6 15,14-12 0-15,0 0 0 0,-5 17 1 0,1 4-1 16,4 0-1497-16</inkml:trace>
  <inkml:trace contextRef="#ctx0" brushRef="#br0" timeOffset="1755.81">5800 10754 931 0,'0'0'0'0,"0"0"0"0,-4 7 0 16,4-7 0-16,0 0 0 0,-5 8 1 0,0 6-1 15,5-14 3-15,0 0-3 0,3 31 3 0,4 23-3 16,-7-54 36-16,0 0-36 0,12 62 37 0,-3 4-37 15,-9-66 73-15,0 0-73 0,13 66 74 0,-3-4-74 16,-10-62 77-16,0 0-77 0,9 66 77 0,0 6-77 16,-9-72 66-16,0 0-66 0,9 70 67 0,-4 1-67 15,-5-71 40-15,0 0-40 0,9 58 41 0,-4-25-41 0,-5-33 25 16,0 0-25-16,12 12 25 0,6-18-25 0,0-1-1122 16</inkml:trace>
  <inkml:trace contextRef="#ctx0" brushRef="#br0" timeOffset="2101.57">6214 10809 1222 0,'0'0'0'0,"0"0"0"16,9 10 0-16,-9-10 11 0,0 0-11 0,0 16 12 15,-14 15-12-15,14-31 28 0,0 0-28 0,-27 33 29 16,-13 7-29-16,40-40 32 0,0 0-32 0,-46 40 33 15,-2 1-33-15,48-41 49 0,0 0-49 0,-42 31 50 16,10-6-50-16,32-25 51 0,0 0-51 0,-26 17 52 16,5-5-52-16,21-12 52 0,0 0-52 0,-14 7 52 15,5-2-52-15,9-5 44 0,0 0-44 0,-6 0 45 16,-2 0-45-16,8 0 36 0,0 0-36 0,-9 0 37 0,9 0-37 16,0 0 25-16,0 0-25 0,-9 2 26 0,9 5-26 15,0-7 19-15,0 0-19 0,9 15 20 0,17 3-20 16,-26-18 15-16,0 0-15 0,36 22 16 0,9 2-16 15,-45-24 13-15,0 0-13 0,59 25 13 0,9-1-13 16,-68-24 8-16,0 0-8 0,64 22 9 0,-11 1-9 16,-53-23 4-16,0 0-4 0,49 21 4 0,-8 6-4 0,1-2-1446 15</inkml:trace>
  <inkml:trace contextRef="#ctx0" brushRef="#br0" timeOffset="2821.96">6593 11093 1121 0,'0'0'0'0,"0"0"0"0,11 15 0 15,-11-15 41-15,0 0-41 0,12 14 41 0,11 11-41 16,-23-25 67-16,0 0-67 0,21 31 68 0,-5-2-68 16,-16-29 50-16,0 0-50 0,13 31 50 0,-13 0-50 15,0-31 45-15,0 0-45 0,-4 30 45 0,2-2-45 16,2-28 37-16,0 0-37 0,-3 20 37 0,3-8-37 0,0-12 32 16,0 0-32-16,0 0 32 0,0 0-32 0,0 0 32 15,0 0-32-15,0-10 32 0,3-23-32 0,-3 33 26 16,0 0-26-16,6-40 26 0,2-3-26 0,-8 43 25 0,0 0-25 15,15-41 25-15,6 4-25 0,-21 37 27 0,0 0-27 16,19-26 27-16,8 11-27 0,-27 15 23 0,0 0-23 16,26-6 24-16,2 6-24 0,-28 0 23 0,0 0-23 0,27 2 24 15,-4 7-24-15,-23-9 21 0,0 0-21 0,17 14 22 16,-3 0-22-16,-14-14 17 0,0 0-17 0,11 13 17 16,-2 1-17-16,-9-14 16 0,0 0-16 0,7 16 17 15,-2-4-17-15,-5-12 14 0,0 0-14 0,9 5 14 16,-4-5-14-16,-5 0 11 0,0 0-11 0,13-5 11 15,1-12-11-15,-14 17 7 0,0 0-7 0,23-19 7 16,5-6-7-16,-28 25 5 0,0 0-5 0,30-22 6 16,-7 5-6-16,-23 17 4 0,0 0-4 0,26-14 4 15,3 7-4-15,-29 7 3 0,0 0-3 0,30-4 4 16,1 11-4-16,-31-7 3 0,0 0-3 0,32 9 3 16,0 6-3-16,-32-15 3 0,0 0-3 0,26 21 3 0,-10 3-3 15,-16-24 6-15,0 0-6 0,9 28 6 0,-6 7-6 16,-3-35 5-16,0 0-5 0,0 36 6 0,0 0-6 15,0-36 5-15,0 0-5 0,9 32 5 0,9-10-5 16,-4-1-1609-16</inkml:trace>
  <inkml:trace contextRef="#ctx0" brushRef="#br0" timeOffset="11273.65">2992 12578 1121 0,'0'0'0'0,"0"0"0"15,0 0 0-15,0 0 54 16,0 0-54-16,0 0 55 0,0 0-55 0,0 0 111 0,0 0-111 0,0 0 111 15,17 34-111-15,-17-34 90 0,0 0-90 0,18 51 90 16,5 14-90-16,-23-65 52 0,0 0-52 0,21 75 53 16,-2 3-53-16,-19-78 35 0,0 0-35 0,13 88 36 15,-4 14-36-15,-9-102 30 0,0 0-30 0,1 102 30 16,-2-17-30-16,1-85 20 0,0 0-20 0,-8 67 20 0,-2-8-20 16,10-59 10-16,0 0-10 0,-9 56 11 0,9-8-11 15,0 2-1387-15</inkml:trace>
  <inkml:trace contextRef="#ctx0" brushRef="#br0" timeOffset="11574.04">2949 12633 1233 0,'0'0'0'15,"2"-14"0"-15,5-26 0 0,-7 40 14 0,0 0-14 16,14-43 14-16,9 0-14 0,-23 43 50 0,0 0-50 15,27-36 51-15,6 8-51 0,-33 28 47 0,0 0-47 16,44-19 47-16,0 10-47 0,-44 9 53 0,0 0-53 16,51-3 54-16,-1 11-54 0,-50-8 77 0,0 0-77 15,44 19 77-15,-12 7-77 0,-32-26 66 0,0 0-66 16,23 42 67-16,-13 15-67 0,-10-57 59 0,0 0-59 0,-2 59 60 16,-21-5-60-16,23-54 47 0,0 0-47 0,-30 53 47 15,-10 4-47-15,40-57 31 0,0 0-31 0,-41 45 31 16,10-21-31-16,31-24 18 0,0 0-18 0,-32 16 19 15,-5-7-19-15,37-9 9 0,0 0-9 0,-32 3 9 16,9-6-9-16,2-1-1575 0</inkml:trace>
  <inkml:trace contextRef="#ctx0" brushRef="#br0" timeOffset="11996.89">3701 13180 1222 0,'0'0'0'0,"0"0"0"15,7 12 0-15,-7-12 37 0,0 0-37 0,5 23 38 16,-1 16-38-16,-4-39 72 0,0 0-72 0,5 47 72 15,5 0-72-15,-10-47 72 0,0 0-72 0,13 50 73 16,-4 5-73-16,-9-55 41 0,0 0-41 0,8 59 41 16,1-3-41-16,-9-56 29 0,0 0-29 0,9 46 30 15,9-15-30-15,-18-31 27 0,0 0-27 0,14 7 27 16,-4-19-27-16,3 0-1276 0</inkml:trace>
  <inkml:trace contextRef="#ctx0" brushRef="#br0" timeOffset="12175.02">3750 12778 1502 0,'0'0'0'0,"0"0"0"0,0 0 0 0,0 0 4 0,0 0-4 16,4 9 4-16,-4-9-4 0,0 0 5 0,0 0-5 15,8-3 6-15,-2-1-6 0,-6 4-8 0,0 0 8 16,17-5-8-16,10-2 8 0,1 0-1069 0</inkml:trace>
  <inkml:trace contextRef="#ctx0" brushRef="#br0" timeOffset="12569.15">4404 12965 1054 0,'0'0'0'0,"0"0"0"0,4-17 0 16,-4 17 43-16,0 0-43 0,9-10 44 0,1 8-44 15,-10 2 75-15,0 0-75 0,22 2 75 0,6 3-75 16,-28-5 52-16,0 0-52 0,30 5 53 0,7-3-53 0,-37-2 51 0,0 0-51 16,35 0 51-16,-1-2-51 0,-34 2 43 0,0 0-43 15,35-3 44-15,-3-1-44 0,-32 4 32 0,0 0-32 16,28 0 33-16,-3 7-33 0,-25-7 27 0,0 0-27 15,15 5 27-15,-15-5-27 0,0 0-1218 0</inkml:trace>
  <inkml:trace contextRef="#ctx0" brushRef="#br0" timeOffset="12775.74">4463 13228 1199 0,'0'0'0'0,"3"9"0"15,2 17 0-15,-5-26-8 0,0 0 8 0,11 28-8 16,1-13 8-16,-12-15-29 0,0 0 29 0,14 7-29 16,4-2 29-16,-18-5 17 0,0 0-17 0,23-3 17 15,4-6-17-15,-27 9 70 0,0 0-70 0,26-20 71 16,6-15-71-16,-32 35 92 0,0 0-92 0,37-33 93 0,12 9-93 16,-49 24 86-16,0 0-86 0,44-16 87 0,-10 11-87 15,1-4-1184-15</inkml:trace>
  <inkml:trace contextRef="#ctx0" brushRef="#br0" timeOffset="13634.34">5524 13021 975 0,'0'0'0'0,"0"0"0"0,0 0 0 15,0 0 14-15,0 0-14 0,0 0 14 0,22-21-14 16,-22 21 31-16,0 0-31 0,14-7 32 0,3 0-32 15,-17 7 94-15,0 0-94 0,23-7 95 0,13-3-95 16,-36 10 78-16,0 0-78 0,40-12 78 0,-3 1-78 16,-37 11 72-16,0 0-72 0,41-7 72 0,-1 4-72 0,-40 3 40 15,0 0-40-15,46-4 41 0,-2 1-41 0,-44 3 36 16,0 0-36-16,41-7 37 0,-9-8-37 0,5-1-1222 16</inkml:trace>
  <inkml:trace contextRef="#ctx0" brushRef="#br0" timeOffset="14111.43">6200 12481 1110 0,'0'0'0'0,"0"0"0"0,9 17 0 0,-9-17 61 16,0 0-61-16,5 16 62 0,4 8-62 0,-9-24 90 15,0 0-90-15,14 33 90 0,4 10-90 0,-18-43 63 0,0 0-63 16,17 59 63-16,-1 17-63 0,-16-76 45 0,0 0-45 15,16 76 45-15,-5-7-45 0,-11-69 36 0,0 0-36 16,12 68 37-16,-3 3-37 0,-9-71 28 0,0 0-28 16,14 62 29-16,-3-8-29 0,-11-54 19 0,0 0-19 15,15 36 20-15,3-17-20 0,2 2-1289 0</inkml:trace>
  <inkml:trace contextRef="#ctx0" brushRef="#br0" timeOffset="14501.76">6572 12744 1401 0,'0'0'0'0,"-2"10"0"16,-1 14 0-16,3-24-12 0,0 0 12 0,3 28-11 0,6-2 11 15,-9-26 4-15,0 0-4 0,14 26 4 0,-5-2-4 16,-9-24 20-16,0 0-20 0,14 28 21 0,6 3-21 15,-20-31 29-15,0 0-29 0,26 31 29 0,4-3-29 16,-30-28 43-16,0 0-43 0,28 24 44 0,-1-1-44 16,-27-23 41-16,0 0-41 0,26 10 41 0,3-17-41 0,-29 7 41 15,0 0-41-15,19-15 41 0,-1-6-41 16,-18 21 37-16,0 0-37 0,17-24 38 0,-4-2-38 0,-13 26 29 16,0 0-29-16,10-26 29 0,-3 0-29 15,-7 26 32-15,0 0-32 0,-3-37 33 0,-6-15-33 0,9 52 38 16,0 0-38-16,-14-50 38 0,-4 9-38 0,18 41 39 15,0 0-39-15,-21-30 39 0,7 13-39 16,14 17 34-16,0 0-34 0,-20-3 34 0,-11 9-34 0,31-6 28 16,0 0-28-16,-32 23 28 0,-7 18-28 0,39-41 23 0,0 0-23 15,-28 44 24-15,10-18-24 0,18-26 12 0,0 0-12 16,-12 17 13-16,10-7-13 0,-3 1-1653 0</inkml:trace>
  <inkml:trace contextRef="#ctx0" brushRef="#br0" timeOffset="15327.92">7909 12938 1143 0,'0'0'0'0,"-5"-14"0"16,-6-19 0-16,11 33 6 0,0 0-6 15,-15-29 7-15,4 11-7 0,11 18 17 0,0 0-17 16,-14-10 17-16,-4-1-17 0,18 11 67 0,0 0-67 15,-23-6 67-15,2-1-67 0,21 7 75 0,0 0-75 16,-19-2 75-16,1 4-75 0,18-2 71 0,0 0-71 0,-14 3 71 16,-2 2-71-16,16-5 58 0,0 0-58 0,-16 16 59 15,-10 17-59-15,26-33 40 0,0 0-40 0,-21 43 40 16,10 4-40-16,11-47 30 0,0 0-30 0,0 46 30 16,9 1-30-16,-9-47 19 0,0 0-19 0,14 40 20 15,4-9-20-15,-18-31 15 0,0 0-15 0,17 21 16 0,6-11-16 16,-23-10 11-16,0 0-11 0,23 0 11 0,4-3-11 15,-27 3 9-15,0 0-9 0,22-16 10 0,1-8-10 16,-23 24 9-16,0 0-9 0,27-38 9 0,-4-14-9 16,-23 52 10-16,0 0-10 0,23-57 10 0,3 3-10 15,-26 54 10-15,0 0-10 0,23-53 10 0,-14 1-10 16,-9 52 13-16,0 0-13 0,0-59 13 0,-9-10-13 0,9 69 16 16,0 0-16-16,-12-64 16 0,-2 15-16 0,14 49 16 15,0 0-16-15,-18-36 17 0,7 13-17 16,11 23 17-16,0 0-17 0,-12-17 17 0,7 5-17 15,5 12 16-15,0 0-16 0,-9-12 17 0,4 7-17 16,5 5 14-16,0 0-14 0,0 0 15 0,0 0-15 0,0 0 14 16,0 0-14-16,-9 8 15 0,0 13-15 0,9-21 11 15,0 0-11-15,-4 40 11 0,4 17-11 0,0-57 10 0,0 0-10 16,9 66 10-16,14 6-10 0,-23-72 8 0,0 0-8 16,36 68 8-16,9-15-8 0,-45-53 7 0,0 0-7 15,50 52 8-15,-1-3-8 0,-49-49 6 0,0 0-6 0,37 43 7 16,-2-5-7-16,-35-38 0 0,0 0 0 0,36 24 1 15,4-15-1-15,-40-9-3 0,0 0 3 0,37-7-2 16,-1-17 2-16,1 0-1695 0</inkml:trace>
  <inkml:trace contextRef="#ctx0" brushRef="#br0" timeOffset="15838.14">8440 12446 987 0,'0'0'0'0,"0"0"0"16,6 19 0-16,-6-19 45 0,0 0-45 16,3 12 46-16,-3-12-46 0,0 0 92 0,0 0-92 0,-3 9 93 15,3-9-93-15,0 0 78 0,0 0-78 0,5 14 79 16,7 12-79-16,-12-26 40 0,0 0-40 0,18 45 40 16,-1 27-40-16,-17-72 34 0,0 0-34 0,15 77 35 15,-7-12-35-15,-8-65 38 0,0 0-38 0,9 57 38 0,0-3-38 16,-9-54 35-16,0 0-35 0,5 54 36 0,1 1-36 15,-6-55 28-15,0 0-28 0,8 42 29 0,1-23-29 16,-9-19 18-16,0 0-18 0,13-2 18 0,1-19-18 16,0-1-1297-16</inkml:trace>
  <inkml:trace contextRef="#ctx0" brushRef="#br0" timeOffset="16288.17">8408 12488 1177 0,'0'0'0'0,"0"0"0"0,0 7 0 0,0-7 17 0,0 0-17 16,0 0 18-16,15-2-18 0,-15 2 44 15,0 0-44-15,19-7 45 0,13-5-45 16,-32 12 40-16,0 0-40 0,39-7 40 0,1 2-40 0,-40 5 51 0,0 0-51 16,37-5 52-16,-2-1-52 0,-35 6 71 0,0 0-71 15,27 0 72-15,-4 6-72 0,-23-6 65 0,0 0-65 0,17 8 65 16,-11 4-65-16,-6-12 55 0,0 0-55 0,0 23 55 15,-13 11-55-15,13-34 45 0,0 0-45 0,-14 42 45 16,0 13-45-16,14-55 35 0,0 0-35 0,-14 49 36 16,2-20-36-16,12-29 23 0,0 0-23 0,-6 21 23 15,-1-5-23-15,7-16 13 0,0 0-13 0,-1 13 14 16,-3 1-14-16,4-14 8 0,0 0-8 0,5 14 8 16,8-4-8-16,-13-10 6 0,0 0-6 0,21 9 6 15,2 0-6-15,-23-9 4 0,0 0-4 0,23 7 5 16,3 0-5-16,-26-7 2 0,0 0-2 0,32 7 3 0,9 5-3 15,-41-12 3-15,0 0-3 0,40 15 3 16,-12 1-3-16,-28-16 5 0,0 0-5 0,18 17 6 16,-15-1-6-16,-3-16 7 0,0 0-7 0,-8 20 8 0,-17 13-8 15,25-33 8-15,0 0-8 0,-34 37 9 0,-1-4-9 16,35-33 10-16,0 0-10 0,-40 27 11 0,-4-8-11 16,44-19 13-16,0 0-13 0,-39 14 14 0,12-9-14 15,27-5 2-15,0 0-2 0,-21-5 3 0,12-7-3 0,4 0-1624 16</inkml:trace>
  <inkml:trace contextRef="#ctx0" brushRef="#br0" timeOffset="17009.84">9126 12765 1345 0,'0'0'0'0,"2"13"0"0,5 13 0 16,-7-26 48-16,0 0-48 0,5 26 49 0,6 0-49 16,-11-26 95-16,0 0-95 0,12 21 96 0,-3-5-96 15,-9-16 74-15,0 0-74 0,4 15 74 0,-2 3-74 16,-2-18 41-16,0 0-41 0,0 17 41 0,-2-2-41 15,2-15 26-15,0 0-26 0,0 13 27 0,0-5-27 0,0-8 22 16,0 0-22-16,0 0 22 0,0 0-22 16,0 0 17-16,0 0-17 0,7-2 18 0,2-17-18 0,-9 19 14 15,0 0-14-15,12-26 15 0,6-1-15 0,-18 27 12 0,0 0-12 16,17-28 13-16,6 2-13 0,-23 26 13 0,0 0-13 16,27-22 13-16,-3 4-13 0,-24 18 11 0,0 0-11 15,27-12 12-15,-1 9-12 0,-26 3 11 0,0 0-11 16,27 5 11-16,1 7-11 0,-28-12 17 0,0 0-17 0,26 16 17 15,-8 3-17-15,-18-19 24 0,0 0-24 0,14 17 25 16,-5-3-25-16,-9-14 23 0,0 0-23 0,9 10 24 16,-4-3-24-16,-5-7 19 0,0 0-19 0,5 5 20 15,8 1-20-15,-13-6 14 0,0 0-14 0,10 3 14 16,8-6-14-16,-18 3 9 0,0 0-9 0,18-7 9 16,-1-6-9-16,-17 13 5 0,0 0-5 0,18-17 6 15,1-2-6-15,-19 19 2 0,0 0-2 0,23-19 2 16,-2 7-2-16,-21 12 1 0,0 0-1 0,29-5 2 15,9 10-2-15,-38-5 4 0,0 0-4 0,41 16 4 16,-9 4-4-16,-32-20 7 0,0 0-7 0,24 25 8 16,-8 2-8-16,-16-27 12 0,0 0-12 0,6 30 13 0,-10 1-13 15,4-31 9-15,0 0-9 0,-5 31 10 0,-1-3-10 16,6-28 6-16,0 0-6 0,0 20 6 0,-3-11-6 16,1-2-1764-16</inkml:trace>
  <inkml:trace contextRef="#ctx0" brushRef="#br0" timeOffset="33388.11">20907 10624 315 0,'0'0'0'0,"0"0"0"0,0 0 0 15,0 0 16-15,0 0-16 0,0 0 17 0,0 0-17 16,0 0 75-16,0 0-75 0,0 0 75 0,0 0-75 16,0 0 85-16,0 0-85 0,0 0 85 0,0 0-85 0,0 0 67 15,0 0-67-15,41 0 68 0,10-4-68 0,-51 4 38 16,0 0-38-16,58 0 38 0,4 0-38 0,-62 0 28 0,0 0-28 15,64 0 29-15,-8 0-29 0,-56 0 30 0,0 0-30 16,62 0 31-16,8-1-31 0,-70 1 45 0,0 0-45 16,73-5 46-16,-3-6-46 0,-70 11 35 0,0 0-35 15,64-12 35-15,-8-2-35 0,-56 14 37 0,0 0-37 16,42-12 38-16,-12 5-38 0,-30 7 38 0,0 0-38 16,29-5 39-16,15-2-39 0,-44 7 35 0,0 0-35 15,47-3 36-15,5 3-36 0,-52 0 34 16,0 0-34-16,45 5 35 0,-8 5-35 0,-37-10 30 0,0 0-30 15,32 14 31-15,-5 3-31 0,-27-17 25 0,0 0-25 0,23 23 26 16,-2 1-26-16,-21-24 24 0,0 0-24 0,23 33 25 16,-6 7-25-16,-17-40 19 0,0 0-19 0,18 45 20 15,-2 10-20-15,-16-55 16 0,0 0-16 0,12 62 16 16,-1 9-16-16,-11-71 11 0,0 0-11 0,10 73 12 16,3 1-12-16,-13-74 10 0,0 0-10 0,8 82 10 15,0 11-10-15,-8-93 13 0,0 0-13 0,3 95 13 0,6-5-13 16,-9-90 13-16,0 0-13 0,7 89 14 0,0-5-14 15,-7-84 16-15,0 0-16 0,9 89 17 0,3-3-17 16,-12-86 15-16,0 0-15 0,16 83 15 0,-4-5-15 16,-12-78 13-16,0 0-13 0,13 87 14 0,-4 15-14 15,-9-102 15-15,0 0-15 0,7 98 16 0,1-9-16 16,-8-89 15-16,0 0-15 0,7 91 16 0,6 6-16 0,-13-97 14 16,0 0-14-16,12 97 14 0,-3-7-14 0,-9-90 14 15,0 0-14-15,5 88 15 0,2-1-15 0,-7-87 13 16,0 0-13-16,11 92 13 0,0 3-13 15,-11-95 13-15,0 0-13 0,12 92 14 0,-3-13-14 0,-9-79 15 16,0 0-15-16,9 76 16 0,-1 2-16 0,-8-78 14 16,0 0-14-16,9 80 14 0,0-2-14 0,-9-78 14 15,0 0-14-15,5 69 15 0,-1-10-15 0,-4-59 15 0,0 0-15 16,2 52 15-16,1-4-15 0,-3-48 11 0,0 0-11 16,2 45 12-16,-4-7-12 0,2-38 12 0,0 0-12 15,-5 38 13-15,-4 2-13 0,9-40 9 0,0 0-9 0,-16 35 10 16,-7-11-10-16,23-24 9 0,0 0-9 0,-39 16 9 15,-17-10-9-15,56-6 10 0,0 0-10 0,-72 4 10 16,-15 1-10-16,87-5 11 0,0 0-11 0,-100 9 12 16,-26-1-12-16,126-8 11 0,0 0-11 0,-139 13 11 15,-18-1-11-15,157-12 0 0,0 0 0 0,-166 13 1 16,-8 5-1-16,174-18-9 0,0 0 9 0,-193 7-8 16,-4-11 8-16,-1 1-1659 0</inkml:trace>
  <inkml:trace contextRef="#ctx0" brushRef="#br0" timeOffset="33902.35">18683 12005 617 0,'0'0'0'0,"0"0"0"15,0 0 0-15,0 0 9 0,0 0-9 0,0 0 10 16,0 0-10-16,0 0 32 0,0 0-32 0,34-14 32 0,17-3-32 15,-51 17 35-15,0 0-35 16,62-18 35-16,6 6-35 0,-68 12 29 0,0 0-29 0,71-14 30 0,8-3-30 16,-79 17 51-16,0 0-51 0,85-21 52 0,8 1-52 15,-93 20 57-15,0 0-57 0,92-16 58 0,-14 7-58 16,-78 9 47-16,0 0-47 0,58-3 48 0,-23 3-48 16,-35 0 30-16,0 0-30 0,23 0 30 0,-12 3-30 15,1 1-842-15</inkml:trace>
  <inkml:trace contextRef="#ctx0" brushRef="#br0" timeOffset="34123.78">19048 11956 975 0,'0'0'0'15,"0"0"0"-15,-2 21 0 0,2-21 20 0,0 0-20 0,-1 16 20 16,1-2-20-16,0-14 48 0,0 0-48 0,9 24 49 15,8 19-49-15,-17-43 32 0,0 0-32 0,27 52 32 16,10 17-32-16,-37-69 32 0,0 0-32 0,40 68 32 16,1-2-32-16,-41-66 20 0,0 0-20 0,39 64 20 15,-8 5-20-15,-31-69 14 0,0 0-14 0,22 62 14 16,-12-7-14-16,-1 3-921 0</inkml:trace>
  <inkml:trace contextRef="#ctx0" brushRef="#br0" timeOffset="34502.31">19544 12088 830 0,'0'0'0'16,"0"0"0"-16,5 5 0 0,-5-5 25 0,0 0-25 15,9 7 26-15,5 3-26 0,-14-10 57 0,0 0-57 16,25 26 58-16,15 21-58 0,-40-47 51 0,0 0-51 15,46 52 51-15,0-3-51 0,-46-49 36 0,0 0-36 16,46 46 36-16,-7-4-36 0,-39-42 55 0,0 0-55 0,30 33 55 16,-6-11-55-16,-24-22 41 0,0 0-41 0,18 14 42 15,-2-5-42-15,-16-9 32 0,0 0-32 0,16 5 33 16,7-3-33-16,-4-1-1011 0</inkml:trace>
  <inkml:trace contextRef="#ctx0" brushRef="#br0" timeOffset="34693.64">19937 11998 1043 0,'0'0'0'0,"0"0"0"0,0 17 0 16,0-17 8-16,0 0-8 0,-2 14 8 0,-1-3-8 15,3-11 17-15,0 0-17 0,-9 19 17 0,-7 12-17 16,16-31 55-16,0 0-55 0,-21 48 55 0,-5 21-55 16,26-69 57-16,0 0-57 0,-32 73 58 0,-5-9-58 15,37-64 54-15,0 0-54 0,-35 61 54 0,-1-4-54 16,36-57 57-16,0 0-57 0,-23 48 57 0,15-6-57 15,8-42 39-15,0 0-39 0,-2 27 40 0,7-14-40 16,0-1-1155-16</inkml:trace>
  <inkml:trace contextRef="#ctx0" brushRef="#br0" timeOffset="35222.54">20182 12370 740 0,'0'0'0'0,"9"7"0"16,18 5 0-16,-27-12 37 0,0 0-37 0,28 9 37 16,-2-9-37-16,-26 0 66 0,0 0-66 0,25-9 67 15,0-13-67-15,-25 22 15 0,0 0-15 0,21-30 16 16,-9-3-16-16,-12 33 32 0,0 0-32 0,9-43 33 16,2-5-33-16,-11 48 67 0,0 0-67 0,3-47 68 15,-5 10-68-15,2 37 75 0,0 0-75 0,-5-25 75 16,-2 11-75-16,7 14 73 0,0 0-73 0,-12-4 74 15,-6 6-74-15,18-2 61 0,0 0-61 0,-23 12 62 16,0 14-62-16,23-26 47 0,0 0-47 0,-23 42 48 16,2 18-48-16,21-60 40 0,0 0-40 0,-12 64 41 0,5-12-41 15,7-52 25-15,0 0-25 0,5 47 26 0,7-6-26 16,-12-41 17-16,0 0-17 0,20 33 17 0,-3-10-17 16,-17-23 13-16,0 0-13 0,20 15 14 0,6-3-14 15,-26-12 8-15,0 0-8 0,32 4 9 0,3-13-9 16,-35 9 6-16,0 0-6 0,37-21 7 0,-1-3-7 15,-36 24 4-15,0 0-4 0,37-26 4 0,1 0-4 0,-38 26 5 16,0 0-5-16,39-34 5 0,-9-10-5 0,-30 44 6 16,0 0-6-16,21-48 7 0,-6-11-7 0,-15 59 8 15,0 0-8-15,10-52 9 0,-5 18-9 0,-5 34 14 0,0 0-14 16,4-19 14-16,-2 8-14 0,-2 11 17 16,0 0-17-16,7 11 18 0,3 16-18 0,-10-27 20 0,0 0-20 15,14 40 20-15,2 7-20 0,-16-47 22 16,0 0-22-16,18 45 22 0,5-7-22 0,-23-38 20 15,0 0-20-15,23 29 21 0,0-6-21 0,-23-23 17 0,0 0-17 16,26 17 17-16,1-1-17 0,-27-16 14 0,0 0-14 0,26 13 15 16,-5 0-15-16,0-1-1602 0</inkml:trace>
  <inkml:trace contextRef="#ctx0" brushRef="#br0" timeOffset="36240.6">21255 11763 785 0,'0'0'0'0,"0"0"0"0,-9 20 0 16,9-20 105-16,0 0-105 0,-7 12 106 0,2 1-106 15,5-13 144-15,0 0-144 0,-6 12 145 0,1 5-145 16,5-17 31-16,0 0-31 0,-3 26 32 0,1 16-32 15,2-42 14-15,0 0-14 0,0 41 15 0,5 2-15 16,-5-43 3-16,0 0-3 0,4 49 4 0,3-1-4 16,-7-48 0-16,0 0 0 0,7 54 1 0,0 6-1 15,-7-60 0-15,0 0 0 0,7 52 0 0,-7-20 0 0,0 0-979 16</inkml:trace>
  <inkml:trace contextRef="#ctx0" brushRef="#br0" timeOffset="36660.44">21225 11804 449 0,'0'0'0'0,"-2"9"0"0,-1 10 0 15,3-19 14-15,0 0-14 0,-4 28 14 0,2 17-14 16,2-45 35-16,0 0-35 0,0 48 35 0,-3-5-35 15,3-43 60-15,0 0-60 0,-2 45 60 0,2 7-60 16,0-52 66-16,0 0-66 0,2 62 66 0,1 11-66 16,-3-73 77-16,0 0-77 0,9 69 78 0,-4-18-78 0,-5-51 75 15,0 0-75-15,6 34 75 0,-5-15-75 0,-1-19 65 16,0 0-65-16,2 12 66 0,-2-12-66 0,0 0 53 16,0 0-53-16,9 9 54 0,-9-9-54 0,0 0 40 15,0 0-40-15,0 0 41 0,5-5-41 0,2 1-1008 16</inkml:trace>
  <inkml:trace contextRef="#ctx0" brushRef="#br0" timeOffset="37261.91">21232 11771 684 0,'0'0'0'0,"0"0"0"15,0 14 0-15,0-14 19 0,0 0-19 0,0 10 19 0,0-10-19 16,0 0 33-16,0 0-33 0,0 7 33 0,0-7-33 16,0 0 51-16,0 0-51 0,0 0 52 0,18 6-52 15,-18-6 61-15,0 0-61 0,24 0 62 0,10 0-62 16,-34 0 54-16,0 0-54 0,42 0 55 0,8-9-55 15,-50 9 56-15,0 0-56 0,49-7 57 0,-1 0-57 16,-48 7 52-16,0 0-52 0,42-12 53 0,-9-9-53 16,-33 21 43-16,0 0-43 0,25-17 44 0,-11 7-44 15,-14 10 38-15,0 0-38 0,9-2 39 0,-9 2-39 16,0 0 38-16,0 0-38 0,14 0 39 0,-5 19-39 0,-9-19 36 16,0 0-36-16,11 29 36 0,-3 2-36 0,-8-31 34 15,0 0-34-15,7 42 34 0,-1 6-34 0,-6-48 28 0,0 0-28 16,0 52 28-16,0-1-28 0,0-51 23 0,0 0-23 15,-6 55 24-15,3 12-24 0,3-67 20 0,0 0-20 16,0 73 21-16,0-2-21 0,0-71 19 0,0 0-19 16,2 59 19-16,-2-21-19 0,0-38 18 0,0 0-18 15,0 28 18-15,3-11-18 0,-3-17 15 0,0 0-15 16,4 14 15-16,-4-4-15 0,0-10 13 0,0 0-13 0,0 7 14 16,0-7-14-16,0 0 11 0,0 0-11 0,0 10 12 15,0-10-12-15,0 0 12 0,0 0-12 0,-16 9 13 16,-5-12-13-16,21 3 13 0,0 0-13 0,-32-4 13 15,-10 1-13-15,42 3 13 0,0 0-13 0,-48 0 14 16,-10 3-14-16,58-3 18 0,0 0-18 0,-58 7 19 16,-1 5-19-16,59-12 21 0,0 0-21 0,-44 14 21 15,12-4-21-15,32-10 18 0,0 0-18 0,-19 6 18 16,5-3-18-16,14-3 11 0,0 0-11 0,0 0 12 0,0 0-12 16,0 0-1617-16</inkml:trace>
  <inkml:trace contextRef="#ctx0" brushRef="#br0" timeOffset="38342.15">22251 11749 303 0,'0'0'0'0,"0"0"0"16,0 0 0-16,0 0 64 0,0 0-64 15,0 7 64-15,0-7-64 0,0 0 69 0,0 0-69 16,0 0 70-16,-1 7-70 0,1-7 50 0,0 0-50 0,0 0 50 16,-11 8-50-16,11-8 68 0,0 0-68 0,-9 7 69 15,-7 2-69-15,16-9 70 0,0 0-70 0,-15 8 71 16,-3-4-71-16,18-4 80 0,0 0-80 0,-14 2 80 16,5-1-80-16,9-1 77 0,0 0-77 0,-12 6 77 15,-1-5-77-15,13-1 62 0,0 0-62 0,-14 4 63 0,4-1-63 16,10-3 52-16,0 0-52 0,-9 4 52 0,9-4-52 15,0 0 39-15,0 0-39 0,-9 1 40 0,9-1-40 16,0 0 33-16,0 0-33 0,-11 0 33 0,11 0-33 16,0 0 26-16,0 0-26 0,0 0 26 0,0 0-26 15,0 0 20-15,0 0-20 0,-3 13 20 0,-1 0-20 16,4-13 18-16,0 0-18 0,-3 28 19 0,1 10-19 16,2-38 17-16,0 0-17 0,0 40 17 0,0-4-17 0,0-36 18 15,0 0-18-15,0 33 19 0,0 9-19 16,0-42 18-16,0 0-18 0,2 52 18 0,0 15-18 0,-2-67 18 15,0 0-18-15,1 68 18 0,3-10-18 0,-4-58 17 16,0 0-17-16,3 44 17 0,3-17-17 0,-6-27 14 16,0 0-14-16,1 23 15 0,3 3-15 0,-4-26 17 15,0 0-17-15,0 24 17 0,0-3-17 0,0-21 14 0,0 0-14 16,-2 12 15-16,2 0-15 0,0-12 13 0,0 0-13 16,2 12 13-16,-2-5-13 0,0-7 11 0,0 0-11 0,3 7 12 15,-3-7-12-15,0 0 10 0,0 0-10 0,15 7 11 16,-10-4-11-16,-5-3 10 0,0 0-10 0,14 2 10 15,9-2-10-15,-23 0 9 0,0 0-9 0,25-2 10 16,-2-3-10-16,-23 5 9 0,0 0-9 0,22-5 9 16,-2 3-9-16,1 2-1561 0</inkml:trace>
  <inkml:trace contextRef="#ctx0" brushRef="#br0" timeOffset="38917.01">21717 12135 617 0,'0'0'0'0,"0"0"0"16,-9 0 0-16,9 0 137 0,0 0-137 0,0 0 137 15,-10 3-137-15,10-3 156 0,0 0-156 0,0 0 157 16,-6 9-157-16,6-9 59 0,0 0-59 0,-3 8 60 0,-1 11-60 15,4-19 52-15,0 0-52 0,-2 21 53 0,1-9-53 16,1-12 37-16,0 0-37 0,7 6 37 0,14-3-37 16,-21-3 27-16,0 0-27 0,33-5 28 0,13-14-28 15,-46 19 20-15,0 0-20 0,51-21 21 0,6 2-21 16,-57 19 23-16,0 0-23 0,48-10 23 0,-18 4-23 0,-30 6 18 16,0 0-18-16,21-1 19 0,-12 1-19 15,-9 0 9-15,0 0-9 0,8 0 9 0,-8 0-9 0,0 0-1215 16</inkml:trace>
  <inkml:trace contextRef="#ctx0" brushRef="#br0" timeOffset="39169.93">21668 12323 953 0,'0'0'0'0,"0"9"0"15,1 12 0-15,-1-21 13 0,0 0-13 0,6 21 14 16,-6-9-14-16,0-12 29 0,0 0-29 0,0 0 30 16,12 8-30-16,-12-8 61 0,0 0-61 0,21-1 62 15,14-3-62-15,-35 4 61 0,0 0-61 0,45-5 62 16,6-2-62-16,-51 7 58 0,0 0-58 0,53-7 59 16,-8 2-59-16,-45 5 35 0,0 0-35 0,36-5 35 15,-13 3-35-15,-23 2 39 0,0 0-39 0,17-9 40 0,3-10-40 16,-1-2-1104-16</inkml:trace>
  <inkml:trace contextRef="#ctx0" brushRef="#br0" timeOffset="39980.08">22329 12114 550 0,'0'0'0'0,"0"0"0"0,-9-4 0 0,9 4 70 15,0 0-70-15,0 0 71 0,-9-3-71 0,9 3 82 0,0 0-82 16,0 0 83-16,0 0-83 0,0 0 64 0,0 0-64 16,0 0 64-16,0 0-64 0,0 0 51 0,0 0-51 15,0 0 52-15,18 3-52 0,-18-3 40 0,0 0-40 16,32 2 40-16,15 3-40 0,-47-5 33 0,0 0-33 0,57 6 33 15,-1-10-33-15,-56 4 38 0,0 0-38 0,73-3 38 16,18-1-38-16,-91 4 48 0,0 0-48 0,110-5 49 16,6 0-49-16,-116 5 49 0,0 0-49 0,141-7 49 15,25-2-49-15,-166 9 39 0,0 0-39 0,205-15 40 16,33-3-40-16,-238 18 33 0,0 0-33 0,254-15 34 16,12-1-34-16,-266 16 35 0,0 0-35 0,270-14 35 15,-7 4-35-15,-263 10 30 0,0 0-30 0,242-9 31 16,-24 2-31-16,-218 7 25 0,0 0-25 0,192-1 26 15,-19 1-26-15,-173 0 20 0,0 0-20 0,156 3 20 16,-22 2-20-16,-134-5 12 0,0 0-12 0,113 2 13 16,-22 3-13-16,-91-5 1 0,0 0-1 0,64 7 1 0,-33 4-1 15,1-5-1365-15</inkml:trace>
  <inkml:trace contextRef="#ctx0" brushRef="#br0" timeOffset="40687.94">22377 12256 415 0,'0'0'0'0,"0"0"0"0,0 0 0 16,0 0 31-16,0 0-31 0,0 0 31 0,0 0-31 16,0 0 61-16,0 0-61 0,0 0 61 0,0 5-61 15,0-5 65-15,0 0-65 0,0 0 65 0,0 0-65 16,0 0 60-16,0 0-60 0,7 9 61 0,0 1-61 15,-7-10 50-15,0 0-50 0,25 12 50 0,17 5-50 16,-42-17 59-16,0 0-59 0,46 14 60 0,-4-8-60 16,-42-6 65-16,0 0-65 0,46 1 65 0,12-2-65 15,-58 1 53-15,0 0-53 0,67-4 54 0,11 1-54 0,-78 3 41 16,0 0-41-16,74-6 42 0,0-1-42 0,-74 7 37 0,0 0-37 16,86-8 37-16,13-6-37 0,-99 14 28 0,0 0-28 15,113-12 29-15,14 5-29 0,-127 7 26 0,0 0-26 16,139-7 27-16,25 4-27 0,-164 3 25 0,0 0-25 0,187-2 25 15,13-3-25-15,-200 5 27 0,0 0-27 16,206-4 27-16,0 1-27 0,-206 3 26 0,0 0-26 0,202-5 26 16,-10-2-26-16,-192 7 25 0,0 0-25 15,189-11 26-15,1 3-26 0,-190 8 22 0,0 0-22 0,178-6 23 16,-17 6-23-16,-161 0 18 0,0 0-18 0,157-3 19 16,-9-1-19-16,-148 4 13 0,0 0-13 0,118-5 14 15,-40 2-14-15,-78 3 7 0,0 0-7 0,60-4 7 16,-20-1-7-16,-40 5 0 0,0 0 0 15,34-9 0-15,1-3 0 0,0 0-1368 0</inkml:trace>
  <inkml:trace contextRef="#ctx0" brushRef="#br0" timeOffset="43747.05">22322 12488 707 0,'0'0'0'15,"0"0"0"-15,0 0 0 0,0 0 35 0,0 0-35 0,0 0 35 16,0 0-35-16,0 0 94 0,0 0-94 0,0 0 95 15,0 0-95-15,0 0 121 0,0 0-121 0,35-2 121 16,-3-7-121-16,-32 9 109 0,0 0-109 0,37-10 110 16,4-2-110-16,-41 12 57 0,0 0-57 0,38-14 57 15,-4-2-57-15,-34 16 54 0,0 0-54 0,26-12 55 0,-6 0-55 16,-20 12 43-16,0 0-43 0,16-8 44 0,-2-1-44 16,-14 9 37-16,0 0-37 0,9-7 38 0,-2 2-38 15,-7 5 32-15,0 0-32 0,7-7 32 0,0 0-32 16,-7 7 26-16,0 0-26 0,7-5 26 0,-2-4-26 15,-5 9 20-15,0 0-20 0,0 0 20 0,7-10-20 16,-7 10 14-16,0 0-14 0,0 0 14 0,9-11-14 16,-9 11 5-16,0 0-5 0,0-7 5 0,-2-3-5 15,2 10-3-15,0 0 3 0,-3-7-2 0,-3 0 2 16,6 7-29-16,0 0 29 0,-7-7-28 0,2 2 28 16,5 5-77-16,0 0 77 0,-9-7-77 0,2 2 77 0,7 5-86 15,0 0 86-15,-7-4-85 0,0 3 85 0,7 1-67 16,0 0 67-16,-5 0-67 0,0 1 67 0,5-1-24 0,0 0 24 15,-9 4-24-15,-4-4 24 0,13 0-7 0,0 0 7 16,-8 2-6-16,8-2 6 0,0 0 0 0,0 0 0 16,-9 1 1-16,9-1-1 0,0 0 15 0,0 0-15 15,0 0 16-15,7-3-16 0,-7 3 41 0,0 0-41 16,12-7 42-16,8 2-42 0,-20 5 50 0,0 0-50 16,17-7 51-16,6 3-51 0,-23 4 55 0,0 0-55 15,21-1 55-15,-1 1-55 0,-20 0 52 16,0 0-52-16,16 14 52 0,1 15-52 0,-17-29 43 0,0 0-43 15,11 36 44-15,-11 1-44 0,0-37 44 0,0 0-44 16,-9 36 45-16,-9-3-45 0,18-33 39 0,0 0-39 0,-17 29 40 16,1-1-40-16,16-28 25 0,0 0-25 0,-7 26 26 15,10-4-26-15,-3-22 15 0,0 0-15 0,6 18 16 16,-5-10-16-16,3 3-1584 0</inkml:trace>
  <inkml:trace contextRef="#ctx0" brushRef="#br0" timeOffset="44259.21">22659 12945 1233 0,'0'0'0'0,"2"7"0"0,3 5 0 16,-5-12 3-16,0 0-3 0,9 29 3 15,7 19-3-15,-16-48 24 0,0 0-24 0,16 59 25 16,1 2-25-16,-17-61 60 0,0 0-60 0,16 60 60 0,-5-15-60 16,-11-45 54-16,0 0-54 0,7 40 55 0,-2-10-55 15,-5-30 31-15,0 0-31 0,0 24 31 0,0-9-31 16,0-15 19-16,0 0-19 0,0 11 19 0,0-11-19 16,0 0-1153-16</inkml:trace>
  <inkml:trace contextRef="#ctx0" brushRef="#br0" timeOffset="44501.61">22666 12917 1255 0,'0'0'0'15,"0"0"0"-15,0 0 0 0,0 0 5 0,0 0-5 16,-4-7 6-16,8 0-6 0,-4 7 10 0,0 0-10 0,16-10 10 16,10-4-10-16,-26 14 32 0,0 0-32 0,46-11 32 15,11 6-32-15,-57 5 58 0,0 0-58 0,56 2 58 16,-21 5-58-16,-35-7 59 0,0 0-59 15,29 10 59-15,-12 4-59 0,-17-14 69 0,0 0-69 0,5 24 69 16,-13 13-69-16,8-37 59 0,0 0-59 0,-21 41 60 16,-11 6-60-16,32-47 43 0,0 0-43 0,-37 43 44 15,-4-6-44-15,41-37 29 0,0 0-29 0,-32 24 30 16,20-17-30-16,0 1-1431 0</inkml:trace>
  <inkml:trace contextRef="#ctx0" brushRef="#br0" timeOffset="44859.15">23082 13324 1054 0,'0'0'0'0,"2"8"0"15,0 10 0-15,-2-18 8 0,0 0-8 0,2 19 8 16,-1-2-8-16,-1-17 20 0,0 0-20 0,0 26 20 15,0 21-20-15,0-47 80 0,0 0-80 0,4 45 80 16,-4-13-80-16,0-32 60 0,0 0-60 0,2 25 61 16,-4-8-61-16,2-17 49 0,0 0-49 0,0 12 50 15,0-12-50-15,0 0-1058 0</inkml:trace>
  <inkml:trace contextRef="#ctx0" brushRef="#br0" timeOffset="45023.49">23103 13118 1491 0,'0'0'0'0,"0"0"0"15,-1 20 0-15,1-20 24 0,0 0-24 0,-4 16 25 0,2-7-25 16,2-9 55-16,0 0-55 0,0 0 56 0,0 10-56 16,0-10 1-16,0 0-1 0,0 0 2 0,0 0-2 15,0 0-1181-15</inkml:trace>
  <inkml:trace contextRef="#ctx0" brushRef="#br0" timeOffset="51345.21">22505 12384 673 0,'0'0'0'0,"0"0"0"0,0 0 0 0,0 0 49 16,0 0-49-16,0 0 49 0,0 0-49 16,0 0 101-16,0 0-101 0,0 0 102 0,0 0-102 0,0 0 84 15,0 0-84-15,0 0 84 0,0 0-84 0,0 0 51 16,0 0-51-16,0 0 52 0,0 0-52 0,0 0 32 0,0 0-32 16,15 17 33-16,-12-8-33 0,-3-9 22 0,0 0-22 15,5 10 23-15,-3-1-23 0,-2-9 17 0,0 0-17 16,4 9 17-16,-4-9-17 0,0 0 18 0,0 0-18 15,3 6 18-15,-3-6-18 0,0 0 17 0,0 0-17 16,0 0 18-16,0 0-18 0,0 0 13 0,0 0-13 16,2-6 13-16,1-1-13 0,1 1-1055 0</inkml:trace>
  <inkml:trace contextRef="#ctx0" brushRef="#br0" timeOffset="52384.99">22969 11072 718 0,'0'0'0'0,"0"0"0"0,0 0 0 0,0 0 42 15,0 0-42-15,0 0 42 0,0 0-42 0,0 0 101 16,0 0-101-16,4 26 102 0,-15-3-102 0,11-23 84 0,0 0-84 16,-12 39 84-16,-4 22-84 0,16-61 55 0,0 0-55 15,-21 74 55-15,-7 15-55 0,28-89 28 0,0 0-28 16,-39 97 29-16,-9 12-29 0,48-109 30 0,0 0-30 15,-47 105 31-15,3 1-31 0,44-106 30 0,0 0-30 16,-41 91 30-16,6-23-30 0,35-68 27 0,0 0-27 16,-25 54 28-16,7-25-28 0,18-29 19 0,0 0-19 15,-14 19 20-15,2-12-20 0,12-7 9 0,0 0-9 16,-12-5 9-16,-1-13-9 0,13 18 4 0,0 0-4 0,-14-26 4 16,7-5-4-16,7 31 0 0,0 0 0 0,0-34 0 15,4-4 0-15,-4 38-5 0,0 0 5 0,5-45-4 16,2 1 4-16,-7 44-14 0,0 0 14 15,5-39-13-15,-1 9 13 0,-4 30-25 0,0 0 25 0,1-24-24 16,1 5 24-16,-2 19-29 0,0 0 29 0,2-10-29 16,-2 10 29-16,0 0-26 0,0 0 26 0,0-7-26 0,0 7 26 15,0 0-11-15,0 0 11 0,4 13-11 16,-3 19 11-16,-1-32-3 0,0 0 3 0,0 39-2 0,-1 5 2 16,1-44 0-16,0 0 0 0,-4 41 1 0,0-4-1 15,4-37 9-15,0 0-9 0,-1 29 9 0,1-10-9 16,0-19 31-16,0 0-31 0,0 9 31 0,0-2-31 0,0-7 49 15,0 0-49-15,0 0 49 0,12 8-49 0,-12-8 45 16,0 0-45-16,21 0 45 0,15-10-45 0,-36 10 43 16,0 0-43-16,44-21 44 0,16-14-44 0,-60 35 36 15,0 0-36-15,63-41 36 0,6-4-36 0,-69 45 16 16,0 0-16-16,70-42 17 0,-4 6-17 0,1 1-1305 0</inkml:trace>
  <inkml:trace contextRef="#ctx0" brushRef="#br0" timeOffset="61221.88">3651 14265 539 0,'0'0'0'16,"0"0"0"-16,0 0 0 0,0 0 19 0,0 0-19 15,0 0 20-15,0 0-20 0,0 0 48 0,0 0-48 16,0 0 48-16,0 0-48 0,0 0 47 0,0 0-47 16,0 0 48-16,0 0-48 0,0 0 65 0,0 0-65 15,0 0 65-15,4 36-65 0,-4-36 30 0,0 0-30 16,-6 40 30-16,-8 22-30 0,14-62 36 0,0 0-36 15,-21 71 36-15,-14-1-36 0,35-70 34 0,0 0-34 16,-42 69 34-16,-13-2-34 0,55-67 45 0,0 0-45 16,-53 73 45-16,2 7-45 0,51-80 54 0,0 0-54 0,-44 71 55 15,17-28-55-15,27-43 48 0,0 0-48 0,-28 33 49 16,-7-6-49-16,35-27 49 0,0 0-49 0,-32 19 49 16,9-10-49-16,23-9 42 0,0 0-42 0,-26 0 42 0,-11-7-42 15,37 7 34-15,0 0-34 0,-32-14 35 0,9-12-35 16,23 26 25-16,0 0-25 0,-12-39 25 0,6-19-25 15,6 58 19-15,0 0-19 0,0-57 19 0,11 11-19 16,-11 46 15-16,0 0-15 0,18-38 16 0,4 5-16 16,-22 33 11-16,0 0-11 0,27-26 11 0,5 7-11 15,-32 19 10-15,0 0-10 0,31-9 10 0,10 11-10 16,-41-2 9-16,0 0-9 0,44 10 9 0,5 9-9 0,-49-19 8 16,0 0-8-16,60 30 9 0,13 13-9 0,-73-43 8 15,0 0-8-15,70 55 9 0,-15 18-9 0,-55-73 8 16,0 0-8-16,51 71 9 0,-10-19-9 15,-41-52 3-15,0 0-3 0,35 38 3 0,0-10-3 0,-35-28 0 16,0 0 0-16,32 19 0 0,0-7 0 0,-32-12-1 16,0 0 1-16,28 3-1 0,-2-10 1 0,1 0-1350 0</inkml:trace>
  <inkml:trace contextRef="#ctx0" brushRef="#br0" timeOffset="62455.31">4309 14646 807 0,'0'0'0'0,"0"0"0"0,0 0 0 0,0 0 47 16,0 0-47-16,0 0 48 0,4-23-48 0,-4 23 106 0,0 0-106 16,5-7 107-16,6 6-107 0,-11 1 105 0,0 0-105 15,17 1 106-15,4 1-106 0,-21-2 76 0,0 0-76 16,27 2 76-16,5-6-76 0,-32 4 43 0,0 0-43 16,37-5 43-16,0 0-43 0,-37 5 35 0,0 0-35 15,35-4 35-15,-12 1-35 0,-23 3 29 0,0 0-29 16,21 0 30-16,-7 3-30 0,-14-3 19 0,0 0-19 15,11 6 20-15,-11-6-20 0,0 0 14 0,0 0-14 0,7 7 14 16,-7-1-14-16,2 1-1260 0</inkml:trace>
  <inkml:trace contextRef="#ctx0" brushRef="#br0" timeOffset="62679.03">4369 14831 1166 0,'0'0'0'0,"0"0"0"0,16 3 0 15,-16-3 31-15,0 0-31 0,19 2 32 0,4-4-32 16,-23 2 64-16,0 0-64 0,27-12 64 0,-1-10-64 0,-26 22 56 16,0 0-56-16,27-23 57 0,1 8-57 15,-28 15 32-15,0 0-32 0,23-14 33 0,3 3-33 16,-26 11 22-16,0 0-22 0,32-6 22 0,0 2-22 0,0 1-1125 15</inkml:trace>
  <inkml:trace contextRef="#ctx0" brushRef="#br0" timeOffset="63867.39">5574 14334 695 0,'0'0'0'16,"0"0"0"-16,0 0 0 0,0 0 51 0,0 0-51 16,30-17 51-16,-11 0-51 0,-19 17 104 0,0 0-104 15,27-18 104-15,4 3-104 0,-31 15 103 0,0 0-103 16,36-11 104-16,-4 6-104 0,-32 5 81 0,0 0-81 15,28 0 81-15,-2 12-81 0,-26-12 41 0,0 0-41 16,18 25 42-16,-13 2-42 0,-5-27 37 0,0 0-37 16,0 45 37-16,-14 21-37 0,14-66 31 0,0 0-31 15,-16 64 31-15,0-19-31 0,16-45 25 0,0 0-25 16,-17 33 25-16,-1-11-25 0,18-22 24 0,0 0-24 0,-12 18 24 16,1-5-24-16,11-13 17 0,0 0-17 0,-5 11 17 15,5-11-17-15,0 0 12 0,0 0-12 0,-9 9 13 16,9-9-13-16,0 0 11 0,0 0-11 0,0 8 11 15,9-1-11-15,-9-7 8 0,0 0-8 0,19 7 8 16,13 2-8-16,-32-9 5 0,0 0-5 0,32 12 6 16,3 3-6-16,-35-15 5 0,0 0-5 0,32 21 5 15,-6 7-5-15,-26-28 11 0,0 0-11 0,16 31 11 0,-7 9-11 16,-9-40 16-16,0 0-16 0,3 38 17 0,1-9-17 16,-4-29 18-16,0 0-18 0,-4 25 18 0,-1-3-18 15,5-22 18-15,0 0-18 0,-23 24 19 0,-16 6-19 16,39-30 20-16,0 0-20 0,-46 27 20 0,2-11-20 15,44-16 21-15,0 0-21 0,-45 14 21 0,-5-4-21 0,50-10 13 16,0 0-13-16,-42 9 14 0,10-4-14 0,32-5 4 16,0 0-4-16,-25 0 4 0,1-3-4 0,24 3 0 0,0 0 0 15,-23-11 1-15,7-4-1 0,2-1-1482 16</inkml:trace>
  <inkml:trace contextRef="#ctx0" brushRef="#br0" timeOffset="64539.87">6847 14660 1110 0,'0'0'0'0,"-1"-7"0"0,-3-12 0 15,4 19 54-15,0 0-54 0,-5-21 54 0,-2 7-54 16,7 14 72-16,0 0-72 0,-9-9 72 0,-2 4-72 15,11 5 72-15,0 0-72 0,-14-3 72 0,2 4-72 16,12-1 41-16,0 0-41 0,-14 6 42 0,-9 6-42 0,23-12 29 16,0 0-29-16,-27 20 30 0,4 12-30 0,23-32 24 15,0 0-24-15,-17 43 24 0,8 16-24 0,9-59 18 16,0 0-18-16,4 57 19 0,10-10-19 0,-14-47 15 0,0 0-15 16,19 38 16-16,6-5-16 0,-25-33 11 0,0 0-11 15,24 22 11-15,6-12-11 0,-30-10 8 0,0 0-8 16,25 0 9-16,0-10-9 0,-25 10 8 0,0 0-8 15,19-21 8-15,2-12-8 0,-21 33 9 0,0 0-9 0,16-45 9 16,0-19-9-16,-16 64 9 0,0 0-9 0,11-62 9 16,-6 8-9-16,-5 54 10 0,0 0-10 0,0-62 11 15,-7-19-11-15,7 81 13 0,0 0-13 0,-12-85 14 16,-1 7-14-16,13 78 18 0,0 0-18 0,-10-67 19 16,-4 13-19-16,14 54 19 0,0 0-19 0,-16-43 19 15,5 6-19-15,11 37 21 0,0 0-21 0,-5-27 21 16,-2 15-21-16,7 12 19 0,0 0-19 0,0 0 20 15,0 0-20-15,0 0 16 0,0 0-16 0,3 17 17 16,1 21-17-16,-4-38 14 0,0 0-14 0,9 52 14 16,-2 7-14-16,-7-59 12 0,0 0-12 0,16 72 13 15,7 15-13-15,-23-87 11 0,0 0-11 0,28 85 11 0,11-11-11 16,-39-74 7-16,0 0-7 0,47 71 7 0,18 2-7 16,-65-73 1-16,0 0-1 0,73 59 1 0,-10-27-1 15,-63-32 0-15,0 0 0 0,55 14 0 0,-9-19 0 16,-2 0-1578-16</inkml:trace>
  <inkml:trace contextRef="#ctx0" brushRef="#br0" timeOffset="64887.56">7488 14258 1211 0,'0'0'0'0,"-4"-7"0"16,-6-12 0-16,10 19 31 0,0 0-31 0,-13-17 31 15,4 12-31-15,9 5 69 0,0 0-69 0,-1 7 70 16,1 12-70-16,0-19 59 0,0 0-59 0,1 34 59 15,3 18-59-15,-4-52 30 0,0 0-30 0,9 66 31 16,5 12-31-16,-14-78 28 0,0 0-28 0,14 74 29 16,4-12-29-16,-18-62 23 0,0 0-23 0,17 54 24 0,-3-5-24 15,-14-49 18-15,0 0-18 0,18 36 19 0,0-15-19 16,1-2-1239-16</inkml:trace>
  <inkml:trace contextRef="#ctx0" brushRef="#br0" timeOffset="65306.82">7474 14223 1244 0,'0'0'0'0,"1"-6"0"0,6-13 0 0,-7 19 45 16,0 0-45-16,15-20 46 0,4 5-46 0,-19 15 41 16,0 0-41-16,30-14 42 0,10 0-42 0,-40 14 17 0,0 0-17 15,43-8 18-15,-4 8-18 0,-39 0 27 0,0 0-27 16,28 12 28-16,-2 8-28 0,-26-20 43 0,0 0-43 15,18 33 44-15,-9 14-44 0,-9-47 40 0,0 0-40 16,0 49 41-16,-9-1-41 0,9-48 37 0,0 0-37 0,-12 47 37 16,-3-18-37-16,15-29 19 0,0 0-19 15,-12 21 20-15,2-6-20 0,10-15 4 0,0 0-4 0,-9 11 5 16,9-11-5-16,0 0 0 0,0 0 0 0,-6 7 0 16,6-7 0-16,0 0-5 0,0 0 5 0,0 0-5 15,6 8 5-15,-6-8-14 0,0 0 14 0,14 6-13 16,5 1 13-16,-19-7-13 0,0 0 13 0,27 17-13 15,3 14 13-15,-30-31-11 0,0 0 11 0,31 35-10 16,1-8 10-16,-32-27-7 0,0 0 7 0,27 24-7 16,-8 2 7-16,-19-26-1 0,0 0 1 0,9 30 0 15,-14 3 0-15,5-33 2 0,0 0-2 0,-18 36 2 0,-17 4-2 16,35-40 8-16,0 0-8 0,-37 38 8 0,-4-12-8 16,41-26 18-16,0 0-18 0,-41 16 19 0,1-10-19 15,40-6 22-15,0 0-22 0,-37-8 23 0,3-20-23 16,34 28 21-16,0 0-21 0,-23-38 22 0,13-7-22 15,-4-2-1323-15</inkml:trace>
  <inkml:trace contextRef="#ctx0" brushRef="#br0" timeOffset="65757.17">8345 14057 897 0,'0'0'0'0,"0"-8"0"15,-7-13 0-15,7 21 2 0,0 0-2 0,-5-28 3 0,5 4-3 16,0 24 15-16,0 0-15 0,0-16 15 0,0 16-15 16,0 0 71-16,0 0-71 0,0 13 72 15,3 18-72-15,-3-31 69 0,0 0-69 0,2 43 69 16,5 16-69-16,-7-59 57 0,0 0-57 0,11 67 58 0,3 18-58 15,-14-85 62-15,0 0-62 0,12 95 63 16,-3 18-63-16,-9-113 58 0,0 0-58 0,9 111 59 0,-4-6-59 16,-5-105 42-16,0 0-42 0,9 94 43 0,0-15-43 15,-9-79 32-15,0 0-32 0,5 62 33 0,4-20-33 16,-9-42 26-16,0 0-26 0,9 29 26 0,-1-13-26 0,1-2-1269 16</inkml:trace>
  <inkml:trace contextRef="#ctx0" brushRef="#br0" timeOffset="66161.32">8883 13940 1076 0,'0'0'0'0,"0"0"0"0,5 14 0 15,-5-14 1-15,0 0-1 0,9 20 1 0,0 10-1 16,-9-30 0-16,0 0 0 0,18 41 0 0,-1 15 0 16,-17-56 41-16,0 0-41 0,18 69 42 0,-4 14-42 15,-14-83 65-15,0 0-65 0,9 92 66 0,0 10-66 0,-9-102 89 16,0 0-89-16,5 90 89 0,5-23-89 0,-10-67 71 16,0 0-71-16,9 52 71 0,-2-16-71 0,-7-36 45 15,0 0-45-15,9 25 46 0,11-13-46 0,-1 0-1218 16</inkml:trace>
  <inkml:trace contextRef="#ctx0" brushRef="#br0" timeOffset="66506.11">9218 14191 1323 0,'0'0'0'0,"0"0"0"15,0 0 0-15,0 0 21 0,0 0-21 0,0 0 22 16,7 5-22-16,-7-5 82 0,0 0-82 0,-3 10 82 15,-6 7-82-15,9-17 73 0,0 0-73 0,-14 30 74 16,-13 10-74-16,27-40 48 0,0 0-48 0,-32 45 49 16,1-6-49-16,31-39 50 0,0 0-50 0,-37 40 50 15,3 5-50-15,34-45 42 0,0 0-42 0,-28 31 42 0,9-29-42 16,19-2 35-16,0 0-35 0,-9-8 35 0,2-3-35 16,7 11 28-16,0 0-28 0,0-9 28 0,0 9-28 15,0 0 21-15,0 0-21 0,12-6 21 0,6 11-21 16,-18-5 16-16,0 0-16 0,31 10 17 0,3 4-17 15,-34-14 12-15,0 0-12 0,40 21 12 0,10 8-12 16,-50-29 10-16,0 0-10 0,62 30 11 0,5-8-11 16,-67-22 3-16,0 0-3 0,68 17 4 0,-9-6-4 15,-59-11 0-15,0 0 0 0,54 5 1 0,-8-2-1 16,-46-3-1-16,0 0 1 0,44-5-1 0,-8-7 1 0,1 0-1598 16</inkml:trace>
  <inkml:trace contextRef="#ctx0" brushRef="#br0" timeOffset="67035.11">9606 14305 1535 0,'0'0'0'16,"0"0"0"-16,12 10 0 0,-12-10 8 0,0 0-8 16,9 16 9-16,5 11-9 0,-14-27 40 0,0 0-40 0,15 30 40 15,-3-2-40-15,-12-28 64 0,0 0-64 0,7 24 64 16,-4-3-64-16,-3-21 52 0,0 0-52 0,0 27 53 15,-1 13-53-15,1-40 57 0,0 0-57 0,-2 33 58 16,2-16-58-16,0-17 50 0,0 0-50 0,-2 7 51 16,2-7-51-16,0 0 43 0,0 0-43 0,-5-12 43 15,7-19-43-15,-2 31 35 0,0 0-35 0,3-36 35 16,2-3-35-16,-5 39 30 0,0 0-30 0,13-38 31 16,10 0-31-16,-23 38 25 0,0 0-25 0,26-31 25 0,2 9-25 15,-28 22 19-15,0 0-19 0,32-11 20 0,3 11-20 16,-35 0 16-16,0 0-16 0,37 14 16 0,-5 12-16 15,-32-26 10-15,0 0-10 0,23 30 10 0,-2-3-10 16,-21-27 8-16,0 0-8 0,14 23 9 0,-5-6-9 16,-9-17 8-16,0 0-8 0,9 14 8 0,2-4-8 0,-11-10 8 15,0 0-8-15,12 5 8 0,-3-5-8 0,-9 0 5 16,0 0-5-16,14-3 6 0,4-6-6 0,-18 9 2 16,0 0-2-16,17-17 3 0,6-7-3 0,-23 24 1 15,0 0-1-15,20-33 1 0,1-9-1 0,-21 42 0 16,0 0 0-16,19-39 1 0,11 7-1 0,-30 32 1 15,0 0-1-15,32-17 2 0,1 12-2 0,-33 5 3 16,0 0-3-16,34 9 3 0,-6 11-3 0,-28-20 7 16,0 0-7-16,23 33 7 0,-2 10-7 0,-21-43 20 0,0 0-20 15,11 54 21-15,-8 10-21 0,-3-64 27 0,0 0-27 16,0 54 27-16,0-25-27 0,0-29 28 0,0 0-28 16,-3 18 28-16,-8-3-28 0,11-15 20 0,0 0-20 0,-3 7 20 15,6-16-20-15,-1 1-1981 0</inkml:trace>
  <inkml:trace contextRef="#ctx0" brushRef="#br0" timeOffset="71671.87">20980 3337 382 0,'0'0'0'0,"0"0"0"0,0 0 0 0,0 0 11 16,0 0-11-16,24-2 12 0,3 0-12 0,-27 2 52 15,0 0-52-15,30-3 53 0,2 3-53 0,-32 0 57 16,0 0-57-16,30 0 57 0,8 0-57 0,-38 0 47 16,0 0-47-16,44-6 47 0,1 6-47 0,-45 0 31 15,0 0-31-15,51 6 32 0,12-3-32 0,-63-3 27 16,0 0-27-16,73 9 28 0,4-4-28 0,-77-5 25 15,0 0-25-15,83 3 26 0,11-4-26 16,-94 1 22-16,0 0-22 0,102 0 22 0,11 8-22 0,-113-8 20 0,0 0-20 16,121 5 20-16,5 2-20 0,-126-7 18 0,0 0-18 0,127 6 19 15,-2 4-19-15,-125-10 18 0,0 0-18 0,132 12 18 16,6 2-18-16,-138-14 17 0,0 0-17 16,141 16 17-16,-7-1-17 0,-134-15 14 0,0 0-14 0,139 17 15 15,4 2-15-15,-143-19 13 0,0 0-13 0,150 14 13 16,2 0-13-16,-152-14 10 0,0 0-10 0,146 17 10 15,-5-1-10-15,-141-16 7 0,0 0-7 0,138 14 8 16,1-2-8-16,-139-12 6 0,0 0-6 0,140 12 6 16,1 4-6-16,-141-16 5 0,0 0-5 0,136 12 5 15,-6 3-5-15,-130-15 4 0,0 0-4 0,136 12 4 0,16 1-4 16,-152-13 5-16,0 0-5 0,149 12 6 0,-2 0-6 16,-147-12 6-16,0 0-6 0,141 12 6 0,2 5-6 15,-143-17 6-15,0 0-6 0,141 16 7 0,2-1-7 16,-143-15 6-16,0 0-6 0,137 16 7 0,-11 5-7 15,-126-21 7-15,0 0-7 0,130 20 7 0,4 0-7 16,-134-20 7-16,0 0-7 0,134 17 7 0,-3 2-7 16,-131-19 6-16,0 0-6 0,132 21 6 0,2-1-6 15,-134-20 4-15,0 0-4 0,141 21 4 0,2-2-4 0,-143-19 3 16,0 0-3-16,140 16 4 0,-13 1-4 0,-127-17 2 16,0 0-2-16,130 16 3 0,2-4-3 0,-132-12 1 0,0 0-1 15,131 8 2-15,-16 5-2 0,-115-13 1 0,0 0-1 16,114 12 2-16,1 0-2 0,-115-12 2 0,0 0-2 15,107 15 3-15,-10-3-3 0,-97-12 5 0,0 0-5 16,94 13 5-16,3-5-5 0,-97-8 7 0,0 0-7 0,93 12 8 16,-8 4-8-16,-85-16 11 0,0 0-11 15,76 17 12-15,-14 2-12 0,-62-19 15 0,0 0-15 0,46 12 16 16,-18-3-16-16,-28-9 16 0,0 0-16 0,17 7 17 16,-6 2-17-16,-11-9 14 0,0 0-14 15,7 3 15-15,-7-3-15 0,0 0 13 0,0 0-13 0,0 0 13 16,0 0-13-16,0 0-1054 0</inkml:trace>
  <inkml:trace contextRef="#ctx0" brushRef="#br0" timeOffset="72902.62">1773 5143 203 0,'0'0'0'0,"0"0"0"0,0 0 0 0,0 0 14 16,0 0-14-16,30 16 15 0,-11-13-15 0,-19-3 84 15,0 0-84-15,27 2 84 0,-1-2-84 0,-26 0 108 16,0 0-108-16,32 0 108 0,8 0-108 0,-40 0 80 15,0 0-80-15,46-3 81 0,21-3-81 0,-67 6 50 16,0 0-50-16,73-8 51 0,4 4-51 0,-77 4 44 16,0 0-44-16,85-3 45 0,10-2-45 0,-95 5 38 15,0 0-38-15,101-9 38 0,4 5-38 0,-105 4 29 0,0 0-29 16,110-3 29-16,8-2-29 0,-118 5 24 0,0 0-24 16,122-4 25-16,-4 1-25 0,-118 3 19 0,0 0-19 15,130-5 19-15,10 1-19 0,-140 4 17 0,0 0-17 16,144 0 18-16,-10 5-18 0,-134-5 14 0,0 0-14 15,133 7 15-15,-3-3-15 0,-130-4 13 0,0 0-13 0,124 5 13 16,-22-5-13-16,-102 0 15 0,0 0-15 0,101 0 15 16,1 5-15-16,-102-5 15 0,0 0-15 0,95 7 16 15,-19 0-16-15,-76-7 18 0,0 0-18 0,60 9 18 16,-11-6-18-16,-49-3 17 0,0 0-17 0,37 5 18 16,-7 1-18-16,-30-6 4 0,0 0-4 0,32-2 4 0,2-10-4 15,1 0-1004-15</inkml:trace>
  <inkml:trace contextRef="#ctx0" brushRef="#br0" timeOffset="90919.2">10338 4955 169 0,'0'0'0'0,"0"0"0"16,0 0 0-16,0 0 17 0,0 0-17 0,0 0 17 16,32 0-17-16,-32 0 66 0,0 0-66 0,18 0 67 0,-6 0-67 15,-12 0 75-15,0 0-75 0,0 0 75 0,9 1-75 16,-9-1 65-16,0 0-65 0,0 0 65 0,5 6-65 15,-5-6 43-15,0 0-43 0,0 0 43 0,12 6-43 16,-12-6 31-16,0 0-31 0,11 2 32 0,1-2-32 16,-12 0 25-16,0 0-25 0,18 0 25 0,5 0-25 15,-23 0 21-15,0 0-21 0,28-2 21 0,7-1-21 16,-35 3 19-16,0 0-19 0,37-3 19 0,7 6-19 0,-44-3 18 16,0 0-18-16,50 0 18 0,-1-3-18 0,-49 3 19 15,0 0-19-15,55-4 20 0,0-1-20 0,-55 5 25 16,0 0-25-16,54-9 26 0,6 6-26 0,-60 3 28 15,0 0-28-15,66-4 29 0,6-1-29 0,-72 5 20 16,0 0-20-16,69-3 20 0,-6-1-20 0,-63 4 21 16,0 0-21-16,58-3 21 0,1-2-21 0,-59 5 19 0,0 0-19 15,58-9 20-15,7 2-20 0,-65 7 22 0,0 0-22 16,67-5 23-16,5 1-23 0,-72 4 18 0,0 0-18 0,69-3 19 16,-4-2-19-16,-65 5 18 0,0 0-18 0,60-4 18 15,0 1-18-15,-60 3 17 0,0 0-17 0,66 0 17 16,-3-4-17-16,-63 4 16 0,0 0-16 0,57-1 17 15,-1 1-17-15,-56 0 16 0,0 0-16 0,55 0 17 16,-6-2-17-16,-49 2 18 0,0 0-18 0,50-2 19 16,4-1-19-16,-54 3 16 0,0 0-16 0,60-4 16 15,4 2-16-15,-64 2 17 0,0 0-17 0,61-3 18 16,-2-1-18-16,-59 4 19 0,0 0-19 0,49-6 20 16,-3 4-20-16,-46 2 21 0,0 0-21 0,42 0 21 15,1 0-21-15,-43 0 20 0,0 0-20 0,45 0 20 16,1-7-20-16,-46 7 19 0,0 0-19 0,44-5 19 15,4-4-19-15,-48 9 12 0,0 0-12 0,48-7 12 0,-11-2-12 16,-37 9 9-16,0 0-9 0,35-10 9 0,-10 5-9 16,-25 5 5-16,0 0-5 0,24-5 6 0,-4 1-6 15,-20 4 5-15,0 0-5 0,21-3 6 0,-5-1-6 16,-16 4 5-16,0 0-5 0,12-3 6 0,-3 1-6 16,-9 2 5-16,0 0-5 0,0 0 6 0,9-3-6 0,-9 3 6 15,0 0-6-15,0 0 6 0,0 0-6 0,0 0 6 16,0 0-6-16,0 0 7 0,0 0-7 0,0 0 6 15,0 0-6-15,5 0 6 0,-5 0-6 0,0 0 6 0,0 0-6 16,0 0 6-16,0 0-6 0,0 0 6 0,0 0-6 16,0-6 6-16,0 6-6 0,0 0 5 0,0 0-5 15,0 0 6-15,0 0-6 0,0 0 4 0,0 0-4 16,5-6 5-16,-5 6-5 0,0 0 5 0,0 0-5 16,16 0 5-16,4 3-5 0,-20-3 4 0,0 0-4 0,26 0 4 15,-5 0-4-15,-21 0 2 0,0 0-2 0,25 0 3 16,7 0-3-16,-32 0 1 0,0 0-1 15,35 0 2-15,0-3-2 0,-35 3 0 0,0 0 0 0,34-6 1 16,1 6-1-16,-35 0 0 0,0 0 0 0,37-3 1 16,2 3-1-16,-39 0 0 0,0 0 0 0,42-4 0 15,6-4 0-15,-48 8 0 0,0 0 0 0,56-7 0 16,10 5 0-16,-66 2 0 0,0 0 0 0,65-3 0 16,-2-4 0-16,-63 7 0 0,0 0 0 0,62-5 0 0,-2-2 0 15,-60 7 0-15,0 0 0 0,67-6 1 0,0-2-1 16,-67 8 0-16,0 0 0 0,72-7 1 0,4 2-1 15,-76 5 0-15,0 0 0 0,73-7 1 0,-5-9-1 16,-68 16 0-16,0 0 0 0,73-12 1 0,8 3-1 16,-81 9 0-16,0 0 0 0,84-5 1 0,-1 2-1 15,-83 3 0-15,0 0 0 0,76 0 1 0,-3-4-1 16,-73 4 0-16,0 0 0 0,72-5 1 0,11-5-1 0,-83 10 0 16,0 0 0-16,84-9 0 0,-2 4 0 0,-82 5 0 15,0 0 0-15,74-4 0 0,0 1 0 16,-74 3 0-16,0 0 0 0,77-3 0 0,4 1 0 15,-81 2-1-15,0 0 1 0,82-4 0 0,-8 4 0 16,-74 0-1-16,0 0 1 0,67 4 0 0,-9 1 0 0,-58-5 0 16,0 0 0-16,55 0 0 0,-2 0 0 0,-53 0 0 0,0 0 0 15,51 3 0-15,-2 1 0 0,-49-4 0 0,0 0 0 16,46 2 1-16,-6 1-1 0,-40-3 1 0,0 0-1 16,36 4 2-16,-8-4-2 0,-28 0 2 0,0 0-2 0,23 0 3 15,2 5-3-15,-25-5 5 0,0 0-5 0,17 7 6 16,-3-7-6-16,-14 0 9 0,0 0-9 0,9 0 10 15,0 0-10-15,-9 0 12 0,0 0-12 0,9 0 12 16,0 0-12-16,-9 0 12 0,0 0-12 0,8-4 12 16,0 1-12-16,-8 3 11 0,0 0-11 0,7-2 11 15,1 2-11-15,-8 0 12 0,0 0-12 0,11-3 12 16,1-4-12-16,-12 7 11 0,0 0-11 0,7-6 11 16,-7 6-11-16,0 0 7 0,0 0-7 0,7-8 8 15,-15-8-8-15,8 16 2 0,0 0-2 0,-14-21 2 0,-18-3-2 16,5 5-1481-16</inkml:trace>
  <inkml:trace contextRef="#ctx0" brushRef="#br0" timeOffset="91937.78">10296 4977 270 0,'0'0'0'15,"0"0"0"-15,37-10 0 0,-37 10 19 0,0 0-19 16,32-5 19-16,3 5-19 0,-35 0 15 0,0 0-15 16,40-4 15-16,6-1-15 0,-46 5 4 0,0 0-4 15,59-9 5-15,8 6-5 0,-67 3 2 0,0 0-2 0,72-4 3 16,-3 1-3-16,-69 3 4 0,0 0-4 0,72 0 5 15,-3 3-5-15,-69-3 3 0,0 0-3 0,76 4 4 16,1-1-4-16,-77-3 10 0,0 0-10 0,85 5 11 16,-4 1-11-16,-81-6 19 0,0 0-19 0,83 1 19 15,19-4-19-15,-102 3 41 0,0 0-41 0,108-4 42 16,5 4-42-16,-113 0 54 0,0 0-54 0,121 0 55 16,3 0-55-16,-124 0 53 0,0 0-53 0,130 0 54 15,-3-5-54-15,-127 5 49 0,0 0-49 0,135-2 49 16,4 1-49-16,-139 1 48 0,0 0-48 0,143 0 48 15,-6-7-48-15,-137 7 51 0,0 0-51 0,145-5 51 16,5 5-51-16,-150 0 46 0,0 0-46 0,157-4 46 16,19-4-46-16,-176 8 34 0,0 0-34 0,180-11 35 0,5 2-35 15,-185 9 36-15,0 0-36 0,186-8 36 0,-5-4-36 16,-181 12 31-16,0 0-31 0,175-9 31 0,1-3-31 16,-176 12 28-16,0 0-28 0,173-10 29 0,-2-1-29 15,-171 11 24-15,0 0-24 0,177-7 24 0,-6-1-24 16,-171 8 23-16,0 0-23 0,169-11 24 0,-5 3-24 0,-164 8 23 15,0 0-23-15,152-9 24 0,-15 0-24 16,-137 9 21-16,0 0-21 0,136-8 21 0,0 1-21 0,-136 7 17 0,0 0-17 16,113-6 18-16,-23 3-18 0,-90 3 18 0,0 0-18 15,81-3 19-15,-9-1-19 0,-72 4 20 16,0 0-20-16,64-5 20 0,-10 1-20 0,-54 4 15 0,0 0-15 16,38-3 15-16,-17 1-15 0,-21 2 8 0,0 0-8 15,12-3 9-15,-12 3-9 0,0 0 5 0,0 0-5 16,0 0 5-16,-35 5-5 0,35-5 1 15,0 0-1-15,-46 7 2 0,-16 5-2 0,0-3-1238 0</inkml:trace>
  <inkml:trace contextRef="#ctx0" brushRef="#br0" timeOffset="93369.06">13309 4885 303 0,'0'0'0'15,"0"0"0"-15,0 0 0 0,0 0 22 16,0 0-22-16,0 0 23 0,0 7-23 0,0-7 42 15,0 0-42-15,8 2 43 0,10 0-43 0,-18-2 46 0,0 0-46 16,26 0 46-16,12-4-46 0,-38 4 41 0,0 0-41 16,45-3 41-16,10-4-41 0,-55 7 68 0,0 0-68 0,62-5 68 15,5-2-68-15,-67 7 58 0,0 0-58 0,77-9 58 16,13 0-58-16,-90 9 51 0,0 0-51 0,96-6 51 16,-10 0-51-16,-86 6 40 0,0 0-40 0,99-8 40 15,14-4-40-15,-113 12 30 0,0 0-30 0,116-16 31 16,2 0-31-16,-118 16 32 0,0 0-32 0,131-13 33 15,6 0-33-15,-137 13 32 0,0 0-32 0,154-6 32 16,8-7-32-16,-162 13 26 0,0 0-26 0,157-12 27 0,-16 7-27 16,-141 5 23-16,0 0-23 0,136-3 23 0,-7-1-23 15,-129 4 20-15,0 0-20 0,113 0 21 16,-18 0-21-16,-95 0 18 0,0 0-18 0,90 4 19 0,2-4-19 16,-92 0 20-16,0 0-20 0,81 3 20 0,-12 2-20 15,-69-5 19-15,0 0-19 0,56 0 19 0,-24-3-19 16,-32 3 10-16,0 0-10 0,23-2 11 0,-14 2-11 15,-9 0 9-15,0 0-9 0,0 0 10 0,0 0-10 16,0 0 7-16,0 0-7 0,-23 0 7 0,-27 0-7 16,50 0 7-16,0 0-7 0,-67-3 7 0,-17 3-7 0,84 0 7 15,0 0-7-15,-89 0 7 0,-1-7-7 0,90 7 7 0,0 0-7 16,-97-5 7-16,-17-2-7 0,114 7 7 0,0 0-7 16,-118-6 7-16,5 0-7 0,113 6 5 0,0 0-5 15,-117-6 5-15,-8 3-5 0,125 3 6 0,0 0-6 16,-127-4 7-16,4 3-7 0,123 1 5 0,0 0-5 0,-126 5 6 15,10 2-6-15,116-7 7 0,0 0-7 0,-109 12 7 16,10-3-7-16,99-9 6 0,0 0-6 0,-92 12 6 16,-3-4-6-16,95-8 6 0,0 0-6 0,-87 12 6 15,20-5-6-15,67-7 3 0,0 0-3 0,-58 9 4 16,12-6-4-16,46-3 2 0,0 0-2 0,-35 2 2 16,8-2-2-16,27 0 2 0,0 0-2 15,-14 4 2-15,14-4-2 16,0 0 1-16,0 0-1 0,-8 0 2 0,8 0-2 0,0 0 1 0,0 0-1 0,12-9 2 15,13 0-2-15,-25 9 1 0,0 0-1 0,33-7 2 16,9 2-2-16,-42 5 1 0,0 0-1 0,55-3 2 16,14-1-2-16,-69 4 0 0,0 0 0 0,79-3 1 15,8 1-1-15,-87 2 0 0,0 0 0 0,99-3 1 0,10-4-1 16,-109 7 0-16,0 0 0 0,118-5 0 0,-2 1 0 16,-116 4 0-16,0 0 0 0,126-5 0 0,4-2 0 15,-130 7 0-15,0 0 0 0,131-5 0 0,-11 1 0 16,-120 4-1-16,0 0 1 0,120-3 0 0,-2-1 0 0,-118 4-1 15,0 0 1-15,109 0 0 0,-15 7 0 0,-94-7-2 16,0 0 2-16,81 4-1 0,-9 1 1 0,-72-5-2 16,0 0 2-16,58 3-2 0,-19 1 2 0,-39-4-6 15,0 0 6-15,25 5-6 0,-16-1 6 0,-1-1-1197 16</inkml:trace>
  <inkml:trace contextRef="#ctx0" brushRef="#br0" timeOffset="93924.01">13462 4844 662 0,'0'0'0'0,"18"0"0"0,31-9 0 0,-49 9 22 15,0 0-22-15,69-10 23 0,26-2-23 0,-95 12 48 16,0 0-48-16,108-12 49 0,3 3-49 0,-111 9 25 16,0 0-25-16,123-12 25 0,8 3-25 0,-131 9 19 0,0 0-19 15,130-9 20-15,-6-3-20 0,-124 12 33 0,0 0-33 16,129-15 34-16,12 3-34 0,-141 12 36 0,0 0-36 15,157-12 36-15,7-1-36 0,-164 13 36 0,0 0-36 16,158-15 37-16,-6 3-37 0,-152 12 38 0,0 0-38 0,150-12 39 16,-11 6-39-16,-139 6 33 0,0 0-33 0,131-6 33 15,-4 0-33-15,-127 6 35 16,0 0-35-16,106 0 35 0,-13 0-35 0,-93 0 31 0,0 0-31 0,73 0 31 16,-24 2-31-16,-49-2 23 0,0 0-23 0,33-2 24 15,-15-1-24-15,-18 3 11 0,0 0-11 0,7 0 11 16,-7 0-11-16,0 0-1027 0</inkml:trace>
  <inkml:trace contextRef="#ctx0" brushRef="#br0" timeOffset="96085.32">3731 15682 1278 0,'0'0'0'15,"0"0"0"-15,0 0 0 0,0 0 47 0,0 0-47 0,-13 44 48 16,4 13-48-16,9-57 97 0,0 0-97 0,-10 65 97 16,-8-1-97-16,18-64 73 0,0 0-73 0,-30 66 74 15,-9 3-74-15,39-69 38 0,0 0-38 16,-49 77 39-16,-7 0-39 0,56-77 25 0,0 0-25 0,-55 70 26 16,13-15-26-16,42-55 16 0,0 0-16 0,-41 43 17 15,9-10-17-15,32-33 13 0,0 0-13 0,-30 23 14 16,2-8-14-16,28-15 10 0,0 0-10 0,-35 6 10 15,-9-12-10-15,44 6 7 0,0 0-7 0,-43-15 8 0,12-9-8 16,31 24 7-16,0 0-7 0,-27-32 7 16,4-6-7-16,23 38 7 0,0 0-7 0,-12-43 7 0,15-4-7 15,-3 47 7-15,0 0-7 0,18-43 7 0,14 5-7 16,-32 38 6-16,0 0-6 0,40-26 6 0,3 16-6 0,-43 10 10 16,0 0-10-16,53 8 11 0,14 22-11 0,-67-30 14 15,0 0-14-15,77 43 14 0,8 9-14 0,-85-52 18 16,0 0-18-16,81 55 18 0,-17-1-18 0,-64-54 16 0,0 0-16 15,51 60 16-15,-7 11-16 0,-44-71 9 0,0 0-9 16,32 68 9-16,-6-21-9 0,-3-1-1535 0</inkml:trace>
  <inkml:trace contextRef="#ctx0" brushRef="#br0" timeOffset="96702.9">4329 16366 1009 0,'0'0'0'0,"-6"2"0"0,-13 3 0 0,19-5 58 0,0 0-58 16,-21 3 58-16,1-4-58 0,20 1 88 15,0 0-88-15,-17-4 89 0,-6 1-89 0,23 3 61 0,0 0-61 16,-18 0 62-16,6 1-62 0,12-1 49 0,0 0-49 16,-6 2 49-16,6-2-49 0,0 0 38 0,0 0-38 15,-14 9 39-15,0 5-39 0,14-14 29 0,0 0-29 0,-12 19 30 16,3 5-30-16,9-24 22 0,0 0-22 0,-2 28 23 15,8 3-23-15,-6-31 15 0,0 0-15 0,17 33 16 16,8-2-16-16,-25-31 11 0,0 0-11 0,32 33 11 16,6 8-11-16,-38-41 7 0,0 0-7 0,32 45 7 15,-4 2-7-15,-28-47 6 0,0 0-6 0,22 40 7 16,-12-13-7-16,-10-27 7 0,0 0-7 0,-2 21 8 16,-15-2-8-16,17-19 7 0,0 0-7 0,-32 19 8 15,-21 4-8-15,53-23 9 0,0 0-9 0,-55 19 10 16,10-11-10-16,45-8 0 0,0 0 0 0,-41 2 1 15,6-9-1-15,35 7-1 0,0 0 1 0,-36-15-1 16,12-8 1-16,1 1-1314 0</inkml:trace>
  <inkml:trace contextRef="#ctx0" brushRef="#br0" timeOffset="97043.15">4561 16546 1412 0,'0'0'0'0,"0"9"0"16,2 10 0-16,-2-19 0 0,0 0 0 0,4 29 1 15,-1 11-1-15,-3-40 6 0,0 0-6 0,6 52 6 16,2 13-6-16,-8-65 54 0,0 0-54 0,6 68 54 16,2-9-54-16,-8-59 56 0,0 0-56 0,4 55 56 15,1 4-56-15,-5-59 45 0,0 0-45 0,4 54 46 0,6-20-46 16,-1 1-1242-16</inkml:trace>
  <inkml:trace contextRef="#ctx0" brushRef="#br0" timeOffset="97287.92">4517 16622 1379 0,'0'0'0'0,"4"-9"0"0,5-18 0 15,-9 27 51-15,0 0-51 0,14-33 51 0,9 0-51 16,-23 33 89-16,0 0-89 0,31-31 89 0,5 7-89 15,-36 24 36-15,0 0-36 0,46-19 37 0,7 8-37 16,-53 11 44-16,0 0-44 0,54 2 44 0,-3 12-44 0,-51-14 41 16,0 0-41-16,39 24 42 0,-23 7-42 0,-16-31 32 0,0 0-32 15,0 49 32-15,-19 18-32 0,19-67 36 0,0 0-36 16,-32 62 36-16,-5-20-36 0,37-42 18 0,0 0-18 16,-35 26 19-16,12-12-19 0,23-14 0 0,0 0 0 0,-22 1 0 15,3-11 0-15,1 0-1497 0</inkml:trace>
  <inkml:trace contextRef="#ctx0" brushRef="#br0" timeOffset="97675.15">5420 16451 1087 0,'0'0'0'0,"0"0"0"0,4-9 0 0,-4 9 2 16,0 0-2-16,5-12 2 0,8-2-2 0,-13 14 2 0,0 0-2 15,23-12 2-15,8 3-2 0,-31 9 62 16,0 0-62-16,32-7 63 0,5 4-63 0,-37 3 82 0,0 0-82 16,39-2 82-16,1 2-82 0,-40 0 77 0,0 0-77 15,29 5 78-15,-15 2-78 0,-14-7 38 0,0 0-38 16,0 12 38-16,-6 6-38 0,1-1-1152 0</inkml:trace>
  <inkml:trace contextRef="#ctx0" brushRef="#br0" timeOffset="97838.9">5470 16714 1311 0,'0'0'0'0,"0"0"0"16,9 7 0-16,-9-7 11 0,0 0-11 0,14 5 11 15,7-7-11-15,-21 2 9 0,0 0-9 0,28-10 9 0,7-9-9 16,-35 19-3-16,0 0 3 0,41-21-2 0,5 2 2 16,-2 0-950-16</inkml:trace>
  <inkml:trace contextRef="#ctx0" brushRef="#br0" timeOffset="98409.11">6892 16061 998 0,'0'0'0'0,"0"0"0"16,-22 16 0-16,22-16 31 0,0 0-31 0,-19 17 31 15,-2 7-31-15,21-24 61 0,0 0-61 0,-23 35 62 16,-5 15-62-16,28-50 70 0,0 0-70 0,-23 50 70 15,10-3-70-15,13-47 48 0,0 0-48 0,-5 49 49 16,10 15-49-16,-5-64 34 0,0 0-34 0,13 72 34 16,15 10-34-16,-28-82 25 0,0 0-25 0,32 74 25 15,3-19-25-15,-35-55 23 0,0 0-23 0,37 37 24 0,7-15-24 16,-44-22 18-16,0 0-18 0,49 9 19 0,3-16-19 16,-52 7 26-16,0 0-26 0,53-19 26 0,-8-14-26 15,-45 33 28-15,0 0-28 0,41-52 29 0,-9-21-29 0,-32 73 33 16,0 0-33-16,26-77 34 0,-12 7-34 0,-14 70 46 15,0 0-46-15,4-74 46 0,-22-13-46 0,18 87 44 16,0 0-44-16,-35-77 45 0,-16 13-45 0,51 64 37 16,0 0-37-16,-62-47 37 0,2 19-37 0,60 28 32 15,0 0-32-15,-53-14 32 0,21 11-32 0,32 3 19 0,0 0-19 16,-28 8 19-16,-7 17-19 0,35-25 13 0,0 0-13 16,-27 38 14-16,17 14-14 0,10-52 2 15,0 0-2-15,5 48 3 0,22-15-3 0,1 2-1581 16</inkml:trace>
  <inkml:trace contextRef="#ctx0" brushRef="#br0" timeOffset="98620.37">7537 16539 1636 0,'0'0'0'0,"0"0"0"15,11-16 0-15,-11 16 7 0,0 0-7 0,12-13 7 0,-1 2-7 16,-11 11 28-16,0 0-28 0,7-10 28 0,-2-2-28 16,-5 12 1-16,0 0-1 0,3-16 1 0,8 1-1 15,-11 15-13-15,0 0 13 0,18-23-13 0,5-17 13 16,3 0-1202-16</inkml:trace>
  <inkml:trace contextRef="#ctx0" brushRef="#br0" timeOffset="99160.16">7895 16054 1278 0,'0'0'0'0,"-2"-7"0"15,-1-8 0-15,3 15-1 0,0 0 1 0,0-12-1 16,0 12 1-16,0 0 0 0,0 0 0 0,3 22 0 16,6 22 0-16,-9-44 35 0,0 0-35 0,14 43 36 15,6-12-36-15,-20-31 65 0,0 0-65 0,21 21 65 0,-3-7-65 16,-18-14 65-16,0 0-65 0,15 6 65 0,10-2-65 16,-25-4 61-16,0 0-61 0,23-2 62 0,0-5-62 15,-23 7 58-15,0 0-58 0,23-8 58 0,0-3-58 16,-23 11 55-16,0 0-55 0,23-8 56 0,3 2-56 15,-26 6 55-15,0 0-55 0,27 2 56 0,4 9-56 16,-31-11 49-16,0 0-49 0,27 17 49 0,-4 9-49 0,-23-26 38 16,0 0-38-16,16 36 39 0,-9 13-39 0,-7-49 30 15,0 0-30-15,0 43 30 0,-6-17-30 0,6-26 19 16,0 0-19-16,-15 29 20 0,-19 15-20 0,34-44 13 0,0 0-13 16,-35 39 14-16,8-14-14 0,27-25 0 15,0 0 0-15,-28 13 0 0,-16-2 0 0,3-1-1717 16</inkml:trace>
  <inkml:trace contextRef="#ctx0" brushRef="#br0" timeOffset="99371.42">7853 15980 1535 0,'0'0'0'0,"9"-5"0"16,10-9 0-16,-19 14 1 0,0 0-1 0,35-14 1 15,24 4-1-15,-59 10 12 0,0 0-12 0,65-11 12 16,2-1-12-16,-67 12 20 0,0 0-20 0,63-14 20 16,-1 1-20-16,-62 13 28 0,0 0-28 0,55-11 29 0,-6 6-29 15,-49 5 21-15,0 0-21 0,37 0 21 0,-10 5-21 16,-4 0-1215-16</inkml:trace>
  <inkml:trace contextRef="#ctx0" brushRef="#br0" timeOffset="100060.42">7497 16444 953 0,'0'0'0'0,"0"0"0"0,0 0 0 16,0 0 26-16,0 0-26 0,0 0 26 0,17 7-26 15,-17-7 51-15,0 0-51 0,14 7 52 0,-3-2-52 16,-11-5 39-16,0 0-39 0,16 2 39 0,-2-4-39 15,-14 2 31-15,0 0-31 0,14-4 31 0,-2 1-31 16,-12 3 28-16,0 0-28 0,9-5 29 0,2-2-29 16,-11 7 48-16,0 0-48 0,9-11 48 0,-6-2-48 0,-3 13 60 15,0 0-60-15,-3-13 61 0,-6 7-61 0,9 6 56 16,0 0-56-16,-14-4 56 0,-1 2-56 0,15 2 53 0,0 0-53 16,-12 0 54-16,-2 4-54 0,14-4 47 15,0 0-47-15,-18 5 47 0,1 4-47 16,17-9 34-16,0 0-34 0,-18 15 35 0,8 8-35 0,10-23 30 15,0 0-30-15,-6 26 30 0,17 3-30 0,-11-29 24 0,0 0-24 16,17 26 25-16,10-14-25 0,-27-12 17 0,0 0-17 16,25 4 17-16,-1-8-17 0,-24 4 12 0,0 0-12 0,20-9 13 15,-3-6-13-15,-17 15 14 0,0 0-14 16,14-21 14-16,-5-1-14 0,-9 22 16 0,0 0-16 0,0-25 16 16,-5 5-16-16,5 20 16 0,0 0-16 0,-9-18 17 15,-5 5-17-15,14 13 21 0,0 0-21 0,-18-9 21 16,1 2-21-16,17 7 20 0,0 0-20 0,-14-4 20 15,7 4-20-15,0 0-1626 0</inkml:trace>
  <inkml:trace contextRef="#ctx0" brushRef="#br0" timeOffset="100691.81">9479 16311 1311 0,'0'0'0'0,"0"0"0"16,-12 15 0-1,12-15 61-15,0 0-61 0,-20 7 61 0,-11-12-61 0,31 5 59 0,0 0-59 0,-44-4 60 16,-6 10-60-16,50-6 38 0,0 0-38 0,-46 10 38 16,18 0-38-16,28-10 36 0,0 0-36 0,-25 19 36 15,2 14-36-15,23-33 30 0,0 0-30 0,-15 42 31 16,8 5-31-16,7-47 23 0,0 0-23 0,3 50 23 15,6-5-23-15,-9-45 17 0,0 0-17 0,14 33 17 16,7-13-17-16,-21-20 14 0,0 0-14 0,28 9 14 16,8-18-14-16,-36 9 11 0,0 0-11 0,37-26 12 15,0-19-12-15,-37 45 9 0,0 0-9 0,35-52 9 16,0 2-9-16,-35 50 10 0,0 0-10 0,32-64 10 0,-7-26-10 16,-25 90 14-16,0 0-14 0,21-95 15 0,-12 2-15 15,-9 93 27-15,0 0-27 0,3-89 27 0,-6 8-27 16,3 81 36-16,0 0-36 0,-6-80 37 0,-6 4-37 15,12 76 39-15,0 0-39 0,-12-60 40 0,1 23-40 16,11 37 41-16,0 0-41 0,-5-19 41 0,5 11-41 16,0 8 44-16,0 0-44 0,-7 24 44 0,-7 45-44 15,14-69 39-15,0 0-39 0,-11 83 39 0,11-7-39 0,0-76 33 16,0 0-33-16,9 78 34 0,5 17-34 0,-14-95 24 16,0 0-24-16,23 94 25 0,3-11-25 0,-26-83 19 15,0 0-19-15,29 80 19 0,2-8-19 16,-31-72 11-16,0 0-11 0,30 64 12 0,2-3-12 15,-32-61 6-15,0 0-6 0,32 45 6 0,0-23-6 0,1 1-1892 16</inkml:trace>
  <inkml:trace contextRef="#ctx0" brushRef="#br0" timeOffset="101022.4">9971 15980 1334 0,'0'0'0'0,"0"7"0"15,0 8 0-15,0-15 13 0,0 0-13 0,0 20 14 0,0-5-14 16,0-15 13-16,0 0-13 0,0 30 13 0,0 27-13 16,0-57 72-16,0 0-72 0,0 65 73 0,0-1-73 15,0-64 63-15,0 0-63 0,0 56 63 0,0-20-63 16,0-36 49-16,0 0-49 0,0 31 49 0,0 4-49 0,0-35 27 16,0 0-27-16,0 31 27 0,0-10-27 0,0 0-1298 15</inkml:trace>
  <inkml:trace contextRef="#ctx0" brushRef="#br0" timeOffset="101471.56">9917 15987 1323 0,'0'0'0'0,"0"0"0"16,5 12 0-16,-5-12 31 16,0 0-31-16,0 9 32 0,0-9-32 0,0 0 54 0,0 0-54 0,19-12 54 15,6-7-54-15,-25 19 72 0,0 0-72 0,33-20 72 16,12 3-72-16,-45 17 49 0,0 0-49 0,49-10 49 15,6 8-49-15,-55 2 40 0,0 0-40 0,49 7 41 16,-8 7-41-16,-41-14 43 0,0 0-43 0,26 17 44 16,-17 4-44-16,-9-21 36 0,0 0-36 0,-9 28 36 15,-26 15-36-15,35-43 28 0,0 0-28 0,-41 48 29 16,4-3-29-16,37-45 17 0,0 0-17 0,-32 35 17 16,15-16-17-16,17-19 14 0,0 0-14 0,-9 10 14 0,0-4-14 15,9-6 3-15,0 0-3 0,0 0 4 0,-9 6-4 16,9-6 0-16,0 0 0 0,0 0 1 0,0 0-1 15,0 0 0-15,0 0 0 0,0 0 0 0,0 11 0 16,0-11-1-16,0 0 1 0,11 8 0 0,14 5 0 16,-25-13-1-16,0 0 1 0,37 17 0 0,3 4 0 15,-40-21 0-15,0 0 0 0,44 24 0 0,-7 0 0 0,-37-24 2 16,0 0-2-16,27 23 3 0,-11-8-3 0,-16-15 8 16,0 0-8-16,7 11 9 0,-7-11-9 15,0 0 12-15,0 0-12 0,-18 19 12 0,-28 10-12 16,46-29 14-16,0 0-14 0,-58 28 14 15,-4-14-14-15,62-14 17 0,0 0-17 0,-60 5 17 0,2-9-17 0,58 4 10 16,0 0-10-16,-49-8 10 0,6-8-10 0,43 16 6 0,0 0-6 16,-31-24 7-16,6-11-7 0,0 1-1622 0</inkml:trace>
  <inkml:trace contextRef="#ctx0" brushRef="#br0" timeOffset="101850.85">10788 15523 1367 0,'0'0'0'0,"0"0"0"0,0-7 0 15,0 7 0-15,0 0 0 0,0-7 0 0,0 7 0 16,0 0 1-16,0 0-1 0,0-5 1 0,0 5-1 0,0 0 66 16,0 0-66-16,-9 23 67 0,9 27-67 0,0-50 96 15,0 0-96-15,-3 78 97 0,3 31-97 16,0-109 88-16,0 0-88 0,0 117 89 0,-6-2-89 0,6-115 72 15,0 0-72-15,-9 116 72 0,1 3-72 0,8-119 55 0,0 0-55 16,-9 114 56-16,4-10-56 0,5-104 40 0,0 0-40 16,-6 81 41-16,3-27-41 0,-1 0-1596 0</inkml:trace>
  <inkml:trace contextRef="#ctx0" brushRef="#br0" timeOffset="102403.86">11605 16082 1222 0,'0'0'0'0,"0"0"0"0,0-9 0 0,0 9 66 16,0 0-66-16,-2-8 66 0,-5-4-66 0,7 12 88 15,0 0-88-15,-7-12 88 0,-2 3-88 0,9 9 48 16,0 0-48-16,-16-5 49 0,-10 3-49 15,26 2 43-15,0 0-43 0,-27 3 44 0,4 4-44 0,23-7 26 16,0 0-26-16,-23 11 27 0,7 3-27 0,16-14 25 16,0 0-25-16,-10 15 25 0,1 1-25 0,9-16 17 0,0 0-17 15,0 24 18-15,4 14-18 0,-4-38 14 0,0 0-14 16,10 36 15-16,13-11-15 0,-23-25 10 0,0 0-10 16,35 19 11-16,6-4-11 0,-41-15 14 0,0 0-14 0,49 18 15 15,1-1-15-15,-50-17 21 0,0 0-21 0,49 21 22 16,-15-1-22-16,-34-20 26 0,0 0-26 0,23 21 26 15,-13 0-26-15,-10-21 29 0,0 0-29 0,-7 29 29 16,-16 15-29-16,23-44 28 0,0 0-28 0,-44 43 28 16,-20-10-28-16,64-33 24 0,0 0-24 0,-68 24 24 15,4-7-24-15,64-17 21 0,0 0-21 0,-62 9 22 16,13-13-22-16,49 4 15 0,0 0-15 0,-37-15 16 16,14-11-16-16,23 26 3 0,0 0-3 0,-14-29 4 0,9-1-4 15,1-1-1642-15</inkml:trace>
  <inkml:trace contextRef="#ctx0" brushRef="#br0" timeOffset="102753.22">11950 16262 1591 0,'0'0'0'15,"0"0"0"-15,-8 4 0 0,8-4 10 0,0 0-10 16,0 0 10-16,-8 12-10 0,8-12 63 0,0 0-63 15,2 22 63-15,5 27-63 0,-7-49 80 0,0 0-80 16,11 65 80-16,7 17-80 0,-18-82 58 0,0 0-58 0,14 88 59 16,-2 0-59-16,-12-88 40 0,0 0-40 0,7 73 40 15,-5-25-40-15,-2-48 31 0,0 0-31 0,-2 45 31 16,0 7-31-16,-3 0-1557 0</inkml:trace>
  <inkml:trace contextRef="#ctx0" brushRef="#br0" timeOffset="102990.23">11882 16331 1457 0,'0'0'0'0,"0"-10"0"0,5-20 0 16,-5 30 49-16,0 0-49 0,16-31 49 0,12 5-49 16,-28 26 50-16,0 0-50 0,41-19 50 0,10 9-50 0,-51 10 62 15,0 0-62-15,56-2 62 0,-7 7-62 16,-49-5 34-16,0 0-34 0,41 19 34 0,-13 13-34 15,-28-32 33-15,0 0-33 0,13 34 33 0,-17 1-33 16,4-35 25-16,0 0-25 0,-18 38 25 0,-22 7-25 0,40-45 19 16,0 0-19-16,-44 40 20 0,3-14-20 0,41-26 7 0,0 0-7 15,-28 15 8-15,5-6-8 0,2 0-1453 0</inkml:trace>
  <inkml:trace contextRef="#ctx0" brushRef="#br0" timeOffset="103393.4">12442 15911 1188 0,'0'0'0'0,"0"0"0"0,4 19 0 0,-4-19 5 16,0 0-5-16,4 12 5 0,-4-12-5 0,0 0 66 15,0 0-66-15,1 9 67 0,-1-9-67 0,0 0 89 16,0 0-89-16,13 24 89 0,4 9-89 0,-17-33 59 0,0 0-59 16,23 50 60-16,9 21-60 0,-32-71 55 0,0 0-55 15,32 74 56-15,-1-6-56 0,-31-68 41 0,0 0-41 16,20 64 41-16,-8-9-41 0,-12-55 25 0,0 0-25 16,13 50 26-16,-3-5-26 0,2 2-1344 15</inkml:trace>
  <inkml:trace contextRef="#ctx0" brushRef="#br0" timeOffset="103574.84">12767 16345 1457 0,'0'0'0'0,"0"0"0"16,7 0 0-16,-7 0 28 0,0 0-28 0,0 0 28 15,11 7-28-15,-11-7 74 0,0 0-74 0,3 9 74 16,2 6-74-16,-5-15 45 0,0 0-45 0,6 18 45 0,-3-6-45 15,-3-12 16-15,0 0-16 0,2 10 17 0,2-3-17 16,-1 0-1278-16</inkml:trace>
  <inkml:trace contextRef="#ctx0" brushRef="#br0" timeOffset="103724.97">12788 16027 1446 0,'0'0'0'0,"0"0"0"0,-16 5 0 16,16-5 24-16,0 0-24 0,-10 3 25 0,1-4-25 15,9 1 41-15,0 0-41 0,0 0 41 0,-5 3-41 16,5-3 32-16,0 0-32 0,0 0 33 0,0 7-33 0,0-7 13 16,0 0-13-16,10 10 13 0,20 13-13 0,-3-1-1191 0</inkml:trace>
  <inkml:trace contextRef="#ctx0" brushRef="#br0" timeOffset="104294.48">13240 16020 1244 0,'0'0'0'0,"0"0"0"16,-14 7 0-16,14-7 30 0,0 0-30 0,-9 3 31 16,2-5-31-16,7 2 57 0,0 0-57 0,-9-1 58 15,-2 2-58-15,11-1 96 0,0 0-96 0,-17 9 96 16,-6 8-96-16,23-17 62 0,0 0-62 0,-27 30 63 15,4 15-63-15,23-45 58 0,0 0-58 0,-14 52 59 16,5-4-59-16,9-48 54 0,0 0-54 0,2 40 55 0,7-9-55 16,-9-31 41-16,0 0-41 0,18 26 41 0,12-3-41 15,-30-23 31-15,0 0-31 0,37 15 31 0,0-10-31 16,-37-5 22-16,0 0-22 0,44 0 23 0,5-1-23 16,-49 1 9-16,0 0-9 0,46-6 9 0,-14-2-9 15,-32 8 0-15,0 0 0 0,30-9 0 0,-5 2 0 0,-25 7-4 16,0 0 4-16,21-5-3 0,-11 0 3 15,-10 5-17-15,0 0 17 0,13-5-17 0,-8-1 17 0,-5 6-19 16,0 0 19-16,7-5-19 0,4-2 19 0,-11 7-12 16,0 0 12-16,10-8-12 0,10-4 12 0,-20 12-5 15,0 0 5-15,21-18-5 0,0-4 5 0,-21 22-1 16,0 0 1-16,12-28-1 0,2-8 1 0,-14 36 1 0,0 0-1 16,9-37 1-16,-4 5-1 0,-5 32 7 0,0 0-7 15,-5-30 8-15,-7 8-8 0,12 22 19 16,0 0-19-16,-18-18 20 0,-1 8-20 0,19 10 32 15,0 0-32-15,-23 0 32 0,-9 9-32 0,32-9 44 0,0 0-44 16,-35 19 44-16,0 12-44 0,35-31 43 0,0 0-43 0,-29 46 44 16,12 18-44-16,17-64 36 0,0 0-36 0,-4 65 37 15,22-12-37-15,-18-53 31 0,0 0-31 0,30 47 32 16,12-9-32-16,-42-38 23 0,0 0-23 0,44 29 24 16,-7-11-24-16,-37-18 5 0,0 0-5 0,37 8 5 15,-3-9-5-15,-34 1 0 0,0 0 0 0,37-11 0 16,-2-4 0-16,2-1-1848 0</inkml:trace>
  <inkml:trace contextRef="#ctx0" brushRef="#br0" timeOffset="118540.96">26220 11534 718 0,'0'0'0'0,"0"0"0"0,0 0 0 0,0 0 42 16,0 0-42-16,0 0 42 0,0 0-42 0,0 0 97 15,0 0-97-15,0 0 97 0,0 26-97 0,0-26 111 0,0 0-111 16,4 23 112-16,3 15-112 0,-7-38 66 0,0 0-66 15,10 57 66-15,1 17-66 0,-11-74 40 0,0 0-40 16,11 80 40-16,-3-14-40 0,-8-66 30 0,0 0-30 16,6 62 30-16,-3-8-30 0,-3-54 31 0,0 0-31 15,4 50 32-15,1 9-32 0,-5-59 28 0,0 0-28 16,7 55 29-16,0-7-29 0,-7-48 24 0,0 0-24 0,7 42 25 16,0-18-25-16,-7-24 21 0,0 0-21 15,7 19 22-15,-1-1-22 0,-6-18 19 0,0 0-19 16,8 12 20-16,5 1-20 0,-13-13 18 0,0 0-18 0,14 11 18 15,2-4-18-15,-16-7 15 0,0 0-15 0,23 7 16 16,5-2-16-16,-28-5 13 0,0 0-13 0,30 2 14 16,-4-4-14-16,-26 2 13 0,0 0-13 0,23-2 14 15,-5 2-14-15,-18 0 16 0,0 0-16 0,16 2 16 16,0-2-16-16,-16 0 16 0,0 0-16 0,17-2 16 0,-1 0-16 16,-16 2 11-16,0 0-11 0,16-1 11 0,-4-1-11 15,-12 2 8-15,0 0-8 0,13-10 9 0,3-8-9 16,-1 1-1415-16</inkml:trace>
  <inkml:trace contextRef="#ctx0" brushRef="#br0" timeOffset="118842.88">26248 11569 953 0,'0'0'0'16,"0"0"0"-16,0 0 0 0,0 0 57 0,0 0-57 0,0 0 58 16,-7 8-58-16,7-8 91 0,0 0-91 0,0 0 91 15,0 0-91-15,0 0 82 0,0 0-82 0,0 0 83 16,0 0-83-16,0 0 51 0,0 0-51 0,18 4 51 15,14-4-51-15,-32 0 34 0,0 0-34 0,39 2 35 16,3-1-35-16,-42-1 20 0,0 0-20 0,44 6 20 16,-3-3-20-16,1 2-1160 0</inkml:trace>
  <inkml:trace contextRef="#ctx0" brushRef="#br0" timeOffset="119404.22">26566 10953 919 0,'0'0'0'16,"0"0"0"-16,0-5 0 0,0 5 10 15,0 0-10-15,-2-9 11 0,2 9-11 0,0 0 4 0,0 0-4 16,-12 0 4-16,-4 14-4 0,16-14 47 0,0 0-47 15,-14 26 47-15,7 15-47 0,7-41 80 0,0 0-80 0,-2 45 80 16,4 7-80-16,-2-52 65 0,0 0-65 0,7 69 65 16,3 21-65-16,-10-90 74 0,0 0-74 0,15 97 74 15,2 7-74-15,-17-104 64 0,0 0-64 0,20 116 64 16,-3 26-64-16,-17-142 48 0,0 0-48 0,20 145 49 16,1 1-49-16,-21-146 38 0,0 0-38 0,16 133 39 0,1 0-39 15,-17-133 38-15,0 0-38 0,16 133 38 0,-2 13-38 16,-14-146 35-16,0 0-35 0,13 130 35 0,-5-25-35 15,-8-105 28-15,0 0-28 0,9 99 28 0,0 6-28 16,-9-105 26-16,0 0-26 0,5 99 27 0,-3-11-27 16,-2-88 20-16,0 0-20 0,4 89 21 0,1 6-21 15,-5-95 14-15,0 0-14 0,5 83 15 0,1-31-15 16,-6-52 5-16,0 0-5 0,5 34 5 0,-2-20-5 0,-3-14 0 16,0 0 0-16,0 0 1 0,16-10-1 0,0-2-1529 15</inkml:trace>
  <inkml:trace contextRef="#ctx0" brushRef="#br0" timeOffset="120223.25">26566 10870 550 0,'0'0'0'16,"0"0"0"-16,0 0 0 0,0 0-1 0,0 0 1 0,2-7 0 15,-1-2 0-15,-1 9-6 0,0 0 6 16,8-16-5-16,4-11 5 0,-12 27 13 0,0 0-13 0,21-28 13 15,5 2-13-15,-26 26 59 0,0 0-59 0,34-28 60 16,7-4-60-16,-41 32 73 0,0 0-73 0,52-37 74 16,17 1-74-16,-69 36 80 0,0 0-80 0,78-43 80 15,12-2-80-15,-90 45 71 0,0 0-71 0,104-45 72 16,14 1-72-16,-118 44 55 0,0 0-55 0,127-39 55 16,0 9-55-16,-127 30 48 0,0 0-48 0,141-24 48 15,20 7-48-15,-161 17 40 0,0 0-40 0,167-12 41 0,6 8-41 16,-173 4 33-16,0 0-33 0,157 0 34 0,-14 0-34 15,-143 0 30-15,0 0-30 0,131 7 30 0,-4 7-30 16,-127-14 27-16,0 0-27 0,109 19 27 0,-16 2-27 16,-93-21 23-16,0 0-23 0,87 24 24 0,-10 2-24 15,-77-26 14-15,0 0-14 0,71 26 15 0,-13 0-15 16,-58-26 10-16,0 0-10 0,46 24 11 0,-18-5-11 16,-28-19 7-16,0 0-7 0,21 12 8 0,-3-5-8 15,-18-7 6-15,0 0-6 0,14 9 6 0,-5-1-6 16,-9-8 6-16,0 0-6 0,5 7 6 0,-5-7-6 15,0 0 5-15,0 0-5 0,7 2 5 0,-7-2-5 16,0 0 4-16,0 0-4 0,-7 3 4 0,7-3-4 0,0 0 0 16,0 0 0-16,-7 7 1 0,-7 11-1 0,0-4-1257 0</inkml:trace>
  <inkml:trace contextRef="#ctx0" brushRef="#br0" timeOffset="120915.66">26848 13649 886 0,'0'0'0'16,"0"0"0"-16,-5 12 0 0,5-12-6 0,0 0 6 15,-4 9-5-15,4-9 5 0,0 0 14 0,0 0-14 16,-7 0 15-16,2-9-15 0,5 9 64 0,0 0-64 16,-7-7 64-16,0 2-64 0,7 5 92 0,0 0-92 15,0 0 92-15,-9-2-92 0,9 2 61 0,0 0-61 0,0 0 62 16,0 0-62-16,0 0 39 0,0 0-39 16,12 11 40-16,31 4-40 0,-43-15 29 0,0 0-29 0,58 16 30 15,7 1-30-15,-65-17 21 0,0 0-21 0,71 9 21 16,6-4-21-16,-77-5 28 0,0 0-28 0,92 3 28 15,21-1-28-15,-113-2 27 0,0 0-27 0,123 5 27 0,12-3-27 16,-135-2 21-16,0 0-21 0,134 3 22 0,1 1-22 16,-135-4 24-16,0 0-24 0,138 5 24 0,12 2-24 15,-150-7 24-15,0 0-24 0,139 9 24 0,-15-1-24 16,-124-8 21-16,0 0-21 0,109 11 22 0,-7 1-22 16,-102-12 5-16,0 0-5 0,89 7 5 0,-17-2-5 15,-72-5 3-15,0 0-3 0,62-10 4 0,-9-22-4 16,-1 1-1311-16</inkml:trace>
  <inkml:trace contextRef="#ctx0" brushRef="#br0" timeOffset="122553.24">26495 12688 807 0,'0'0'0'15,"0"0"0"-15,0 0 0 0,0 0 44 0,0 0-44 16,11 18 45-16,-11-18-45 0,0 0 93 0,0 0-93 0,2 8 94 16,-2-8-94-16,0 0 82 0,0 0-82 0,0 0 82 15,5 7-82-15,-5-7 56 0,0 0-56 0,0 0 57 16,4 7-57-16,-4-7 34 0,0 0-34 0,0 0 35 16,3 7-35-16,-3-7 29 0,0 0-29 0,0 0 30 15,0 7-30-15,0-7 24 0,0 0-24 0,0 0 24 16,0 7-24-16,0-7 21 0,0 0-21 0,0 0 21 15,0 0-21-15,0 0 17 0,0 0-17 0,0 7 17 16,0-7-17-16,0 0 14 0,0 0-14 0,0 7 14 16,0-7-14-16,0 0 16 0,0 0-16 0,0 7 16 0,0-7-16 15,0 0 16-15,0 0-16 0,0 0 16 0,0 7-16 16,0-7 18-16,0 0-18 0,0 0 19 0,0 15-19 16,0-15 16-16,0 0-16 0,0 19 16 0,0 14-16 15,0-33 14-15,0 0-14 0,-5 52 14 16,-9 24-14-16,14-76 10 0,0 0-10 0,-25 89 11 0,-10 11-11 15,35-100 8-15,0 0-8 0,-41 102 8 0,-1-2-8 16,42-100 7-16,0 0-7 0,-34 101 8 0,10-11-8 16,24-90 5-16,0 0-5 0,-18 79 5 0,6-18-5 0,12-61 6 15,0 0-6-15,-11 57 6 0,2 0-6 0,9-57 8 16,0 0-8-16,-5 62 8 0,3 4-8 0,2-66 3 0,0 0-3 16,-2 50 4-16,2-18-4 0,0-32 1 0,0 0-1 15,0 20 1-15,0-8-1 0,0-12 0 0,0 0 0 16,0 0 0-16,13-5 0 0,-1-2-1365 0</inkml:trace>
  <inkml:trace contextRef="#ctx0" brushRef="#br0" timeOffset="123075.09">26185 12820 628 0,'0'0'0'0,"0"10"0"0,0 15 0 0,0-25 13 16,0 0-13-16,2 22 13 0,1-12-13 0,-3-10 24 15,0 0-24-15,0 0 25 0,6 6-25 16,-6-6 87-16,0 0-87 0,0 0 87 0,17-9-87 0,-17 9 99 0,0 0-99 15,18-16 100-15,5-11-100 0,-23 27 84 0,0 0-84 16,24-33 84-16,3-5-84 0,-27 38 68 0,0 0-68 16,26-42 68-16,8-4-68 0,-34 46 65 0,0 0-65 0,32-39 66 15,-9 15-66-15,-23 24 52 0,0 0-52 0,22 0 53 16,8 24-53-16,-30-24 43 0,0 0-43 0,29 37 44 16,-10 6-44-16,-19-43 41 0,0 0-41 0,16 45 41 15,-2 0-41-15,-14-45 37 0,0 0-37 0,12 40 37 16,-5-4-37-16,-7-36 32 0,0 0-32 0,6 40 32 15,-4 8-32-15,-2-48 24 0,0 0-24 0,-2 51 24 16,-2-3-24-16,1 2-1419 0</inkml:trace>
  <inkml:trace contextRef="#ctx0" brushRef="#br0" timeOffset="125014.32">25912 14521 1043 0,'0'0'0'0,"0"0"0"15,0 7 0-15,0-7 9 0,0 0-9 16,0 0 10-16,3 7-10 0,-3-7 50 0,0 0-50 15,5 7 50-15,6 10-50 0,-11-17 73 0,0 0-73 0,16 30 73 16,7 16-73-16,-23-46 61 0,0 0-61 0,26 59 62 16,-3 7-62-16,-23-66 52 0,0 0-52 0,23 71 52 15,-5 10-52-15,-18-81 28 0,0 0-28 0,12 68 29 16,-3-34-29-16,-9-34 17 0,0 0-17 0,7 18 17 16,-2-8-17-16,1 0-1160 0</inkml:trace>
  <inkml:trace contextRef="#ctx0" brushRef="#br0" timeOffset="125178.36">26307 14715 1423 0,'0'0'0'0,"0"0"0"0,-4 10 0 16,4-10 0-16,0 0 0 0,0 0 0 0,-9 4 0 16,9-4 0-16,0 0 0 0,0 0 0 0,-1-9 0 0,1 9 10 15,0 0-10-15,1-7 10 0,3 0-10 0,-4 7 15 16,0 0-15-16,0 0 15 0,12-7-15 15,1 0-1045-15</inkml:trace>
  <inkml:trace contextRef="#ctx0" brushRef="#br0" timeOffset="125507.06">26607 14493 1267 0,'0'0'0'0,"0"0"0"16,0 0 0-16,0 0 37 0,0 0-37 0,-11 4 37 16,4 3-37-16,7-7 61 0,0 0-61 0,-7 12 61 15,-7 5-61-15,14-17 59 0,0 0-59 0,-11 18 60 16,9-8-60-16,2-10 35 0,0 0-35 0,4 10 35 16,3 4-35-16,-7-14 26 0,0 0-26 0,14 19 26 15,7 4-26-15,-21-23 22 0,0 0-22 0,21 20 23 16,1-2-23-16,-22-18 20 0,0 0-20 0,22 19 20 15,10 5-20-15,-32-24 16 0,0 0-16 0,30 28 17 16,-7-1-17-16,-23-27 20 0,0 0-20 0,16 35 20 0,-9 12-20 16,-7-47 23-16,0 0-23 0,-2 46 24 0,-12-9-24 15,14-37 22-15,0 0-22 0,-21 24 22 0,-2-10-22 16,23-14 16-16,0 0-16 0,-25-2 16 0,6-17-16 16,0 0-1429-16</inkml:trace>
  <inkml:trace contextRef="#ctx0" brushRef="#br0" timeOffset="125658.95">26587 14575 1513 0,'0'0'0'15,"0"0"0"-15,20-19 0 0,-20 19 33 0,0 0-33 16,22-24 34-16,8-11-34 0,-30 35 47 0,0 0-47 16,34-42 48-16,3-1-48 0,-37 43 0 0,0 0 0 15,42-36 0-15,6 10 0 0,0 0-1197 0</inkml:trace>
  <inkml:trace contextRef="#ctx0" brushRef="#br0" timeOffset="126528.04">24876 14831 1300 0,'0'0'0'0,"0"0"0"0,0 22 0 0,0-22 52 0,0 0-52 16,-5 37 53-16,-9 30-53 0,14-67 92 16,0 0-92-16,-21 71 92 0,-6-7-92 0,27-64 68 0,0 0-68 15,-32 63 69-15,-5 2-69 0,37-65 30 0,0 0-30 16,-35 63 31-16,3-10-31 0,32-53 20 16,0 0-20-16,-30 40 21 0,0-17-21 0,30-23 18 15,0 0-18-15,-28 3 18 0,3-17-18 0,25 14 16 0,0 0-16 16,-21-22 17-16,4-4-17 0,17 26 16 15,0 0-16-15,-13-25 16 0,4 5-16 0,9 20 14 0,0 0-14 16,-3-14 14-16,3 14-14 0,0 0 13 0,0 0-13 0,7-7 13 16,4 10-13-16,-11-3 9 0,0 0-9 0,30 12 10 15,22 9-10-15,-52-21 7 0,0 0-7 0,62 28 8 16,-2 3-8-16,-60-31 3 0,0 0-3 0,55 26 3 16,-1-12-3-16,-54-14 0 0,0 0 0 0,52 7 0 15,-8-7 0-15,0 0-1458 0</inkml:trace>
  <inkml:trace contextRef="#ctx0" brushRef="#br0" timeOffset="126738.74">25151 15357 1569 0,'0'0'0'0,"0"0"0"0,-14 16 0 16,14-16 31-16,0 0-31 0,-21 19 31 0,-16 8-31 15,37-27 69-15,0 0-69 0,-34 28 69 0,15-6-69 16,19-22 65-16,0 0-65 0,-5 28 66 0,7 14-66 15,-2-42 48-15,0 0-48 0,14 45 49 0,14-4-49 16,-28-41 36-16,0 0-36 0,40 31 37 0,8-13-37 0,-48-18 28 16,0 0-28-16,48 3 29 0,-6-18-29 0,-42 15 0 0,0 0 0 15,39-26 1-15,5-11-1 0,0 1-1536 16</inkml:trace>
  <inkml:trace contextRef="#ctx0" brushRef="#br0" timeOffset="126937.93">25375 15184 1502 0,'0'0'0'0,"0"0"0"16,4-17 0-16,-4 17 22 0,0 0-22 16,7-14 23-16,7 2-23 0,-14 12 31 0,0 0-31 15,21-14 31-15,16-5-31 0,-37 19 27 0,0 0-27 0,37-18 27 16,-9 8-27-16,-28 10 10 0,0 0-10 0,22-5 10 15,-8 3-10-15,2 0-1203 0</inkml:trace>
  <inkml:trace contextRef="#ctx0" brushRef="#br0" timeOffset="127070.93">25513 15295 1334 0,'0'0'0'0,"5"3"0"0,9 4 0 15,-14-7 27-15,0 0-27 0,21 4 27 0,-1-10-27 16,-20 6 28-16,0 0-28 0,21-15 29 0,5-9-29 0,-26 24 0 15,0 0 0-15,27-33 0 0,-4-7 0 0,0 0-1024 16</inkml:trace>
  <inkml:trace contextRef="#ctx0" brushRef="#br0" timeOffset="127895.15">27594 14722 1065 0,'0'0'0'0,"0"0"0"0,0 0 0 16,0 0 87-16,0 0-87 0,0 0 88 0,-16-16-88 15,16 16 87-15,0 0-87 0,-17-12 88 0,-6 5-88 16,23 7 70-16,0 0-70 0,-27-1 71 15,-1 6-71-15,28-5 42 0,0 0-42 0,-30 10 43 0,4 7-43 16,26-17 28-16,0 0-28 0,-21 25 29 0,3 4-29 0,18-29 28 16,0 0-28-16,-9 36 29 0,6 11-29 0,3-47 24 15,0 0-24-15,0 42 25 0,3-18-25 0,-3-24 21 16,0 0-21-16,9 15 22 0,14-1-22 0,-23-14 17 0,0 0-17 16,33 4 18-16,8-18-18 0,-41 14 12 0,0 0-12 15,40-31 13-15,-2-19-13 0,-38 50 9 0,0 0-9 16,31-56 10-16,-8 8-10 0,-23 48 6 0,0 0-6 15,14-47 6-15,-14 0-6 0,0 47 9 0,0 0-9 0,-12-53 10 16,-11-13-10-16,23 66 14 0,0 0-14 0,-26-69 15 16,1-2-15-16,25 71 18 0,0 0-18 0,-25-59 19 15,8 19-19-15,17 40 18 0,0 0-18 0,-15-22 19 16,10 13-19-16,5 9 18 0,0 0-18 0,-2 7 19 16,4 14-19-16,-2-21 15 0,0 0-15 0,7 46 16 15,9 29-16-15,-16-75 13 0,0 0-13 0,21 81 14 16,4-13-14-16,-25-68 10 0,0 0-10 0,30 60 10 15,3-10-10-15,-33-50 9 0,0 0-9 0,39 45 10 16,12-7-10-16,-51-38 8 0,0 0-8 0,46 26 9 16,-16-12-9-16,-30-14 10 0,0 0-10 0,30-2 10 0,7-13-10 15,-37 15 10-15,0 0-10 0,34-23 10 0,-10-8-10 16,-24 31 11-16,0 0-11 0,16-36 11 0,-5-4-11 16,-11 40 10-16,0 0-10 0,3-45 11 0,-3-5-11 15,0 50 8-15,0 0-8 0,0-43 9 0,0 10-9 16,0 33 10-16,0 0-10 0,0-19 10 0,0 19-10 15,0 0 9-15,0 0-9 0,6 12 10 0,4 24-10 0,-10-36 9 16,0 0-9-16,11 40 9 0,0-5-9 0,-11-35 7 16,0 0-7-16,8 32 8 0,-1 7-8 0,-7-39 7 15,0 0-7-15,7 36 8 0,-1-7-8 0,-6-29 6 16,0 0-6-16,3 25 6 0,1-6-6 0,-4-19 5 0,0 0-5 16,3 10 5-16,-3-10-5 0,0 0-1755 15</inkml:trace>
  <inkml:trace contextRef="#ctx0" brushRef="#br0" timeOffset="128255.69">27944 14369 1591 0,'0'0'0'0,"0"0"0"15,5-12 0-15,-5 12 1 0,0 0-1 0,7-14 2 16,2-3-2-16,-9 17 3 0,0 0-3 0,12-18 3 16,4 3-3-16,-16 15 47 0,0 0-47 0,14-5 48 15,-2 1-48-15,-12 4 58 0,0 0-58 0,14 4 59 16,4 9-59-16,-18-13 60 0,0 0-60 0,16 35 61 15,-9 29-61-15,-7-64 44 0,0 0-44 0,0 69 45 16,-9-8-45-16,9-61 30 0,0 0-30 0,-12 47 31 0,1-11-31 16,11-36 15-16,0 0-15 0,-7 24 16 0,4-10-16 15,3-14 2-15,0 0-2 0,0 9 2 0,0-9-2 16,0 0-1-16,0 0 1 0,12 8 0 0,11-10 0 16,-23 2-6-16,0 0 6 0,34-1-5 0,10 1 5 15,-44 0-9-15,0 0 9 0,40 1-8 16,-15 3 8-16,-25-4-5 0,0 0 5 0,21 10-4 0,7 11 4 15,-28-21-2-15,0 0 2 0,20 31-1 0,-19 9 1 16,-1-40 0-16,0 0 0 0,-21 43 0 0,-28 6 0 0,49-49 1 16,0 0-1-16,-62 43 2 0,-8-14-2 0,70-29 5 15,0 0-5-15,-73 18 5 0,3-15-5 16,70-3 8-16,0 0-8 0,-64-10 8 0,6-16-8 0,0 0-1520 0</inkml:trace>
  <inkml:trace contextRef="#ctx0" brushRef="#br0" timeOffset="129726.02">6336 17569 908 0,'0'0'0'16,"0"0"0"-16,5-26 0 0,-5 26 47 15,0 0-47-15,5-19 48 0,4 7-48 0,-9 12 100 0,0 0-100 16,9-6 101-16,-9 6-101 0,0 0 80 0,0 0-80 16,-10 23 81-16,-8 24-81 0,18-47 51 0,0 0-51 0,-32 57 52 15,-15 5-52-15,47-62 35 0,0 0-35 0,-60 73 35 16,-16 18-35-16,76-91 29 0,0 0-29 0,-74 92 30 16,3-11-30-16,71-81 29 0,0 0-29 0,-63 70 30 15,3-17-30-15,60-53 22 0,0 0-22 0,-62 40 23 16,7-9-23-16,55-31 22 0,0 0-22 0,-53 18 23 15,6-17-23-15,47-1 20 0,0 0-20 0,-39-12 20 16,11-16-20-16,28 28 16 0,0 0-16 0,-22-38 17 16,17-12-17-16,5 50 11 0,0 0-11 0,4-53 11 15,6-5-11-15,-10 58 6 0,0 0-6 0,23-53 7 16,12 8-7-16,-35 45 4 0,0 0-4 0,46-31 4 0,18 22-4 16,-64 9 2-16,0 0-2 0,70 9 2 0,-1 17-2 15,-69-26 4-15,0 0-4 0,76 36 4 16,5 7-4-16,-81-43 7 0,0 0-7 0,87 49 7 0,-10-3-7 15,-77-46 9-15,0 0-9 0,71 47 10 0,-17 0-10 16,-54-47 7-16,0 0-7 0,50 45 7 0,-4 2-7 16,-46-47 6-16,0 0-6 0,40 36 6 0,-3-14-6 15,2 1-1390-15</inkml:trace>
  <inkml:trace contextRef="#ctx0" brushRef="#br0" timeOffset="130193.49">7135 18197 1284 0,'0'0'0'16,"0"0"109"-16,0 0-109 0,-18-4 110 0,-8 1-110 16,26 3 81-16,0 0-81 0,-32 3 81 0,-14 6-81 15,46-9 39-15,0 0-39 0,-40 21 40 0,-1 13-40 0,41-34 30 16,0 0-30-16,-32 44 31 0,18 8-31 0,14-52 32 16,0 0-32-16,-3 53 33 0,12-4-33 15,-9-49 29-15,0 0-29 0,22 45 29 0,19-6-29 16,-41-39 22-16,0 0-22 0,55 26 23 0,13-19-23 0,-68-7 12 15,0 0-12-15,82-8 13 0,2-18-13 0,1 0-1439 16</inkml:trace>
  <inkml:trace contextRef="#ctx0" brushRef="#br0" timeOffset="130523.15">7916 18039 1384 0,'0'0'0'15,"0"0"59"-15,0 0-59 0,18-7 60 0,5 1-60 16,-23 6 27-16,0 0-27 0,33-9 27 0,15-5-27 16,-48 14 23-16,0 0-23 0,46-14 23 0,3 2-23 15,-49 12 47-15,0 0-47 0,50-7 48 0,1 4-48 16,-51 3 52-16,0 0-52 0,44 0 53 0,-16 3-53 0,-28-3 47 16,0 0-47-16,21 5 47 0,-15-1-47 0,-1-1-1363 15</inkml:trace>
  <inkml:trace contextRef="#ctx0" brushRef="#br0" timeOffset="130688.19">8093 18264 1366 0,'0'0'0'0,"0"0"37"0,0 0-37 0,40-7 38 15,-3-1-38-15,-37 8 25 0,0 0-25 0,39-11 25 16,3-1-25-16,-42 12 0 0,0 0 0 15,46-8 0-15,2 4 0 0,-2 1-1059 0</inkml:trace>
  <inkml:trace contextRef="#ctx0" brushRef="#br0" timeOffset="131064.37">9036 17582 1446 0,'0'0'0'0,"0"0"0"0,0 9 0 0,0-9 3 0,0 0-3 16,0 9 3-16,0 1-3 0,0-10 15 0,0 0-15 15,4 23 16-15,7 16-16 0,-11-39 80 0,0 0-80 16,12 47 81-16,2 9-81 0,-14-56 66 0,0 0-66 16,18 65 66-16,-3 18-66 0,-15-83 60 0,0 0-60 15,16 78 60-15,-2-19-60 0,-14-59 46 0,0 0-46 16,15 43 46-16,-3-11-46 0,2-1-1431 0</inkml:trace>
  <inkml:trace contextRef="#ctx0" brushRef="#br0" timeOffset="131321.25">9416 17896 1067 0,'0'12'0'16,"0"-12"99"-16,0 0-99 0,-7 40 100 0,5-7-100 16,2-33 85-16,0 0-85 0,3 20 86 0,8-9-86 15,-11-11 45-15,0 0-45 0,12-6 46 0,4-14-46 16,-16 20 39-16,0 0-39 0,16-28 39 0,-11 0-39 16,-5 28 40-16,0 0-40 0,0-27 41 0,-8 4-41 0,8 23 37 15,0 0-37-15,-11-17 37 0,2 6-37 0,9 11 32 16,0 0-32-16,-9-5 33 0,9 5-33 0,0 0 24 15,0 0-24-15,0 0 24 0,-9 4-24 0,-3-1-1346 0</inkml:trace>
  <inkml:trace contextRef="#ctx0" brushRef="#br0" timeOffset="131738.24">9777 17667 1121 0,'0'0'0'0,"0"0"0"0,4 11 0 15,-4-11 66-15,0 0-66 0,2 10 67 0,1 6-67 16,-3-16 103-16,0 0-103 0,5 22 104 0,8 9-104 16,-13-31 75-16,0 0-75 0,10 30 75 0,3-10-75 15,-13-20 50-15,0 0-50 0,10 18 51 0,8-4-51 16,-18-14 53-16,0 0-53 0,23 8 54 0,3-8-54 16,-26 0 53-16,0 0-53 0,30-5 54 0,2-7-54 0,-32 12 51 15,0 0-51-15,32-14 52 0,1 4-52 16,-33 10 40-16,0 0-40 0,36-2 41 0,-1 11-41 15,-35-9 31-15,0 0-31 0,23 15 31 0,-9 6-31 16,-14-21 22-16,0 0-22 0,0 36 23 0,-18 20-23 0,18-56 12 16,0 0-12-16,-23 52 12 0,0-11-12 0,23-41 4 0,0 0-4 15,-31 33 5-15,-14-9-5 0,3 0-1628 0</inkml:trace>
  <inkml:trace contextRef="#ctx0" brushRef="#br0" timeOffset="131939.01">9675 17660 1580 0,'0'0'0'0,"0"0"0"15,12-7 0-15,-12 7 26 0,0 0-26 16,21-10 26-16,16-4-26 0,-37 14 21 0,0 0-21 0,52-19 21 16,9-9-21-16,-61 28 8 0,0 0-8 0,64-36 9 15,5-7-9-15,-69 43 16 0,0 0-16 0,76-42 16 16,8 1-16-16,-84 41 9 0,0 0-9 0,81-35 9 15,-7 14-9-15,2 1-1246 0</inkml:trace>
  <inkml:trace contextRef="#ctx0" brushRef="#br0" timeOffset="132505.67">11308 17681 1423 0,'0'0'0'15,"-10"-5"0"-15,-8-5 0 0,18 10 13 0,0 0-13 16,-32-9 14-16,-12 4-14 0,44 5 63 0,0 0-63 16,-53 1 63-16,-3 10-63 0,56-11 38 0,0 0-38 15,-57 22 38-15,12 13-38 0,45-35 45 0,0 0-45 0,-36 48 46 16,8 11-46-16,28-59 38 0,0 0-38 0,-14 63 38 16,16-5-38-16,-2-58 16 0,0 0-16 0,16 45 16 15,10-12-16-15,-26-33 7 0,0 0-7 0,34 19 7 16,10-14-7-16,-44-5 0 0,0 0 0 0,49-10 1 0,0-19-1 15,-49 29-1-15,0 0 1 0,46-47 0 0,4-17 0 16,-50 64-1-16,0 0 1 0,40-73 0 0,-8 1 0 16,-32 72 2-16,0 0-2 0,23-78 3 0,-14-16-3 15,-9 94 16-15,0 0-16 0,0-92 16 0,0 16-16 16,0 76 33-16,0 0-33 0,-9-67 34 0,-9 10-34 16,18 57 47-16,0 0-47 0,-17-44 47 0,3 15-47 15,14 29 49-15,0 0-49 0,-13-17 49 0,11 8-49 16,2 9 46-16,0 0-46 0,-8 12 46 0,-5 26-46 15,13-38 37-15,0 0-37 0,-10 63 37 0,11 23-37 16,-1-86 32-16,0 0-32 0,13 94 32 0,6 4-32 0,-19-98 23 16,0 0-23-16,25 92 24 0,0-18-24 0,-25-74 14 15,0 0-14-15,30 71 14 0,1-1-14 0,-31-70 10 0,0 0-10 16,37 51 10-16,-1-26-10 0,-1 1-1804 0</inkml:trace>
  <inkml:trace contextRef="#ctx0" brushRef="#br0" timeOffset="132823.03">11966 17425 1031 0,'0'0'0'0,"0"0"0"0,-9 0 0 15,9 0 67-15,0 0-67 0,-8 2 68 0,8-2-68 16,0 0 111-16,0 0-111 0,-6 21 111 0,3 20-111 16,3-41 99-16,0 0-99 0,0 55 99 0,9 8-99 15,-9-63 59-15,0 0-59 0,8 59 60 0,-2-18-60 16,-6-41 38-16,0 0-38 0,0 45 39 0,-6 9-39 15,6-54 20-15,0 0-20 0,-3 48 20 0,-2-15-20 0,1 0-1307 16</inkml:trace>
  <inkml:trace contextRef="#ctx0" brushRef="#br0" timeOffset="133254.1">11957 17513 1457 0,'0'0'0'16,"-3"-7"0"-16,-11-15 0 0,14 22 33 0,0 0-33 15,-14-28 34-15,10-1-34 0,4 29 56 0,0 0-56 16,9-30 56-16,17 3-56 0,-26 27 82 0,0 0-82 16,41-25 83-16,10 8-83 0,-51 17 59 0,0 0-59 0,58-10 60 15,1 5-60-15,-59 5 42 0,0 0-42 0,49 0 43 16,-3 5-43-16,-46-5 35 0,0 0-35 0,35 8 36 16,-19 4-36-16,-16-12 23 0,0 0-23 0,3 23 23 15,-8 15-23-15,5-38 22 0,0 0-22 0,-14 47 22 16,-12 8-22-16,26-55 13 0,0 0-13 0,-27 52 14 0,4-16-14 15,23-36 4-15,0 0-4 0,-14 26 5 0,5-8-5 16,9-18 0-16,0 0 0 0,-5 14 1 0,1-2-1 16,4-12-1-16,0 0 1 0,4 13 0 0,1 7 0 15,-5-20-3-15,0 0 3 0,13 19-3 0,6 0 3 16,-19-19-6-16,0 0 6 0,19 17-6 0,6-2 6 16,-25-15-6-16,0 0 6 0,28 18-6 0,-8 3 6 15,-20-21-6-15,0 0 6 0,16 27-5 0,-6 11 5 16,-10-38-3-16,0 0 3 0,-2 42-2 0,-15-1 2 15,17-41-2-15,0 0 2 0,-32 37-1 0,-23 1 1 16,55-38-1-16,0 0 1 0,-61 29 0 0,-15-13 0 16,76-16 0-16,0 0 0 0,-69 5 0 0,7-8 0 0,62 3 0 15,0 0 0-15,-39-25 0 0,27-25 0 0,12 50 0 0,0 0 0 16,0-55 0-16,12-1 0 0,3 1-1554 0</inkml:trace>
  <inkml:trace contextRef="#ctx0" brushRef="#br0" timeOffset="144187.34">12310 6055 281 0,'0'0'0'0,"0"0"0"0,-14 30 0 16,14-30 13-16,0 0-13 0,-18 27 14 0,-3 6-14 15,21-33 28-15,0 0-28 0,-19 37 28 0,-2-5-28 16,21-32 51-16,0 0-51 0,-18 35 52 0,2 1-52 16,16-36 38-16,0 0-38 0,-17 45 39 0,-1 7-39 0,18-52 25 15,0 0-25-15,-20 59 25 0,-1 3-25 0,21-62 24 16,0 0-24-16,-19 63 24 0,7-11-24 15,12-52 20-15,0 0-20 0,-6 48 21 0,3 1-21 0,3-49 23 0,0 0-23 16,5 45 23-16,9 10-23 0,-14-55 21 16,0 0-21-16,21 57 22 0,2 0-22 0,-23-57 22 0,0 0-22 15,28 52 22-15,2-7-22 0,-30-45 18 0,0 0-18 16,32 40 19-16,-2-7-19 0,-30-33 15 0,0 0-15 16,37 27 16-16,4-2-16 0,-41-25 11 0,0 0-11 15,49 19 11-15,8 1-11 0,-57-20 11 16,0 0-11-16,61 13 12 0,-2-1-12 0,-59-12 11 0,0 0-11 15,58 5 11-15,2-2-11 0,-60-3 10 0,0 0-10 0,60 0 10 16,10-7-10-16,-70 7 16 0,0 0-16 0,67-5 17 16,6-3-17-16,-73 8 19 0,0 0-19 0,68-4 20 15,-6-5-20-15,-62 9 29 0,0 0-29 0,62-12 29 16,3-3-29-16,-65 15 28 0,0 0-28 0,67-21 29 16,4-1-29-16,-71 22 30 0,0 0-30 0,65-25 31 15,-5-1-31-15,-60 26 31 0,0 0-31 0,49-34 31 16,-8-4-31-16,-41 38 28 0,0 0-28 0,41-40 29 0,-10-14-29 15,-31 54 27-15,0 0-27 0,32-52 28 0,0 4-28 16,-32 48 21-16,0 0-21 0,28-45 21 0,4 5-21 16,-32 40 19-16,0 0-19 0,30-40 19 0,-4-5-19 15,-26 45 16-15,0 0-16 0,25-48 16 0,-2-8-16 16,-23 56 13-16,0 0-13 0,21-53 14 0,-3-3-14 16,-18 56 11-16,0 0-11 0,10-48 12 0,3 6-12 15,-13 42 9-15,0 0-9 0,8-36 9 0,-2-4-9 16,-6 40 8-16,0 0-8 0,3-36 9 0,-3-6-9 15,0 42 7-15,0 0-7 0,0-39 7 0,0-10-7 16,0 49 7-16,0 0-7 0,-5-48 7 0,-4-1-7 0,9 49 5 16,0 0-5-16,-12-45 6 0,1 14-6 0,11 31 4 15,0 0-4-15,-12-28 5 0,-11 2-5 0,23 26 6 0,0 0-6 16,-30-24 6-16,-9 0-6 0,39 24 8 0,0 0-8 16,-35-16 8-16,3 4-8 0,32 12 8 0,0 0-8 0,-35-8 8 15,-9-3-8-15,44 11 8 0,0 0-8 0,-46-5 9 16,-5 0-9-16,51 5 7 0,0 0-7 0,-55 0 7 15,-7 2-7-15,62-2 7 0,0 0-7 0,-63 3 7 16,-4 2-7-16,67-5 6 0,0 0-6 0,-67 11 6 16,7-3-6-16,60-8 5 0,0 0-5 0,-64 12 5 15,1-3-5-15,63-9 4 0,0 0-4 0,-73 10 4 16,-6 8-4-16,79-18 3 0,0 0-3 0,-79 24 4 16,3 7-4-16,76-31 1 0,0 0-1 0,-81 38 1 15,-18 7-1-15,99-45-1 0,0 0 1 0,-102 52-1 16,1 3 1-16,101-55-10 0,0 0 10 0,-100 58-10 15,-8-1 10-15,-1 0-1248 0</inkml:trace>
  <inkml:trace contextRef="#ctx0" brushRef="#br0" timeOffset="148072.14">15005 15412 875 0,'0'0'0'0,"0"0"0"0,-7 38 0 0,7-38 67 0,0 0-67 16,-1 28 68-16,-3-4-68 0,4-24 141 0,0 0-141 16,-3 30 142-16,-3 11-142 0,6-41 104 0,0 0-104 15,-5 61 104-15,1 20-104 0,4-81 61 0,0 0-61 16,4 92 61-16,-1 8-61 0,-3-100 37 0,0 0-37 16,11 113 37-16,7 25-37 0,-18-138 28 0,0 0-28 15,21 161 28-15,4 38-28 0,-25-199 22 0,0 0-22 16,21 223 23-16,-7 11-23 0,-14-234 17 0,0 0-17 15,2 220 18-15,-13-23-18 0,11-197 18 0,0 0-18 16,-14 178 19-16,2-18-19 0,12-160 18 0,0 0-18 16,-11 145 18-16,-1-8-18 0,12-137 17 0,0 0-17 0,-11 128 18 15,2-11-18-15,9-117 17 0,0 0-17 0,-9 106 17 16,1-16-17-16,8-90 28 0,0 0-28 0,-4 85 28 16,4-2-28-16,0-83 28 0,0 0-28 0,4 60 28 0,-8-28-28 15,4-32 22-15,0 0-22 0,-2 15 23 0,1-5-23 16,1-10 16-16,0 0-16 0,0 0 17 0,0-20-17 15,0 20 10-15,0 0-10 0,7-24 10 0,1-2-10 16,3-2-1579-16</inkml:trace>
  <inkml:trace contextRef="#ctx0" brushRef="#br0" timeOffset="148943.18">15963 15952 1054 0,'0'0'0'0,"0"0"0"0,0 0 0 16,0 0 57-16,0 0-57 0,0 0 58 0,-9 18-58 16,9-18 104-16,0 0-104 0,0 0 105 0,0 0-105 15,0 0 112-15,0 0-112 0,2 15 113 0,0 9-113 16,-2-24 78-16,0 0-78 0,5 49 79 0,0 34-79 16,-5-83 58-16,0 0-58 0,8 93 58 0,-3-4-58 15,-5-89 50-15,0 0-50 0,2 95 50 0,5 12-50 16,-7-107 38-16,0 0-38 0,14 104 39 0,5-23-39 15,-19-81 26-15,0 0-26 0,21 59 27 0,-10-23-27 16,1 1-1520-16</inkml:trace>
  <inkml:trace contextRef="#ctx0" brushRef="#br0" timeOffset="149274.6">15905 15959 1278 0,'0'0'0'0,"0"0"0"15,0 0 0-15,0 0 15 0,0 0-15 0,14-12 16 16,-2-9-16-16,-12 21 35 0,0 0-35 0,27-27 35 16,15-6-35-16,-42 33 54 0,0 0-54 0,57-26 54 15,20 15-54-15,-77 11 56 0,0 0-56 0,81 6 57 16,-1 13-57-16,-80-19 51 0,0 0-51 0,79 34 52 15,-19 10-52-15,-60-44 41 0,0 0-41 0,32 53 42 16,-37 6-42-16,5-59 44 0,0 0-44 0,-34 69 44 0,-24 11-44 16,58-80 35-16,0 0-35 0,-76 73 36 0,-7-16-36 15,83-57 25-15,0 0-25 0,-74 43 26 0,23-17-26 16,51-26 6-16,0 0-6 0,-39 14 6 0,18-9-6 16,21-5-1-16,0 0 1 0,0-9 0 0,23-15 0 15,0 0-1446-15</inkml:trace>
  <inkml:trace contextRef="#ctx0" brushRef="#br0" timeOffset="149873.17">16771 16677 1099 0,'0'0'0'0,"0"0"0"0,0-12 0 16,0 12 9-16,0 0-9 0,0-17 10 0,0-12-10 16,0 29 1-16,0 0-1 0,-7-30 1 0,0 8-1 15,7 22 111-15,0 0-111 0,-7-18 112 0,-2 6-112 16,9 12 121-16,0 0-121 0,-11-8 122 0,-6 2-122 15,17 6 91-15,0 0-91 0,-18-3 92 0,1 3-92 16,17 0 71-16,0 0-71 0,-18 5 71 0,-1 7-71 0,19-12 54 16,0 0-54-16,-18 21 55 0,4 8-55 0,14-29 33 0,0 0-33 15,-9 30 34-15,5-8-34 0,4-22 21 0,0 0-21 16,6 25 22-16,11 13-22 0,-17-38 16 0,0 0-16 16,22 34 17-16,-3-6-17 0,-19-28 10 0,0 0-10 15,25 22 10-15,12 1-10 0,-37-23 8 16,0 0-8-16,31 21 9 0,-13-6-9 0,-18-15 8 0,0 0-8 0,14 16 8 15,-5 5-8-15,-9-21 6 0,0 0-6 0,4 22 7 16,-8 2-7-16,4-24 8 0,0 0-8 0,-19 28 8 16,-13 5-8-16,32-33 7 0,0 0-7 0,-39 28 7 15,-5-15-7-15,44-13 1 0,0 0-1 0,-41 7 2 16,8-3-2-16,1-1-1637 0</inkml:trace>
  <inkml:trace contextRef="#ctx0" brushRef="#br0" timeOffset="154979.07">17445 16338 1020 0,'0'0'0'0,"0"0"0"16,0 0 0-16,0 0 63 0,0 0-63 0,0 0 63 15,0 0-63-15,0 0 170 0,0 0-170 0,16-19 170 16,-16 19-170-16,0 0 124 0,0 0-124 0,19-5 124 16,4 3-124-16,-23 2 82 0,0 0-82 0,28-1 82 15,-1-3-82-15,-27 4 50 0,0 0-50 0,26-3 50 16,1-3-50-16,-27 6 41 0,0 0-41 0,31-8 41 15,-2-4-41-15,-29 12 28 0,0 0-28 0,30-14 28 0,3-2-28 16,-33 16 22-16,0 0-22 0,30-12 23 16,-7 5-23-16,-23 7 18 0,0 0-18 0,12-3 18 0,-5 3-18 15,1 0-1603-15</inkml:trace>
  <inkml:trace contextRef="#ctx0" brushRef="#br0" timeOffset="155223.09">17579 16532 1390 0,'0'0'0'16,"0"0"0"-16,14 0 0 0,-14 0 32 0,0 0-32 16,5-2 33-16,4-1-33 0,-9 3 64 15,0 0-64-15,12-7 65 0,6-3-65 0,-18 10 107 16,0 0-107-16,20-13 107 0,-1 1-107 0,-19 12 63 0,0 0-63 15,21-8 64-15,2-3-64 0,-23 11 48 0,0 0-48 0,23-5 49 16,-2 7-49-16,-21-2 28 0,0 0-28 0,27 3 28 16,11-1-28-16,1 0-1499 0</inkml:trace>
  <inkml:trace contextRef="#ctx0" brushRef="#br0" timeOffset="155717.34">18457 16373 1278 0,'0'0'0'0,"2"7"0"15,0 8 0-15,-2-15 2 0,0 0-2 0,3 14 2 16,-3-14-2-16,0 0 2 0,0 0-2 0,13 7 3 16,-3-5-3-16,-10-2 65 0,0 0-65 0,18 2 65 15,8-2-65-15,-26 0 80 0,0 0-80 0,34-4 81 16,1-3-81-16,-35 7 77 0,0 0-77 0,35-5 77 15,3 2-77-15,-38 3 62 0,0 0-62 0,33 0 63 16,-3 3-63-16,-30-3 41 0,0 0-41 0,23 0 41 16,-7-5-41-16,0 0-1395 0</inkml:trace>
  <inkml:trace contextRef="#ctx0" brushRef="#br0" timeOffset="156337.16">19443 16054 1121 0,'0'0'0'0,"0"0"0"0,0 0 0 0,0 0 22 0,0 0-22 0,9 0 22 15,-9 0-22-15,0 0 38 0,0 0-38 0,9 2 39 16,-9-2-39-16,0 0 118 0,0 0-118 0,0 11 119 0,-2 8-119 15,2-19 78-15,0 0-78 0,-5 34 78 0,-4 25-78 16,9-59 64-16,0 0-64 0,-14 62 64 0,-9-5-64 16,23-57 58-16,0 0-58 0,-30 51 59 0,-3-6-59 15,33-45 52-15,0 0-52 0,-36 38 52 0,5-7-52 16,31-31 43-16,0 0-43 0,-29 22 43 0,12-4-43 16,17-18 35-16,0 0-35 0,-13 15 35 0,1 1-35 15,12-16 28-15,0 0-28 0,-9 14 28 0,6-7-28 16,3-7 23-16,0 0-23 0,5 6 24 0,9 7-24 15,-14-13 18-15,0 0-18 0,28 10 18 0,16-8-18 0,-44-2 15 16,0 0-15-16,46-4 15 0,0-3-15 0,-46 7 14 16,0 0-14-16,44-7 15 0,-1 0-15 0,-43 7 13 15,0 0-13-15,44-6 13 0,0-1-13 0,-44 7 11 0,0 0-11 16,40-6 12-16,1 5-12 0,-41 1 7 0,0 0-7 16,35-2 8-16,-7 2-8 0,-28 0 5 0,0 0-5 15,23-2 5-15,0-1-5 0,-23 3 3 0,0 0-3 16,18-2 3-16,-9 2-3 0,-9 0 0 0,0 0 0 0,0 0 1 15,8 0-1-15,-8 0-3 0,0 0 3 0,0 0-3 16,-8 7 3-16,-3 0-1750 0</inkml:trace>
  <inkml:trace contextRef="#ctx0" brushRef="#br0" timeOffset="156570.54">19422 16283 1323 0,'0'0'0'0,"0"0"0"0,-2 17 0 16,2-17 10-16,0 0-10 0,-3 14 10 0,3-5-10 15,0-9 23-15,0 0-23 0,0 0 23 0,0 7-23 16,0-7 77-16,0 0-77 0,2 10 78 0,5 14-78 16,-7-24 77-16,0 0-77 0,10 33 77 0,4 5-77 15,-14-38 67-15,0 0-67 0,16 40 67 0,-2-4-67 16,-14-36 56-16,0 0-56 0,13 44 57 0,-1 11-57 0,-12-55 42 15,0 0-42-15,12 47 42 0,-3-21-42 0,0 0-1462 16</inkml:trace>
  <inkml:trace contextRef="#ctx0" brushRef="#br0" timeOffset="156959.96">19909 16118 1345 0,'0'0'0'0,"0"0"0"0,0-6 0 15,0 6 75-15,0 0-75 0,0 0 76 0,0-7-76 16,0 7 99-16,0 0-99 0,4 15 99 0,3 28-99 16,-7-43 80-16,0 0-80 0,12 54 80 0,2 3-80 15,-14-57 57-15,0 0-57 0,19 61 57 0,1-6-57 16,-20-55 42-16,0 0-42 0,19 49 43 0,-6-6-43 15,-13-43 29-15,0 0-29 0,10 45 30 0,-1 10-30 16,-9-55 15-16,0 0-15 0,5 47 16 0,-1-19-16 16,-1-1-1548-16</inkml:trace>
  <inkml:trace contextRef="#ctx0" brushRef="#br0" timeOffset="157606.04">20731 16532 1300 0,'0'0'0'0,"0"0"0"16,-5-10 0-16,5 10 56 0,0 0-56 0,-4-11 57 16,-5 1-57-16,9 10 80 0,0 0-80 0,-14-9 81 15,-3 1-81-15,17 8 73 0,0 0-73 0,-22-4 73 0,0 2-73 16,22 2 47-16,0 0-47 0,-20 4 47 0,2 3-47 16,18-7 38-16,0 0-38 0,-19 17 38 0,-6 12-38 15,25-29 29-15,0 0-29 0,-23 42 30 0,11 15-30 16,12-57 22-16,0 0-22 0,-3 54 23 0,8-16-23 15,-5-38 13-15,0 0-13 0,14 28 14 0,9-2-14 16,-23-26 8-16,0 0-8 0,28 20 8 0,2-4-8 0,-30-16 7 16,0 0-7-16,34 8 7 0,4-8-7 0,-38 0 3 15,0 0-3-15,34-8 4 0,-4-11-4 0,-30 19 2 16,0 0-2-16,26-26 2 0,1-7-2 0,-27 33 3 16,0 0-3-16,23-42 4 0,-4-16-4 15,-19 58 5-15,0 0-5 0,14-61 6 0,-7 7-6 0,-7 54 6 16,0 0-6-16,0-46 7 0,-8-1-7 0,8 47 11 15,0 0-11-15,-15-50 12 0,-2-7-12 0,17 57 13 0,0 0-13 16,-16-61 14-16,5-3-14 0,11 64 21 0,0 0-21 16,-9-57 21-16,1 19-21 0,8 38 23 0,0 0-23 0,-9-26 23 15,4 10-23-15,5 16 24 0,0 0-24 0,-4-10 24 16,4 10-24-16,0 0 20 0,0 0-20 0,-5-2 20 16,5 2-20-16,0 0 14 0,0 0-14 0,0 31 15 15,1 35-15-15,-1-66 12 0,0 0-12 0,8 81 12 16,7 1-12-16,-15-82 9 0,0 0-9 0,22 81 9 15,4-6-9-15,-26-75 7 0,0 0-7 0,25 74 7 16,-1 7-7-16,-24-81 8 0,0 0-8 0,23 70 8 16,-9-31-8-16,-14-39 7 0,0 0-7 0,18 33 7 0,7 2-7 15,0-1-1766-15</inkml:trace>
  <inkml:trace contextRef="#ctx0" brushRef="#br0" timeOffset="158011.5">21281 16174 1222 0,'0'0'0'0,"-1"8"0"16,-1 13 0-16,2-21 47 0,0 0-47 0,-4 21 48 15,4-5-48-15,0-16 89 0,0 0-89 0,4 26 89 16,-2 25-89-16,-2-51 103 0,0 0-103 0,7 56 103 16,-2-8-103-16,-5-48 54 0,0 0-54 0,5 52 54 15,-5 12-54-15,0-64 37 0,0 0-37 0,0 64 37 0,0-15-37 16,0-49 26-16,0 0-26 0,4 40 26 0,-1-9-26 16,1-2-1392-16</inkml:trace>
  <inkml:trace contextRef="#ctx0" brushRef="#br0" timeOffset="158506.87">21246 16181 1278 0,'0'0'0'0,"2"-7"0"0,1-14 0 16,-3 21 41-16,0 0-41 0,9-26 41 0,9-3-41 0,-18 29 81 15,0 0-81-15,19-25 82 0,11 8-82 0,-30 17 39 0,0 0-39 16,34-9 40-16,13 8-40 0,-47 1 51 0,0 0-51 16,50 7 51-16,-1 10-51 0,-49-17 46 0,0 0-46 0,42 35 46 15,-15 22-46-15,-27-57 44 0,0 0-44 0,12 62 44 16,-21-5-44-16,9-57 40 0,0 0-40 0,-17 54 40 16,-17-6-40-16,34-48 33 0,0 0-33 0,-39 42 34 15,-1-8-34-15,40-34 18 0,0 0-18 0,-37 26 18 16,10-8-18-16,27-18 9 0,0 0-9 0,-17 12 9 15,8-4-9-15,9-8 4 0,0 0-4 0,0 0 4 16,-5 7-4-16,5-7 2 0,0 0-2 0,10-1 3 16,10-6-3-16,-20 7 1 0,0 0-1 0,30-7 2 15,8 2-2-15,-38 5 2 0,0 0-2 0,39-2 2 16,-7 5-2-16,-32-3 4 0,0 0-4 0,25 7 4 0,-8 2-4 16,-17-9 8-16,0 0-8 0,20 21 9 15,1 18-9-15,-21-39 19 0,0 0-19 0,19 42 19 16,-13-7-19-16,-6-35 22 0,0 0-22 0,-6 32 23 0,-17 5-23 15,23-37 22-15,0 0-22 0,-30 33 22 0,-1-11-22 16,31-22 23-16,0 0-23 0,-37 14 23 0,-6-7-23 16,43-7 16-16,0 0-16 0,-42 2 17 0,5-4-17 15,37 2 10-15,0 0-10 0,-32-7 11 0,9-5-11 0,23 12 5 16,0 0-5-16,-16-17 5 0,15-4-5 0,-1 0-1716 16</inkml:trace>
  <inkml:trace contextRef="#ctx0" brushRef="#br0" timeOffset="159257.25">21788 16539 1446 0,'0'0'0'0,"0"0"0"0,12 12 0 15,-12-12 59-15,0 0-59 0,10 16 60 0,-1 4-60 0,-9-20 88 16,0 0-88-16,7 26 89 0,-1 6-89 0,-6-32 77 16,0 0-77-16,5 31 77 0,-7-4-77 15,2-27 40-15,0 0-40 0,-3 25 41 0,-3-8-41 0,6-17 26 16,0 0-26-16,-3 14 26 0,-1-4-26 15,4-10 19-15,0 0-19 0,0 0 20 0,0 0-20 0,0 0 18 0,0 0-18 16,0-9 18-16,7-11-18 0,-7 20 14 0,0 0-14 16,14-28 15-16,11-7-15 0,-25 35 13 0,0 0-13 15,27-38 13-15,-1-7-13 0,-26 45 13 0,0 0-13 0,27-39 13 16,1 14-13-16,-28 25 12 0,0 0-12 0,23-15 12 16,-6 11-12-16,-17 4 14 0,0 0-14 0,14 2 15 15,4 5-15-15,-18-7 17 0,0 0-17 0,19 19 17 16,4 17-17-16,-23-36 19 0,0 0-19 0,18 38 20 15,-9-13-20-15,-9-25 19 0,0 0-19 0,5 20 19 16,2 5-19-16,-7-25 16 0,0 0-16 0,2 20 16 16,0-9-16-16,-2-11 9 0,0 0-9 0,0 0 9 15,0 0-9-15,0 0 3 0,0 0-3 0,12 7 4 16,-1-6-4-16,-11-1 0 0,0 0 0 0,16-3 1 16,5-11-1-16,-21 14 0 0,0 0 0 0,21-26 0 0,-2-10 0 15,-19 36-1-15,0 0 1 0,18-33-1 16,-2 16 1-16,-16 17-1 0,0 0 1 0,17-6 0 0,6 10 0 15,-23-4 0-15,0 0 0 0,27 17 0 0,1 18 0 16,-28-35 2-16,0 0-2 0,25 38 3 0,-13-7-3 16,-12-31 8-16,0 0-8 0,5 24 9 0,-3 2-9 15,-2-26 10-15,0 0-10 0,-3 26 11 0,-6-2-11 16,9-24 12-16,0 0-12 0,-16 25 13 0,-7 4-13 16,-2 0-1794-16</inkml:trace>
  <inkml:trace contextRef="#ctx0" brushRef="#br1" timeOffset="166047.21">16764 9271 102 0,'0'0'0'0,"0"0"0"0,16 32 0 0,-16-32 3 0,0 0-3 16,14 33 4-16,-2 4-4 0,-12-37 31 0,0 0-31 15,14 45 31-15,1 14-31 0,-15-59 55 0,0 0-55 16,14 65 56-16,0 6-56 0,-14-71 57 0,0 0-57 16,12 71 58-16,-1 0-58 0,-11-71 44 0,0 0-44 0,9 76 45 15,-2 14-45-15,-7-90 45 0,0 0-45 0,10 94 46 16,6-1-46-16,-16-93 42 0,0 0-42 16,19 97 42-16,-4 12-42 0,-15-109 37 0,0 0-37 15,17 109 38-15,-3 0-38 0,-14-109 38 0,0 0-38 16,18 113 39-16,-7 13-39 0,-11-126 36 0,0 0-36 0,15 128 36 15,1-3-36-15,-16-125 40 0,0 0-40 0,13 121 41 16,-1 14-41-16,-12-135 31 0,0 0-31 0,7 133 32 16,0 0-32-16,-7-133 28 0,0 0-28 0,9 134 29 15,0 1-29-15,-9-135 22 0,0 0-22 0,5 138 22 16,0 0-22-16,-5-138 17 0,0 0-17 0,0 141 17 0,-1-13-17 16,1-128 14-16,0 0-14 0,-8 135 14 0,1 3-14 15,7-138 12-15,0 0-12 0,-3 140 13 0,-2-3-13 16,5-137 9-16,0 0-9 0,-4 133 10 0,1-10-10 15,3-123 10-15,0 0-10 0,-2 123 10 0,0-5-10 16,2-118 10-16,0 0-10 0,0 112 10 0,4-10-10 16,-4-102 8-16,0 0-8 0,3 97 8 0,2-9-8 15,-5-88 6-15,0 0-6 0,6 90 7 0,-3 0-7 0,-3-90 5 16,0 0-5-16,4 83 5 0,-1-6-5 16,-3-77 3-16,0 0-3 0,6 74 3 0,-5 0-3 15,-1-74 3-15,0 0-3 0,4 75 4 0,-1-8-4 16,-3-67 4-16,0 0-4 0,6 59 4 0,2-17-4 0,-8-42 5 15,0 0-5-15,11 41 6 0,5 4-6 0,-16-45 6 16,0 0-6-16,14 38 7 0,-9-12-7 0,-5-26 7 0,0 0-7 16,9 23 7-16,5 3-7 0,-14-26 6 0,0 0-6 0,16 29 6 15,-2-1-6-15,-14-28 5 0,0 0-5 0,14 26 5 16,-5-4-5-16,-9-22 3 0,0 0-3 0,11 21 3 16,6 2-3-16,-17-23 4 0,0 0-4 0,18 22 5 15,0-1-5-15,-18-21 4 0,0 0-4 16,12 19 4-16,9-5-4 0,-21-14 4 0,0 0-4 0,20 10 5 15,-6-5-5-15,-14-5 4 0,0 0-4 0,10 5 4 16,-3-1-4-16,-7-4 3 0,0 0-3 0,0 0 4 16,13 5-4-16,-13-5 4 0,0 0-4 0,7 4 4 15,2-1-4-15,-9-3 5 0,0 0-5 0,8 5 6 16,8 2-6-16,-16-7 12 0,0 0-12 0,25 5 12 16,1-1-12-16,-26-4 12 0,0 0-12 0,29 0 13 15,-3 0-13-15,-26 0 12 0,0 0-12 0,23 0 12 16,2-4-12-16,-25 4 15 0,0 0-15 0,28-3 15 15,4 1-15-15,-32 2 15 0,0 0-15 0,37-2 16 0,0 2-16 16,-37 0 15-16,0 0-15 0,44 4 16 0,4 1-16 16,-48-5 12-16,0 0-12 0,49 4 12 0,4 1-12 15,-53-5 9-15,0 0-9 0,58 5 10 0,-7-2-10 0,-51-3 7 16,0 0-7-16,55 2 7 0,7 0-7 0,-62-2 7 16,0 0-7-16,67 3 7 0,0 1-7 0,-67-4 4 15,0 0-4-15,68 5 5 0,-9 2-5 0,-59-7 2 0,0 0-2 16,58 7 2-16,-3 0-2 0,-55-7 2 0,0 0-2 15,60 5 2-15,7-3-2 0,-67-2 2 0,0 0-2 16,72 1 2-16,0 5-2 0,-72-6 1 0,0 0-1 16,72 6 1-16,-1 0-1 0,-71-6 1 0,0 0-1 15,74 3 1-15,6-3-1 0,-80 0 0 16,0 0 0-16,77 2 1 0,-5 3-1 0,-72-5 0 0,0 0 0 0,64 7 0 16,-9 2 0-16,-55-9 0 15,0 0 0-15,51 7 1 0,0-2-1 0,-51-5 0 0,0 0 0 16,56 7 0-16,6 1 0 0,-62-8 0 0,0 0 0 0,60 9 0 15,-5 1 0-15,-55-10 0 0,0 0 0 0,53 12 1 16,-4 2-1-16,-49-14 0 0,0 0 0 0,46 14 1 16,-2-2-1-16,-44-12 0 0,0 0 0 0,46 9 0 15,0 1 0-15,-46-10 0 0,0 0 0 0,53 14 0 16,1 3 0-16,-54-17 0 0,0 0 0 0,59 19 0 0,-3-3 0 16,-56-16 0-16,0 0 0 0,51 12 1 0,-1-1-1 15,-50-11 1-15,0 0-1 0,52 10 1 0,7 4-1 16,-59-14 1-16,0 0-1 0,61 15 2 0,-4 1-2 15,-57-16 2-15,0 0-2 0,58 16 2 0,-5 1-2 16,-53-17 3-16,0 0-3 0,51 14 3 0,2-4-3 16,-53-10 3-16,0 0-3 0,58 9 3 0,8-1-3 15,-66-8 3-15,0 0-3 0,70 11 4 0,1 1-4 16,-71-12 3-16,0 0-3 0,70 12 3 0,-6 4-3 0,-64-16 1 16,0 0-1-16,65 8 1 0,2 1-1 0,-67-9 1 15,0 0-1-15,76 10 1 0,7 4-1 16,-83-14 0-16,0 0 0 0,83 16 0 0,-6-1 0 0,-77-15 0 15,0 0 0-15,81 12 0 0,15-3 0 0,-96-9-1 16,0 0 1-16,97 9 0 0,3 1 0 0,-100-10-1 0,0 0 1 16,104 10 0-16,14 1 0 0,-118-11-1 0,0 0 1 15,120 12 0-15,-1 0 0 0,-119-12-1 0,0 0 1 16,125 12 0-16,4 2 0 0,-129-14 0 0,0 0 0 0,128 17 0 16,-10 2 0-16,-118-19 0 0,0 0 0 0,126 19 0 15,10-3 0-15,-136-16 0 0,0 0 0 0,146 16 0 16,2-1 0-16,-148-15 0 0,0 0 0 0,150 17 0 15,-2 1 0-15,-148-18 0 0,0 0 0 0,154 19 1 16,8-5-1-16,-162-14 1 0,0 0-1 0,164 12 1 16,5-2-1-16,-169-10 1 0,0 0-1 0,164 12 1 15,-12 2-1-15,-152-14 0 0,0 0 0 0,157 14 0 16,4 0 0-16,-161-14 0 0,0 0 0 0,176 15 1 16,7-1-1-16,-183-14 0 0,0 0 0 0,189 14 1 0,5-2-1 15,-194-12 0-15,0 0 0 0,205 9 0 16,1 1 0-16,-206-10 0 0,0 0 0 0,207 12 0 15,-5 0 0-15,-202-12 0 0,0 0 0 0,201 14 0 0,-3 0 0 16,-198-14 0-16,0 0 0 0,191 14 0 0,-12 0 0 16,-179-14 0-16,0 0 0 0,179 15 0 0,-3 1 0 15,-176-16 0-15,0 0 0 0,182 19 0 0,5 3 0 16,-187-22 0-16,0 0 0 0,188 21 1 0,6-4-1 0,-194-17 1 16,0 0-1-16,191 20 1 0,-6-1-1 0,-185-19 1 15,0 0-1-15,175 22 2 0,-6 1-2 0,-169-23 2 16,0 0-2-16,161 20 3 0,-6-4-3 0,-155-16 3 15,0 0-3-15,157 15 4 0,0 1-4 0,-157-16 3 0,0 0-3 16,148 14 3-16,-12-2-3 0,-136-12 4 0,0 0-4 16,139 12 4-16,9 0-4 0,-148-12 2 0,0 0-2 15,150 12 2-15,4-1-2 0,-154-11 1 0,0 0-1 16,146 10 1-16,-5 1-1 0,-141-11 0 0,0 0 0 16,141 10 1-16,9 0-1 0,-150-10 0 15,0 0 0-15,148 12 0 0,-1-1 0 0,-147-11 0 0,0 0 0 16,136 14 1-16,-11-1-1 0,-125-13 0 0,0 0 0 15,129 14 1-15,3-2-1 0,-132-12 1 0,0 0-1 0,127 11 2 16,-18-1-2-16,-109-10 2 0,0 0-2 0,111 12 2 16,16 2-2-16,-127-14 2 0,0 0-2 0,120 16 2 15,-12-4-2-15,-108-12 1 0,0 0-1 0,100 10 2 16,-1 1-2-16,-99-11 0 0,0 0 0 0,88 10 0 16,-19 0 0-16,-69-10-8 0,0 0 8 0,57 11-8 15,-20-6 8-15,0 0-1296 0</inkml:trace>
  <inkml:trace contextRef="#ctx0" brushRef="#br1" timeOffset="181475.94">16425 17513 819 0,'0'0'0'0,"0"0"0"16,0 0 0-16,0 0 63 0,0 0-63 0,0 26 63 16,0-10-63-16,0-16 135 0,0 0-135 0,0 24 136 15,-1 16-136-15,1-40 108 0,0 0-108 0,-6 41 108 16,-1-1-108-16,7-40 74 0,0 0-74 0,-5 45 74 0,0 23-74 16,5-68 36-16,0 0-36 0,-7 60 36 0,5-25-36 15,2-35 30-15,0 0-30 0,0 24 31 0,2-5-31 16,-2-19 26-16,0 0-26 0,1 16 27 0,1-9-27 15,-2-7 22-15,0 0-22 0,0 0 23 0,0 0-23 16,0 0 18-16,0 0-18 0,-3-7 18 0,3-24-18 16,0 31 15-16,0 0-15 0,0-44 15 0,0-4-15 0,0 48 14 15,0 0-14-15,0-52 15 0,0 3-15 16,0 49 19-16,0 0-19 0,-2-48 19 0,-2-11-19 0,4 59 16 16,0 0-16-16,-3-55 17 0,1 11-17 15,2 44 16-15,0 0-16 0,0-36 17 0,2 7-17 0,-2 29 20 16,0 0-20-16,7-19 21 0,2 10-21 0,-9 9 21 15,0 0-21-15,14 2 22 0,3 12-22 0,-17-14 23 0,0 0-23 16,25 19 23-16,10 5-23 0,-35-24 19 0,0 0-19 16,39 31 19-16,0 7-19 0,-39-38 18 0,0 0-18 15,39 38 18-15,-13-8-18 0,-26-30 15 0,0 0-15 0,25 24 15 16,0-5-15-16,-25-19 13 0,0 0-13 0,28 14 13 16,-2-6-13-16,-26-8 11 0,0 0-11 0,23 0 12 15,0-3-12-15,-23 3 12 0,0 0-12 0,18-19 12 16,5-17-12-16,-23 36 11 0,0 0-11 0,26-44 11 15,-3-4-11-15,-23 48 9 0,0 0-9 0,27-50 9 16,4-2-9-16,-31 52 7 0,0 0-7 0,32-49 7 16,-9 11-7-16,-23 38 4 0,0 0-4 0,23-28 5 15,0 11-5-15,-23 17 3 0,0 0-3 0,21-7 4 0,-5 11-4 16,-16-4 4-16,0 0-4 0,16 15 4 0,1 16-4 16,-17-31 4-16,0 0-4 0,16 45 4 15,-7 14-4-15,-9-59 8 0,0 0-8 0,4 69 9 0,-4 2-9 16,0-71 13-16,0 0-13 0,0 70 13 0,1-5-13 15,-1-65 13-15,0 0-13 0,0 66 13 0,0 0-13 16,0-66 12-16,0 0-12 0,0 50 12 0,0-26-12 16,0-24 4-16,0 0-4 0,7 16 5 0,2 0-5 0,2-1-1819 15</inkml:trace>
  <inkml:trace contextRef="#ctx0" brushRef="#br1" timeOffset="182154.93">17706 17998 1058 0,'0'0'0'16,"0"0"84"-16,0 0-84 0,-7-19 85 0,-4-2-85 15,11 21 59-15,0 0-59 0,-12-21 60 0,-2-3-60 0,14 24 52 16,0 0-52-16,-16-19 53 0,-2 10-53 0,18 9 53 16,0 0-53-16,-17 2 54 0,-6 14-54 15,23-16 44-15,0 0-44 0,-23 19 44 0,2-4-44 0,21-15 43 16,0 0-43-16,-20 12 43 0,8 0-43 0,12-12 35 15,0 0-35-15,-9 13 36 0,6 2-36 0,3-15 28 0,0 0-28 16,0 28 28-16,7 17-28 0,-7-45 21 0,0 0-21 16,8 41 21-16,1-20-21 0,-9-21 17 0,0 0-17 15,13 5 17-15,4-15-17 0,-17 10 12 0,0 0-12 0,20-16 12 16,-1-3-12-16,-19 19 7 0,0 0-7 0,12-19 8 16,8 0-8-16,-20 19 4 0,0 0-4 0,17-19 5 15,-2 2-5-15,-15 17 5 0,0 0-5 0,12-14 6 16,-3 5-6-16,-9 9 10 0,0 0-10 0,7-5 10 15,-7 5-10-15,0 0 13 0,0 0-13 0,7 4 14 16,0 8-14-16,-7-12 17 0,0 0-17 0,16 28 18 16,1 13-18-16,-17-41 20 0,0 0-20 0,23 38 20 15,-5-14-20-15,-18-24 19 0,0 0-19 0,23 18 20 16,10-8-20-16,-33-10 6 0,0 0-6 0,34 3 7 0,-4-9-7 16,0-1-1566-16</inkml:trace>
  <inkml:trace contextRef="#ctx0" brushRef="#br1" timeOffset="182544.91">18216 17735 1143 0,'0'0'0'0,"0"0"75"0,0 0-75 0,31-16 75 16,15 2-75-16,-46 14 11 0,0 0-11 0,46-7 11 15,-2 2-11-15,-44 5 0 0,0 0 0 0,28-1 1 16,-6 1-1-16,-22 0 9 0,0 0-9 0,8 1 9 16,0-2-9-16,-8 1 23 0,0 0-23 0,0 0 23 0,0 0-23 15,0 0 30-15,0 0-30 0,0 0 31 0,0 0-31 16,0 0-1021-16</inkml:trace>
  <inkml:trace contextRef="#ctx0" brushRef="#br1" timeOffset="182739.15">18247 17916 1441 0,'0'0'0'0,"0"0"37"0,0 0-37 15,34-17 37-15,-4-4-37 0,-30 21 30 0,0 0-30 16,32-22 30-16,1-4-30 0,-33 26 14 16,0 0-14-16,34-23 14 0,3 6-14 0,-37 17 11 0,0 0-11 15,35-12 11-15,2 5-11 0,0 0-1159 0</inkml:trace>
  <inkml:trace contextRef="#ctx0" brushRef="#br1" timeOffset="183307.81">19521 17377 1009 0,'0'0'0'0,"0"0"0"0,-7 0 0 0,7 0 91 15,0 0-91-15,-7 0 92 0,0 0-92 0,7 0 82 0,0 0-82 16,-9 3 83-16,-5 4-83 0,14-7 65 0,0 0-65 16,-18 16 65-16,-5 11-65 0,23-27 53 15,0 0-53-15,-24 40 54 0,-1 19-54 0,25-59 37 16,0 0-37-16,-19 64 38 0,4 2-38 0,15-66 34 0,0 0-34 16,-7 69 35-16,9 10-35 0,-2-79 33 15,0 0-33-15,12 77 34 0,10-17-34 0,-22-60 29 0,0 0-29 16,26 52 30-16,2-3-30 0,-28-49 22 0,0 0-22 0,30 38 23 15,7-16-23-15,-37-22 16 0,0 0-16 0,37 4 16 16,0-20-16-16,-37 16 13 0,0 0-13 0,34-22 14 16,-6-4-14-16,-28 26 15 0,0 0-15 0,20-30 15 15,-10-3-15-15,-10 33 15 0,0 0-15 0,-2-33 15 16,-17-5-15-16,19 38 13 0,0 0-13 0,-30-31 14 16,-11 14-14-16,41 17 16 0,0 0-16 0,-38-7 16 15,8 12-16-15,30-5 14 0,0 0-14 0,-20 14 15 0,11 7-15 16,9-21 5-16,0 0-5 0,0 19 6 0,2-7-6 15,2 0-1536-15</inkml:trace>
  <inkml:trace contextRef="#ctx0" brushRef="#br1" timeOffset="183878.87">20521 17780 1505 0,'-11'-5'0'0,"11"5"61"0,0 0-61 0,-45-19 62 16,1 6-62-16,44 13 40 0,0 0-40 0,-36 0 40 16,6 13-40-16,30-13 39 0,0 0-39 0,-24 22 39 15,4 13-39-15,20-35 38 0,0 0-38 16,-12 39 38-16,8 3-38 0,4-42 30 0,0 0-30 0,0 35 31 16,-1-15-31-16,1-20 15 0,0 0-15 0,3 16 16 15,11 0-16-15,-14-16 7 0,0 0-7 0,23 12 8 16,9-9-8-16,-32-3 2 0,0 0-2 0,35-12 2 15,2-21-2-15,-37 33 0 0,0 0 0 0,39-40 1 0,2-8-1 16,-41 48 0-16,0 0 0 0,37-54 1 0,-11-3-1 16,-26 57 7-16,0 0-7 0,16-60 8 0,-13-11-8 15,-3 71 19-15,0 0-19 0,-5-75 19 0,-9 2-19 16,14 73 27-16,0 0-27 0,-19-60 27 0,-6 13-27 16,25 47 33-16,0 0-33 0,-27-31 34 0,10 14-34 0,17 17 40 15,0 0-40-15,-16-4 40 0,0 11-40 16,16-7 37-16,0 0-37 0,-14 21 38 0,0 15-38 0,14-36 32 15,0 0-32-15,-12 52 33 0,12 19-33 0,0-71 26 16,0 0-26-16,12 80 27 0,6-6-27 0,-18-74 20 0,0 0-20 16,28 68 21-16,5-1-21 0,-33-67 9 0,0 0-9 15,37 62 10-15,-3-6-10 0,-34-56 0 16,0 0 0-16,35 47 1 0,2-4-1 0,0 0-1803 16</inkml:trace>
  <inkml:trace contextRef="#ctx0" brushRef="#br1" timeOffset="184209.29">21117 17453 1233 0,'0'0'0'0,"0"0"0"0,0 8 0 16,0-8 51-16,0 0-51 0,-1 9 52 0,-3 3-52 16,4-12 67-16,0 0-67 0,-2 26 67 0,4 19-67 15,-2-45 74-15,0 0-74 0,4 49 74 0,-3-4-74 16,-1-45 44-16,0 0-44 0,0 43 45 0,0-3-45 0,0-40 25 15,0 0-25-15,0 36 26 0,0-7-26 0,0-29 17 16,0 0-17-16,2 26 18 0,0-1-18 0,0-1-1285 0</inkml:trace>
  <inkml:trace contextRef="#ctx0" brushRef="#br1" timeOffset="184673.76">21089 17432 1457 0,'0'0'0'0,"0"0"0"16,0 0 0-16,0 0 39 0,0 0-39 0,-3-9 40 16,3-3-40-16,0 12 96 0,0 0-96 0,8-14 96 15,10 0-96-15,-18 14 79 0,0 0-79 0,26-12 79 16,11 2-79-16,-37 10 52 0,0 0-52 0,43-9 53 16,1 4-53-16,-44 5 38 0,0 0-38 0,37-2 38 15,-9 6-38-15,-28-4 32 0,0 0-32 0,16 5 33 16,-9 2-33-16,-7-7 26 0,0 0-26 0,-2 24 26 15,-10 28-26-15,12-52 20 0,0 0-20 0,-18 55 20 16,-1-4-20-16,19-51 18 0,0 0-18 0,-18 41 19 16,1-11-19-16,17-30 3 0,0 0-3 0,-16 20 4 0,7-4-4 15,9-16 0-15,0 0 0 0,-7 10 0 0,7-10 0 16,0 0-1-16,0 0 1 0,-7 9-1 0,7-9 1 16,0 0-6-16,0 0 6 0,7 9-5 0,2-2 5 0,-9-7-9 15,0 0 9-15,17 10-9 0,12 4 9 0,-29-14-10 16,0 0 10-16,24 17-10 0,1-5 10 0,-25-12-6 15,0 0 6-15,18 12-6 0,-1 2 6 0,-17-14-2 16,0 0 2-16,11 24-1 0,-8 16 1 0,-3-40 0 16,0 0 0-16,-5 45 0 0,-13-3 0 0,18-42 1 15,0 0-1-15,-24 34 1 0,-6-13-1 0,30-21 9 0,0 0-9 16,-37 16 10-16,-9-6-10 0,46-10 11 16,0 0-11-16,-50 4 12 0,-1-13-12 0,51 9 12 15,0 0-12-15,-40-19 12 0,19-9-12 0,21 28 8 0,0 0-8 16,-7-33 9-16,12 2-9 0,-3 0-1656 0</inkml:trace>
  <inkml:trace contextRef="#ctx0" brushRef="#br1" timeOffset="11046.69">14497 2764 135 0,'0'0'0'0,"0"0"0"16,0 0 0-16,0 0 7 0,0 0-7 0,0 0 8 15,48-12-8-15,-48 12 19 0,0 0-19 0,44-9 19 16,7 2-19-16,-51 7 12 0,0 0-12 0,55-5 12 0,14 1-12 15,-69 4 24-15,0 0-24 0,70-3 24 0,-1-6-24 16,-69 9 11-16,0 0-11 0,72-12 12 0,15 0-12 16,-87 12 6-16,0 0-6 0,90-12 6 0,-2 3-6 0,-88 9 13 15,0 0-13-15,90-10 13 0,11 5-13 0,-101 5 22 16,0 0-22-16,107-7 22 0,6-5-22 0,-113 12 29 0,0 0-29 16,127-14 30-16,12-2-30 0,-139 16 32 0,0 0-32 15,152-15 33-15,10-1-33 0,-162 16 42 0,0 0-42 16,161-12 43-16,-4 3-43 0,-157 9 38 15,0 0-38-15,159-8 39 0,-1-1-39 16,-158 9 39-16,0 0-39 0,163-7 40 0,1-2-40 0,-164 9 34 16,0 0-34-16,165-8 34 0,7-3-34 0,-172 11 32 0,0 0-32 15,178-8 33-15,9-1-33 0,-187 9 35 0,0 0-35 0,192-9 35 16,-3 6-35-16,-189 3 31 0,0 0-31 0,192-9 31 16,-5-3-31-16,-187 12 31 0,0 0-31 0,182-15 32 15,-17-1-32-15,-165 16 31 0,0 0-31 0,154-9 32 16,-22 1-32-16,-132 8 28 0,0 0-28 0,136-12 29 15,5 0-29-15,-141 12 27 0,0 0-27 0,145-13 28 16,-2 3-28-16,-143 10 25 0,0 0-25 0,134-9 26 16,-4 4-26-16,-130 5 22 0,0 0-22 0,118-3 23 0,-14-1-23 15,-104 4 20-15,0 0-20 0,94-5 21 0,-18 2-21 16,-76 3 19-16,0 0-19 0,60 0 19 0,-25 3-19 16,-35-3 12-16,0 0-12 0,21 0 12 0,-10 0-12 15,-11 0 7-15,0 0-7 0,-4-10 8 0,-15-2-8 16,-1-2-1026-16</inkml:trace>
  <inkml:trace contextRef="#ctx0" brushRef="#br1" timeOffset="15977.45">19341 1099 494 0,'-86'36'0'0,"86"-36"39"0,0 0-39 0,-97 49 39 16,-7 8-39-16,104-57 37 0,0 0-37 15,-112 60 37-15,-2 1-37 0,114-61 40 0,0 0-40 16,-104 66 41-16,21 6-41 0,83-72 32 0,0 0-32 15,-71 80 32-15,20-2-32 0,51-78 25 0,0 0-25 0,-32 85 26 16,18-1-26-16,14-84 18 0,0 0-18 0,5 85 18 16,17 12-18-16,-22-97 16 0,0 0-16 0,37 85 16 15,7-9-16-15,-44-76 15 0,0 0-15 0,62 69 16 0,17-8-16 16,-79-61 17-16,0 0-17 0,90 55 18 0,10-1-18 16,-100-54 24-16,0 0-24 0,113 45 24 0,27-2-24 15,-140-43 36-15,0 0-36 0,153 40 36 0,18-7-36 0,-171-33 39 16,0 0-39-16,178 28 39 0,1-11-39 0,-179-17 37 15,0 0-37-15,169 3 38 0,-7-11-38 0,-162 8 29 16,0 0-29-16,159-25 30 0,1-11-30 0,-160 36 25 0,0 0-25 16,149-52 25-16,-19-15-25 0,-130 67 21 15,0 0-21-15,118-63 22 0,-14 8-22 0,-104 55 17 0,0 0-17 16,78-61 17-16,-18-20-17 0,-60 81 18 16,0 0-18-16,42-88 19 0,-17 0-19 0,-25 88 19 0,0 0-19 15,16-87 20-15,-11 7-20 0,-5 80 15 0,0 0-15 16,-3-77 15-16,-8-6-15 0,11 83 13 0,0 0-13 15,-18-78 13-15,-12 12-13 0,30 66 13 0,0 0-13 16,-38-64 13-16,-12 0-13 16,50 64 12-16,0 0-12 0,-62-61 12 0,-19-3-12 0,81 64 11 15,0 0-11-15,-95-60 11 0,-16 9-11 0,111 51 10 0,0 0-10 0,-127-36 10 16,-18 17-10-16,145 19 9 0,0 0-9 0,-160-5 10 16,-11 5-10-16,171 0 7 0,0 0-7 0,-178 9 8 15,1 3-8-15,177-12 6 0,0 0-6 0,-159 15 7 16,20 6-7-16,139-21 4 0,0 0-4 0,-129 24 4 0,8 0-4 15,121-24 2-15,0 0-2 0,-99 33 3 16,19 12-3-16,80-45-4 0,0 0 4 0,-67 49-3 0,11-1 3 16,1 4-1224-16</inkml:trace>
  <inkml:trace contextRef="#ctx0" brushRef="#br1" timeOffset="31520.68">20724 2630 348 0,'0'0'0'0,"0"0"0"15,0 0 0-15,0 0 7 0,0 0-7 0,19-12 8 16,-8 5-8-16,-11 7 43 0,0 0-43 16,21-13 43-16,18-19-43 0,-39 32 48 0,0 0-48 15,55-41 48-15,20-11-48 0,-75 52 39 0,0 0-39 0,85-52 40 16,0 4-40-16,-85 48 30 0,0 0-30 0,84-49 31 0,-8 8-31 16,-76 41 25-16,0 0-25 0,69-40 25 15,-2 9-25-15,-67 31 21 0,0 0-21 0,55-25 21 0,-23 12-21 16,-32 13 17-16,0 0-17 15,21-4 17-15,-7 4-17 0,-14 0 14 0,0 0-14 0,0 9 15 16,-14 10-15-16,14-19 14 0,0 0-14 0,-32 21 14 0,-17 8-14 16,49-29 11-16,0 0-11 0,-59 35 11 0,-1 1-11 15,60-36 8-15,0 0-8 0,-67 41 9 0,-9 4-9 16,76-45 9-16,0 0-9 0,-77 47 10 0,1-2-10 16,76-45 10-16,0 0-10 0,-63 42 11 0,20-11-11 15,43-31 10 1,0 0-10-16,-26 28 10 0,17-15-10 0,9-13 10 15,0 0-10-15,18 0 10 0,31-13-10 0,-49 13 8 16,0 0-8-16,72-37 8 0,18-22-8 0,-90 59 6 0,0 0-6 0,106-65 7 0,7 1-7 0,-113 64 6 0,0 0-6 16,111-58 7-16,-17 7-7 0,-94 51 16 0,0 0-16 15,75-42 16-15,-18 6-16 0,-57 36 24 16,0 0-24-16,40-25 25 0,-17 6-25 0,-23 19 21 0,0 0-21 16,22-8 22-16,0-1-22 0,1 2-805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27:08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1704 716 1185 0,'0'9'0'0,"0"-9"94"0,0 0-94 15,0 64 94-15,-5 52-94 0,5-116 75 0,0 0-75 16,-4 126 76-16,-5-1-76 0,9-125 44 16,0 0-44-16,-17 142 45 0,-6 19-45 0,23-161 34 0,0 0-34 15,-23 147 35-15,0-22-35 0,23-125 22 0,0 0-22 16,-18 105 22-16,4-10-22 0,14-95 15 0,0 0-15 15,-9 73 15-15,6-37-15 0,3-36 18 0,0 0-18 0,0-7 18 16,-2-45-18-16,2 52 17 0,0 0-17 0,0-69 17 16,0-12-17-16,0 81 15 0,0 0-15 0,0-94 16 15,2-18-16-15,-2 112 21 0,0 0-21 0,3-114 22 16,3 6-22-16,-6 108 22 0,0 0-22 0,8-109 23 16,1-17-23-16,-9 126 26 0,0 0-26 0,14-116 26 0,7 35-26 15,-21 81 28-15,0 0-28 0,18-64 29 0,0 22-29 16,-18 42 25-16,0 0-25 0,16-27 25 0,5 14-25 15,-21 13 22-15,0 0-22 0,28-5 23 0,2 14-23 16,-30-9 16-16,0 0-16 0,37 17 16 0,0 18-16 16,-37-35 8-16,0 0-8 0,39 66 9 0,-7 39-9 15,-32-105 4-15,0 0-4 0,31 116 4 0,-2-7-4 16,-29-109 2-16,0 0-2 0,26 106 3 0,-8 3-3 16,-18-109 1-16,0 0-1 0,19 93 2 0,-1-25-2 15,-18-68 1-15,0 0-1 0,17 53 2 0,1-13-2 16,-18-40 0-16,0 0 0 0,18 24 0 0,1-12 0 0,-19-12-3 15,0 0 3-15,12-12-2 0,-12-21 2 0,2-3-1599 16</inkml:trace>
  <inkml:trace contextRef="#ctx0" brushRef="#br0" timeOffset="166.28">1794 1402 1255 0,'0'0'0'0,"0"0"0"16,-18 5 0-16,18-5 5 0,0 0-5 0,-17 9 6 15,2-6-6-15,15-3 0 0,0 0 0 0,-8 4 0 16,8-4 0-16,0 0 19 0,0 0-19 0,8 0 19 15,10-4-19-15,-18 4 32 0,0 0-32 0,27-9 33 16,6 2-33-16,-33 7 36 0,0 0-36 0,39-8 36 16,7 4-36-16,-46 4 36 0,0 0-36 0,40-8 36 15,-4-17-36-15,-5 1-1075 0</inkml:trace>
  <inkml:trace contextRef="#ctx0" brushRef="#br0" timeOffset="601.8">2344 793 991 0,'0'0'0'0,"0"0"84"0,0 0-84 0,11 52 85 16,-2 17-85-16,-9-69 52 0,0 0-52 0,7 90 52 15,3 34-52-15,-10-124 63 0,0 0-63 0,9 128 64 16,3-6-64-16,-12-122 56 0,0 0-56 0,15 114 57 16,2-17-57-16,-17-97 49 0,0 0-49 0,20 84 49 0,-3-20-49 15,-17-64 39-15,0 0-39 0,27 45 40 16,1-20-40-16,2-1-1201 0</inkml:trace>
  <inkml:trace contextRef="#ctx0" brushRef="#br0" timeOffset="828.93">2725 713 1382 0,'7'40'0'0,"-7"-40"68"16,0 0-68-16,14 97 68 0,4 55-68 0,-18-152 41 16,0 0-41-16,11 147 41 0,-4-22-41 0,-7-125 51 0,0 0-51 15,7 112 52-15,5-3-52 0,-12-109 36 0,0 0-36 16,14 94 37-16,-1-16-37 0,-13-78 32 0,0 0-32 16,17 64 32-16,11-16-32 0,-1 0-1320 0</inkml:trace>
  <inkml:trace contextRef="#ctx0" brushRef="#br0" timeOffset="1350.8">3238 1246 1178 0,'0'0'0'0,"0"0"87"15,0 0-87-15,-31-12 87 0,-1 10-87 0,32 2 70 16,0 0-70-16,-30 14 70 0,11 22-70 0,19-36 45 16,0 0-45-16,-13 56 46 0,12 22-46 0,1-78 36 15,0 0-36-15,5 91 37 0,14-1-37 0,-19-90 31 16,0 0-31-16,30 82 31 0,4-18-31 16,-34-64 25-16,0 0-25 0,44 43 26 0,0-22-26 0,-44-21 20 15,0 0-20-15,46 8 20 0,3-16-20 0,-49 8 16 16,0 0-16-16,46-28 16 0,-5-20-16 0,-41 48 17 0,0 0-17 15,31-66 18-15,-4-14-18 0,-27 80 21 0,0 0-21 0,14-81 21 16,-19 12-21-16,5 69 20 0,0 0-20 0,-27-68 20 16,-17 6-20-16,44 62 21 0,0 0-21 0,-51-68 22 15,-7 3-22-15,58 65 20 0,0 0-20 0,-55-44 20 16,11 48-20-16,44-4 19 0,0 0-19 0,-37 27 19 16,0 18-19-16,37-45 9 0,0 0-9 0,-27 42 9 15,10-7-9-15,17-35 3 0,0 0-3 0,-6 26 4 16,15-7-4-16,2-2-1518 0</inkml:trace>
  <inkml:trace contextRef="#ctx0" brushRef="#br0" timeOffset="1936.76">3861 1153 1015 0,'5'39'0'0,"-5"-39"67"0,0 0-67 0,20 77 68 16,5-8-68-16,-25-69 57 0,0 0-57 0,24 57 57 16,6-5-57-16,-30-52 34 0,0 0-34 0,32 41 35 15,0-4-35-15,-32-37 26 0,0 0-26 0,31 19 27 16,-4-23-27-16,-27 4 22 0,0 0-22 0,23-15 22 15,3-10-22-15,-26 25 19 0,0 0-19 0,23-24 20 16,5-2-20-16,-28 26 18 0,0 0-18 0,27-22 19 16,-1 10-19-16,-26 12 24 0,0 0-24 0,29-6 24 0,6 12-24 15,-35-6 22-15,0 0-22 0,37 15 23 0,-2 9-23 16,-35-24 18-16,0 0-18 0,34 25 19 0,-4-1-19 16,-30-24 15-16,0 0-15 0,26 15 16 0,-6-15-16 15,-20 0 17-15,0 0-17 0,17-12 17 0,-4-15-17 16,-13 27 23-16,0 0-23 0,10-33 23 0,-6 0-23 15,-4 33 27-15,0 0-27 0,1-35 27 0,-2-1-27 0,1 36 38 16,0 0-38-16,-9-57 38 0,-4-31-38 0,13 88 40 16,0 0-40-16,-14-87 40 0,0 32-40 0,14 55 34 0,0 0-34 15,-14-37 35-15,2 10-35 0,12 27 21 16,0 0-21-16,-5-21 21 0,5 0-21 16,-4 0-1491-16</inkml:trace>
  <inkml:trace contextRef="#ctx0" brushRef="#br0" timeOffset="3029.04">5085 1201 1110 0,'0'0'0'15,"0"0"47"-15,0 0-47 0,-31-9 47 0,-5 21-47 16,36-12 28-16,0 0-28 0,-31 33 29 0,8 12-29 15,23-45 26-15,0 0-26 0,-15 56 26 0,7-3-26 16,8-53 20-16,0 0-20 0,0 56 20 0,5-8-20 0,-5-48 25 16,0 0-25-16,12 42 26 0,2-15-26 0,-14-27 26 15,0 0-26-15,18 19 26 0,5-17-26 0,-23-2 21 0,0 0-21 16,28-14 21-16,2-20-21 0,-30 34 15 0,0 0-15 16,28-42 16-16,-5-10-16 0,-23 52 12 0,0 0-12 15,22-48 13-15,-8 6-13 0,-14 42 11 0,0 0-11 16,10-31 11-16,-3 10-11 0,-7 21 15 0,0 0-15 15,0 0 16-15,0 0-16 0,0 0 16 0,0 0-16 16,14 25 16-16,4 4-16 0,-18-29 18 0,0 0-18 0,32 40 19 16,8 3-19-16,-40-43 18 0,0 0-18 0,46 45 18 15,-2 9-18-15,-44-54 20 0,0 0-20 0,43 43 20 16,-12-17-20-16,-31-26 11 0,0 0-11 0,30 7 11 16,-7-26-11-16,-23 19 11 0,0 0-11 15,20-33 12-15,1-21-12 0,-21 54 10 0,0 0-10 0,17-57 11 16,-6-7-11-16,-11 64 13 0,0 0-13 0,12-76 13 15,-6-26-13-15,-6 102 18 0,0 0-18 0,3-109 18 16,-6 21-18-16,3 88 20 0,0 0-20 0,-9-85 21 0,-9 12-21 16,18 73 22-16,0 0-22 0,-17-73 23 15,1 4-23-15,16 69 23 0,0 0-23 0,-13-52 23 0,8 25-23 16,5 27 21-16,0 0-21 0,-9-16 21 0,0 11-21 16,9 5 19-16,0 0-19 0,-8 15 20 0,2 30-20 15,6-45 14-15,0 0-14 0,0 58 15 0,6 9-15 16,-6-67 12-16,0 0-12 0,8 81 13 0,10 25-13 0,-18-106 9 15,0 0-9-15,23 109 10 0,9-9-10 0,-32-100 6 16,0 0-6-16,40 94 6 0,10-1-6 0,-50-93 3 16,0 0-3-16,54 85 4 0,5-12-4 0,-59-73 1 15,0 0-1-15,49 48 2 0,-7-39-2 0,-42-9 0 16,0 0 0-16,36-5 1 0,-17-13-1 0,-19 18 0 16,0 0 0-16,16-34 1 0,-6-15-1 0,-10 49 0 15,0 0 0-15,8-48 0 0,-12-1 0 0,4 49 0 16,0 0 0-16,-9-48 0 0,-5 6 0 0,14 42 1 0,0 0-1 15,-12-32 1-15,3 9-1 0,9 23 1 0,0 0-1 16,-5-14 2-16,5 14-2 0,0 0 1 0,0 0-1 16,-6-10 2-16,6 10-2 0,0 0 1 0,0 0-1 0,-7-5 2 15,7 5-2-15,0 0 2 0,0 0-2 0,13-13 2 16,4 1-2-16,-17 12 1 0,0 0-1 0,32-24 2 16,12-19-2-16,-44 43 0 0,0 0 0 0,51-45 1 15,11-9-1-15,-62 54 0 0,0 0 0 0,55-52 1 16,-9-3-1-16,-46 55 1 0,0 0-1 0,26-61 2 15,-21-4-2-15,-5 65 1 0,0 0-1 0,-9-64 2 16,-10 15-2-16,19 49 2 0,0 0-2 0,-32-36 2 0,-8 6-2 16,40 30 2-16,0 0-2 0,-41-19 2 0,9 14-2 15,32 5 3-15,0 0-3 0,-26 5 4 0,0 14-4 16,26-19 5-16,0 0-5 0,-15 42 6 16,10 27-6-16,5-69 3 0,0 0-3 0,2 83 3 15,10-5-3-15,-12-78 2 0,0 0-2 0,20 88 2 0,10 21-2 16,-30-109 1-16,0 0-1 0,37 101 1 0,9-15-1 15,-46-86 0-15,0 0 0 0,52 68 0 0,-6-15 0 16,-46-53-1-16,0 0 1 0,53 40-1 0,2-24 1 16,0-1-1629-16</inkml:trace>
  <inkml:trace contextRef="#ctx0" brushRef="#br0" timeOffset="3318.21">6625 1262 1213 0,'9'8'0'0,"-9"-8"21"0,0 0-21 16,41 24 22-16,-10-11-22 0,-31-13 34 0,0 0-34 16,27 0 34-16,-13-6-34 0,-14 6 22 0,0 0-22 0,9-15 22 15,-9-13-22-15,0 28 34 0,0 0-34 0,-7-45 34 16,-4-15-34-16,11 60 38 0,0 0-38 16,-18-58 38-16,4 27-38 0,14 31 36 0,0 0-36 0,-23-1 37 15,-26 27-37-15,49-26 48 0,0 0-48 0,-48 46 48 16,11 15-48-16,37-61 48 0,0 0-48 0,-28 62 49 15,10-1-49-15,18-61 42 0,0 0-42 0,0 60 42 16,23 11-42-16,-23-71 35 0,0 0-35 0,44 66 35 16,20-14-35-16,-64-52 30 0,0 0-30 0,74 36 31 15,5-12-31-15,-79-24 22 0,0 0-22 0,87 6 23 0,12-18-23 16,-99 12 18-16,0 0-18 0,90-28 18 0,-9-5-18 16,0-3-1496-16</inkml:trace>
  <inkml:trace contextRef="#ctx0" brushRef="#br0" timeOffset="3917.3">8318 1791 1054 0,'0'0'0'0,"0"0"0"16,0 0 0-16,0 0 7 0,0 0-7 0,32-36 7 15,4-6-7-15,-36 42 18 0,0 0-18 0,42-55 18 0,7-18-18 16,-49 73 52-16,0 0-52 0,50-74 53 0,-6-2-53 16,-44 76 89-16,0 0-89 0,33-92 90 15,-3-29-90-15,-30 121 94 0,0 0-94 0,18-121 95 16,-13 24-95-16,-5 97 75 0,0 0-75 0,0-90 76 0,-12 1-76 15,12 89 67-15,0 0-67 0,-14-76 67 0,0 23-67 16,14 53 46-16,0 0-46 0,-13-37 47 0,8 13-47 16,5 24 33-16,0 0-33 0,-9-15 34 0,4 6-34 15,5 9 26-15,0 0-26 0,-13 3 27 0,-13 15-27 0,26-18 15 16,0 0-15-16,-25 36 16 0,9 31-16 0,16-67 9 16,0 0-9-16,-7 85 10 0,4 5-10 0,3-90 7 15,0 0-7-15,5 104 7 0,16 19-7 0,-21-123 4 16,0 0-4-16,27 119 4 0,6-22-4 0,-33-97 4 15,0 0-4-15,36 90 4 0,4 2-4 0,-40-92 3 0,0 0-3 16,44 71 4-16,2-23-4 0,-46-48 4 0,0 0-4 16,46 28 4-16,0-19-4 0,-46-9-1 0,0 0 1 15,40-5 0-15,-1-11 0 0,-2-1-1567 0</inkml:trace>
  <inkml:trace contextRef="#ctx0" brushRef="#br0" timeOffset="4203.01">8987 1317 1475 0,'0'9'0'0,"0"-9"7"0,0 0-7 0,0 48 8 16,0 9-8-16,0-57-1 0,0 0 1 0,4 52 0 15,4 2 0-15,-8-54-1 0,0 0 1 0,14 48 0 0,4-11 0 16,-18-37 1-16,0 0-1 0,14 27 2 0,4-11-2 16,-18-16 13-16,0 0-13 0,16 0 14 0,5-16-14 15,-21 16 27-15,0 0-27 0,23-31 28 0,-6-10-28 16,-17 41 33-16,0 0-33 0,18-49 33 0,-7 1-33 15,-11 48 31-15,0 0-31 0,3-40 31 0,-8 3-31 16,5 37 31-16,0 0-31 0,-18-41 31 0,-5-4-31 16,23 45 28-16,0 0-28 0,-26-43 29 0,5 22-29 0,21 21 29 15,0 0-29-15,-25-7 30 0,-10 17-30 16,35-10 27-16,0 0-27 0,-32 21 28 0,14 7-28 16,18-28 24-16,0 0-24 0,0 29 24 0,27-1-24 15,-4 1-1427-15</inkml:trace>
  <inkml:trace contextRef="#ctx0" brushRef="#br0" timeOffset="4563.13">9684 1002 1572 0,'0'0'0'0,"0"0"69"0,0 0-69 0,-34-23 69 16,-10 6-69-16,44 17 43 0,0 0-43 0,-40-3 44 15,11 10-44-15,29-7 28 0,0 0-28 0,-17 13 29 16,3 12-29-16,14-25 26 0,0 0-26 16,-7 36 26-16,7 13-26 0,0-49 22 0,0 0-22 0,7 51 23 15,3-2-23-15,-10-49 21 0,0 0-21 0,18 48 21 16,3-3-21-16,-21-45 17 0,0 0-17 0,19 40 17 0,-1-7-17 16,-18-33 14-16,0 0-14 0,12 35 15 15,-1-2-15-15,-11-33 12 0,0 0-12 0,0 41 13 16,-11 8-13-16,11-49 11 0,0 0-11 0,-17 48 11 0,-8-8-11 15,25-40 10-15,0 0-10 0,-23 33 10 0,7-18-10 16,16-15 9-16,0 0-9 0,-9 5 10 0,9-5-10 16,0 0 9-16,0 0-9 0,-3-13 9 0,8-34-9 15,-5 47 7-15,0 0-7 0,18-47 8 0,17-1-8 0,-35 48 4 16,0 0-4-16,41-44 4 0,-1 12-4 0,-3 0-1578 16</inkml:trace>
  <inkml:trace contextRef="#ctx0" brushRef="#br0" timeOffset="4848.16">10056 926 1641 0,'0'0'0'0,"0"0"16"0,0 0-16 15,-35 33 17-15,8 3-17 0,27-36 1 0,0 0-1 16,-14 49 1-16,9 15-1 0,5-64 8 0,0 0-8 0,5 69 9 15,9-5-9-15,-14-64 21 0,0 0-21 0,21 57 22 16,4-12-22-16,-25-45 34 0,0 0-34 0,23 40 35 16,-7-4-35-16,-16-36 42 0,0 0-42 0,2 40 42 15,-13 1-42-15,11-41 38 0,0 0-38 0,-26 44 39 16,-11-3-39-16,37-41 30 0,0 0-30 0,-50 37 31 0,-8-6-31 16,58-31 27-16,0 0-27 0,-58 17 28 0,-2-14-28 15,60-3 23-15,0 0-23 0,-44-8 24 0,23-4-24 16,1 0-1537-16</inkml:trace>
  <inkml:trace contextRef="#ctx0" brushRef="#br0" timeOffset="5270.55">11709 1249 1331 0,'7'9'0'0,"-7"-9"16"0,0 0-16 0,39 35 17 15,-4-9-17-15,-35-26 7 0,0 0-7 0,37 19 7 16,-4-14-7-16,-33-5 28 0,0 0-28 0,32 3 29 15,-2 1-29-15,-30-4 42 0,0 0-42 0,35-4 43 0,2 1-43 16,-37 3 26-16,0 0-26 0,36 0 26 0,-12-5-26 16,3 1-1119-16</inkml:trace>
  <inkml:trace contextRef="#ctx0" brushRef="#br0" timeOffset="5435.25">11786 1487 1334 0,'0'0'0'0,"6"5"0"0,8 14 0 0,-14-19 35 0,0 0-35 16,23 14 35-16,12-7-35 0,-35-7 69 16,0 0-69-16,49 3 70 0,15-6-70 0,-64 3 20 0,0 0-20 15,63-4 21-15,-1 1-21 0,-62 3 16 0,0 0-16 16,55-9 17-16,-6-7-17 0,1 3-1153 0</inkml:trace>
  <inkml:trace contextRef="#ctx0" brushRef="#br0" timeOffset="6304.36">908 7878 1066 0,'29'-18'0'0,"-29"18"96"0,0 0-96 15,72-36 97-15,27-7-97 0,-99 43 89 0,0 0-89 16,107-45 89-16,-1 10-89 0,-106 35 49 0,0 0-49 15,111-24 49-15,4 6-49 0,-115 18 47 0,0 0-47 0,106-12 47 16,-23 12-47-16,-83 0 28 0,0 0-28 0,63 4 29 16,-28 4-29-16,-35-8 11 0,0 0-11 0,20 13 11 15,-17 7-11-15,-3-20 0 0,0 0 0 0,-12 28 1 16,-16 5-1-16,0 0-1222 0</inkml:trace>
  <inkml:trace contextRef="#ctx0" brushRef="#br0" timeOffset="6500.96">1148 7962 1266 0,'-3'9'0'16,"3"-9"49"-16,0 0-49 0,17 52 49 0,10 24-49 16,-27-76 33-16,0 0-33 0,32 85 33 0,3 10-33 15,-35-95 27-15,0 0-27 0,28 104 28 0,-1 1-28 16,-27-105 46-16,0 0-46 0,23 108 46 0,-2-15-46 15,-21-93 55-15,0 0-55 0,24 73 56 0,6-28-56 0,-1 0-1206 16</inkml:trace>
  <inkml:trace contextRef="#ctx0" brushRef="#br0" timeOffset="6786.29">1663 8314 1435 0,'0'0'0'0,"-3"20"0"15,1 20 0-15,2-40 12 0,0 0-12 0,0 49 12 16,9-4-12-16,-9-45 25 0,0 0-25 0,14 45 26 16,12 7-26-16,-26-52 21 0,0 0-21 15,32 48 21-15,5-19-21 0,-37-29 23 0,0 0-23 0,41 11 23 16,-6-27-23-16,-35 16 32 0,0 0-32 16,32-33 32-16,0-12-32 0,-32 45 34 0,0 0-34 0,26-50 34 15,-10 0-34-15,-16 50 32 0,0 0-32 0,3-52 32 16,-13-9-32-16,10 61 29 0,0 0-29 0,-21-60 29 15,-11 5-29-15,32 55 29 0,0 0-29 0,-32-44 30 16,6 18-30-16,26 26 25 0,0 0-25 0,-34-5 25 0,-15 17-25 16,49-12 22-16,0 0-22 0,-44 24 22 0,17 13-22 15,-1-4-1444-15</inkml:trace>
  <inkml:trace contextRef="#ctx0" brushRef="#br0" timeOffset="7132.15">2422 7678 1222 0,'0'0'0'0,"0"9"0"15,0 3 0-15,0-12 47 0,0 0-47 0,9 38 48 16,10 33-48-16,-19-71 67 0,0 0-67 0,34 82 68 16,3-13-68-16,-37-69 44 0,0 0-44 0,37 79 44 15,-2 18-44-15,-35-97 31 0,0 0-31 0,32 97 32 16,-6 0-32-16,-26-97 31 0,0 0-31 0,23 95 31 15,-9-3-31-15,-14-92 28 0,0 0-28 0,18 76 29 0,1-31-29 16,2-2-1232-16</inkml:trace>
  <inkml:trace contextRef="#ctx0" brushRef="#br0" timeOffset="7813.08">2422 8301 1255 0,'0'0'0'0,"-4"6"0"0,-1 13 0 16,5-19 16-16,0 0-16 0,-5 20 17 0,10-4-17 15,-5-16 16-15,0 0-16 0,23 5 17 0,25-8-17 0,-48 3 10 16,0 0-10-16,56-11 10 0,16-4-10 0,-72 15 3 16,0 0-3-16,76-30 4 0,-9-13-4 0,-67 43 2 15,0 0-2-15,69-47 3 0,3 1-3 0,-72 46 7 0,0 0-7 16,73-47 8-16,-15 2-8 0,-58 45 8 0,0 0-8 16,44-40 9-16,-16 11-9 0,-28 29 18 0,0 0-18 15,18-21 19-15,-13 11-19 0,-5 10 19 0,0 0-19 0,-10 3 20 16,-20 14-20-16,30-17 19 0,0 0-19 0,-41 35 20 15,0 13-20-15,41-48 21 0,0 0-21 0,-31 58 21 16,11 6-21-16,20-64 19 16,0 0-19-16,-7 62 20 0,20 4-20 0,-13-66 14 0,0 0-14 0,22 53 14 15,10-16-14-15,-32-37 11 0,0 0-11 0,32 15 11 16,-6-10-11-16,-26-5 8 0,0 0-8 0,29-7 8 16,-3-6-8-16,-26 13 4 0,0 0-4 0,23-32 4 15,-5-19-4-15,-18 51 1 0,0 0-1 0,12-59 2 16,-10 0-2-16,-2 59 0 0,0 0 0 0,-2-54 1 15,-7 2-1-15,9 52 3 0,0 0-3 0,-12-41 3 16,3 17-3-16,9 24 5 0,0 0-5 0,-5-13 6 16,5 13-6-16,0 0 13 0,0 0-13 0,3 13 13 0,15 21-13 15,-18-34 17-15,0 0-17 0,23 47 18 0,5 1-18 16,-28-48 25-16,0 0-25 0,41 54 25 0,8 1-25 16,-49-55 26-16,0 0-26 0,60 44 26 0,12-18-26 15,-72-26 26-15,0 0-26 0,71 0 26 0,-16-32-26 16,-55 32 20-16,0 0-20 0,44-50 21 0,-11-21-21 0,-33 71 23 15,0 0-23-15,23-71 24 0,-7 0-24 0,-16 71 19 16,0 0-19-16,5-77 19 0,-10-20-19 0,5 97 18 16,0 0-18-16,-16-94 18 0,-7 6-18 0,23 88 21 15,0 0-21-15,-28-81 22 0,-7 1-22 0,35 80 22 16,0 0-22-16,-32-66 23 0,9 26-23 0,23 40 20 16,0 0-20-16,-18-20 21 0,4 21-21 0,14-1 22 15,0 0-22-15,-3 25 22 0,10 30-22 0,-7-55 20 0,0 0-20 16,14 61 20-16,9-1-20 0,-23-60 19 0,0 0-19 15,32 69 19-15,3 23-19 0,-35-92 14 0,0 0-14 16,37 90 14-16,3-10-14 0,-40-80 10 0,0 0-10 16,41 81 11-16,-6 6-11 0,-35-87 6 0,0 0-6 0,32 77 7 15,0-16-7-15,-32-61 5 0,0 0-5 0,28 41 5 16,4-16-5-16,-1-1-1722 0</inkml:trace>
  <inkml:trace contextRef="#ctx0" brushRef="#br0" timeOffset="8260.82">4905 7995 1132 0,'0'0'0'15,"0"0"0"-15,0 0 0 0,0 0-3 0,0 0 3 16,-28 19-3-16,16-10 3 0,12-9-6 0,0 0 6 0,-20 14-5 16,-15 8 5-16,35-22 17 0,0 0-17 15,-37 40 18-15,16 22-18 0,21-62 46 0,0 0-46 16,-9 70 47-16,14 6-47 0,-5-76 61 0,0 0-61 16,18 71 61-16,12-18-61 0,-30-53 54 0,0 0-54 0,41 42 54 15,15-8-54-15,-56-34 44 0,0 0-44 0,65 25 44 16,13-20-44-16,-78-5 24 0,0 0-24 0,86-5 24 15,13-14-24-15,-99 19 1 0,0 0-1 0,99-30 1 16,-4-6-1-16,-5 1-1149 0</inkml:trace>
  <inkml:trace contextRef="#ctx0" brushRef="#br0" timeOffset="8751.84">5249 7485 1166 0,'0'0'0'15,"0"0"0"-15,-1 17 0 0,1-17 13 0,0 0-13 16,0 16 14-16,1-4-14 0,-1-12 41 0,0 0-41 16,13 20 41-16,13 17-41 0,-26-37 51 0,0 0-51 0,28 55 51 15,8 23-51-15,-36-78 52 0,0 0-52 0,31 85 53 16,5-4-53-16,-36-81 57 0,0 0-57 0,28 81 57 16,-5 11-57-16,-23-92 61 0,0 0-61 0,26 90 62 15,1 2-62-15,-27-92 48 0,0 0-48 0,28 74 49 16,-5-22-49-16,-23-52 41 0,0 0-41 0,26 33 42 15,1-21-42-15,-27-12 34 0,0 0-34 0,28-12 34 16,4-26-34-16,-32 38 32 0,0 0-32 0,37-47 33 16,2-3-33-16,-39 50 26 0,0 0-26 0,33-48 27 0,-3-1-27 15,-30 49 28-15,0 0-28 0,28-40 28 16,-1 14-28-16,-27 26 24 0,0 0-24 0,32-6 24 16,3 19-24-16,-35-13 19 0,0 0-19 0,32 30 19 15,3 11-19-15,-35-41 16 0,0 0-16 0,25 49 16 0,-4 4-16 16,-21-53 10-16,0 0-10 0,23 47 10 0,3-21-10 15,-26-26 3-15,0 0-3 0,28 11 3 0,-1-13-3 16,-1 0-1654-16</inkml:trace>
  <inkml:trace contextRef="#ctx0" brushRef="#br0" timeOffset="9279.93">6553 7947 1031 0,'0'0'0'0,"-4"-12"0"16,-1-28 0-16,5 40-15 0,0 0 15 0,-9-38-15 16,0 14 15-16,9 24-42 0,0 0 42 0,-14-16-42 15,-3 7 42-15,17 9 19 0,0 0-19 0,-27 0 19 0,-6 14-19 16,33-14 69-16,0 0-69 0,-30 26 69 0,10 9-69 16,20-35 79-16,0 0-79 0,-16 40 79 0,11 3-79 15,5-43 60-15,0 0-60 0,-3 45 61 0,6-2-61 16,-3-43 42-16,0 0-42 0,5 36 43 0,8-6-43 15,-13-30 30-15,0 0-30 0,12 17 31 0,4-8-31 16,-16-9 22-16,0 0-22 0,21-2 22 0,-1-17-22 0,-20 19 15 16,0 0-15-16,26-28 16 0,-3-8-16 0,-23 36 16 15,0 0-16-15,23-38 17 0,-5-2-17 0,-18 40 14 16,0 0-14-16,17-36 14 0,-5 6-14 16,-12 30 16-16,0 0-16 0,9-24 16 0,-3 12-16 0,-6 12 16 15,0 0-16-15,8 0 17 0,7 16-17 0,-15-16 16 16,0 0-16-16,22 24 17 0,10 9-17 0,-32-33 20 0,0 0-20 15,41 39 21-15,-4 5-21 0,-37-44 22 0,0 0-22 16,33 41 22-16,-4-4-22 0,-29-37 8 0,0 0-8 16,28 26 8-16,2-14-8 0,2 0-1330 0</inkml:trace>
  <inkml:trace contextRef="#ctx0" brushRef="#br0" timeOffset="9626.59">6911 7762 1300 0,'0'0'0'0,"0"0"0"16,0 10 0-16,0-10 56 0,0 0-56 0,3 24 57 16,6 26-57-16,-9-50 68 0,0 0-68 0,14 52 68 15,0-12-68-15,-14-40 59 0,0 0-59 0,13 31 60 16,-4 0-60-16,-9-31 44 0,0 0-44 0,5 32 44 0,-5-3-44 16,0-29 39-16,0 0-39 0,0 22 39 0,0-8-39 15,0-14 30-15,0 0-30 0,3 7 31 0,-3-7-31 16,0 0 25-16,0 0-25 0,9-8 26 0,0-17-26 15,-9 25 22-15,0 0-22 0,11-33 22 0,6-3-22 16,-17 36 15-16,0 0-15 0,13-40 16 0,-3-3-16 16,-10 43 11-16,0 0-11 0,13-45 12 0,6 9-12 0,-19 36 7 15,0 0-7-15,30-25 7 0,7 17-7 0,-37 8 6 16,0 0-6-16,41 0 7 0,-1 15-7 0,-40-15 7 0,0 0-7 16,37 28 8-16,-7 14-8 0,-30-42 8 0,0 0-8 15,23 41 8-15,-9 2-8 0,-14-43 6 0,0 0-6 16,9 44 7-16,5 2-7 0,-14-46 3 0,0 0-3 15,13 37 4-15,2-16-4 0,1 1-1532 0</inkml:trace>
  <inkml:trace contextRef="#ctx0" brushRef="#br0" timeOffset="10133.1">7447 7810 908 0,'0'0'0'0,"5"-2"0"0,13-1 0 16,-18 3 44-16,0 0-44 0,21-5 44 0,11 10-44 16,-32-5 74-16,0 0-74 0,32 12 75 0,8 16-75 15,-40-28 59-15,0 0-59 0,37 33 60 0,-5 6-60 16,-32-39 48-16,0 0-48 0,23 42 49 0,-14 3-49 16,-9-45 45-16,0 0-45 0,3 43 46 0,-10-5-46 0,7-38 42 15,0 0-42-15,-5 31 43 0,5-6-43 16,0-25 38-16,0 0-38 0,0 15 39 0,0-15-39 0,0 0 33 15,0 0-33-15,9-3 33 0,-4-22-33 0,-5 25 27 16,0 0-27-16,12-32 27 0,3-13-27 0,-15 45 20 0,0 0-20 16,14-47 21-16,0 0-21 0,-14 47 18 0,0 0-18 15,16-40 19-15,1 4-19 0,-17 36 17 0,0 0-17 16,16-28 17-16,9 13-17 0,-25 15 14 0,0 0-14 0,33 3 15 16,12 14-15-16,-45-17 13 0,0 0-13 0,45 26 13 15,-1 7-13-15,-44-33 11 0,0 0-11 16,38 35 12-16,-16 1-12 0,-22-36 6 0,0 0-6 0,18 35 7 15,-6-6-7-15,-12-29 3 0,0 0-3 0,11 26 4 16,7-7-4-16,-1 0-1398 0</inkml:trace>
  <inkml:trace contextRef="#ctx0" brushRef="#br0" timeOffset="10630.29">8220 8016 1311 0,'0'0'0'0,"0"0"0"0,12-21 0 15,-12 21 40-15,0 0-40 0,14-15 40 0,4 4-40 16,-18 11 61-16,0 0-61 0,19-12 61 0,-1-7-61 16,-18 19 56-16,0 0-56 0,17-21 56 0,-2-3-56 15,-15 24 52-15,0 0-52 0,8-28 53 0,-8 4-53 0,0 24 35 16,0 0-35-16,-8-33 35 0,-7-10-35 0,15 43 28 16,0 0-28-16,-17-33 29 0,3 18-29 0,14 15 32 15,0 0-32-15,-14 8 32 0,-11 29-32 0,25-37 34 0,0 0-34 16,-16 48 34-16,13 11-34 0,3-59 31 0,0 0-31 15,8 57 31-15,15-9-31 0,-23-48 23 0,0 0-23 16,32 49 24-16,9-6-24 0,-41-43 18 0,0 0-18 16,49 45 19-16,11 4-19 0,-60-49 13 0,0 0-13 15,65 32 14-15,-1-30-14 0,-64-2 13 0,0 0-13 0,63-21 13 16,3-20-13-16,-66 41 10 16,0 0-10-16,67-59 10 0,8-12-10 0,-75 71 9 0,0 0-9 15,64-83 9-15,-18-16-9 0,-46 99 13 0,0 0-13 0,31-107 14 16,-16 2-14-16,-15 105 14 0,0 0-14 0,0-113 15 15,-11-8-15-15,11 121 16 0,0 0-16 0,-21-106 16 16,-7 37-16-16,28 69 14 0,0 0-14 0,-32-43 14 16,-5 26-14-16,37 17 11 0,0 0-11 0,-35 0 11 15,-1 15-11-15,36-15 8 0,0 0-8 0,-28 45 9 16,10 31-9-16,18-76 6 0,0 0-6 0,-8 90 7 0,8 2-7 16,0-92 4-16,0 0-4 0,8 97 4 0,15 5-4 15,-23-102 2-15,0 0-2 0,36 100 3 0,13-6-3 16,-49-94 0-16,0 0 0 0,46 88 0 0,-2-15 0 15,-44-73 0-15,0 0 0 0,33 60 0 0,-1-6 0 16,0 1-1746-16</inkml:trace>
  <inkml:trace contextRef="#ctx0" brushRef="#br0" timeOffset="11262.2">10192 8108 852 0,'0'0'0'0,"0"0"0"0,0 0 0 15,0 0 145-15,0 0-145 0,24 8 146 0,-2-22-146 16,-22 14 83-16,0 0-83 0,26-25 84 0,2-12-84 0,-28 37 55 16,0 0-55-16,32-50 56 0,3-14-56 0,-35 64 48 15,0 0-48-15,29-81 49 0,-7-13-49 16,-22 94 42-16,0 0-42 0,13-92 43 0,-11-4-43 0,-2 96 34 15,0 0-34-15,-2-97 35 16,-3-4-35-16,5 101 31 0,0 0-31 0,-8-85 31 0,-7 28-31 0,15 57 23 0,0 0-23 16,-13-33 24-16,4 13-24 0,9 20 22 0,0 0-22 15,-17-4 23-15,-15 13-23 0,32-9 20 16,0 0-20-16,-32 33 20 0,4 36-20 0,28-69 16 16,0 0-16-16,-16 85 17 0,11 10-17 0,5-95 14 0,0 0-14 15,9 100 15-15,12 6-15 0,-21-106 12 0,0 0-12 16,28 105 13-16,13-4-13 0,-41-101 9 0,0 0-9 0,46 88 10 15,6-17-10-15,-52-71 6 0,0 0-6 0,55 52 6 16,9-19-6-16,-4 0-1428 0</inkml:trace>
  <inkml:trace contextRef="#ctx0" brushRef="#br0" timeOffset="11561.63">10797 7762 1323 0,'0'0'0'0,"0"6"0"0,-4 12 0 16,4-18 34-16,0 0-34 0,-5 31 35 0,-4 9-35 15,9-40 64-15,0 0-64 0,-9 48 64 0,2 1-64 16,7-49 54-16,0 0-54 0,0 45 54 0,4-7-54 16,-4-38 25-16,0 0-25 0,9 34 25 0,8-9-25 15,-17-25 17-15,0 0-17 0,18 17 17 0,0-8-17 16,-18-9 13-16,0 0-13 0,19-2 14 0,7-10-14 16,-26 12 15-16,0 0-15 0,27-25 16 0,-4-6-16 15,-23 31 18-15,0 0-18 0,19-40 18 0,-5-6-18 16,-14 46 19-16,0 0-19 0,7-57 20 0,-12-16-20 0,5 73 26 15,0 0-26-15,-9-64 27 0,-3 24-27 0,12 40 31 0,0 0-31 16,-18-29 32-16,4 15-32 0,14 14 32 0,0 0-32 16,-18-5 33-16,-10 8-33 0,28-3 27 0,0 0-27 15,-23 9 28-15,6 6-28 0,17-15 17 0,0 0-17 16,0 26 17-16,9 9-17 0,-1 1-1527 0</inkml:trace>
  <inkml:trace contextRef="#ctx0" brushRef="#br0" timeOffset="11903.99">11451 7616 1379 0,'0'0'0'0,"0"0"0"0,-21-5 0 16,21 5 2-16,0 0-2 0,-14-3 2 15,0-1-2-15,14 4 6 0,0 0-6 0,-18-2 6 16,-5-5-6-16,23 7 31 0,0 0-31 0,-23-3 32 0,7 3-32 15,16 0 31-15,0 0-31 0,-14 7 32 0,-3 2-32 16,17-9 33-16,0 0-33 0,-11 19 33 0,8 5-33 16,3-24 29-16,0 0-29 0,8 33 29 0,12 8-29 15,-20-41 24-15,0 0-24 0,30 49 25 0,3-3-25 16,-33-46 19-16,0 0-19 0,36 38 19 0,-1 2-19 16,-35-40 15-16,0 0-15 0,23 37 16 0,-14-10-16 0,-9-27 19 15,0 0-19-15,-6 30 19 0,-18 3-19 0,24-33 20 16,0 0-20-16,-34 34 21 0,-10-4-21 0,44-30 22 15,0 0-22-15,-42 24 22 0,-2-12-22 0,44-12 14 16,0 0-14-16,-32 3 15 0,14-3-15 0,18 0 9 0,0 0-9 16,-9-8 9-16,9-16-9 0,0-1-1390 0</inkml:trace>
  <inkml:trace contextRef="#ctx0" brushRef="#br0" timeOffset="12355.21">11980 7595 1222 0,'0'0'0'0,"0"0"0"0,-8-12 0 15,8 12 51-15,0 0-51 0,-6-8 51 0,6 8-51 16,0 0 87-16,0 0-87 0,-12-9 87 0,3 9-87 16,9 0 62-16,0 0-62 0,-19 9 63 0,-15 6-63 15,34-15 40-15,0 0-40 0,-30 28 41 0,9 10-41 16,21-38 26-16,0 0-26 0,-14 48 26 0,7 16-26 15,7-64 19-15,0 0-19 0,10 66 20 0,20-10-20 0,-30-56 14 16,0 0-14-16,44 48 14 0,18-10-14 0,-62-38 10 16,0 0-10-16,55 38 10 0,-18-5-10 0,-37-33 10 0,0 0-10 15,21 28 11-15,-21-7-11 0,0-21 11 0,0 0-11 16,-25 17 12-16,-24 2-12 0,49-19 11 0,0 0-11 16,-56 15 11-16,-3-6-11 0,59-9 8 0,0 0-8 15,-45 2 9-15,18-4-9 0,27 2 7 0,0 0-7 0,-18-9 7 16,6-6-7-16,1-4-1395 0</inkml:trace>
  <inkml:trace contextRef="#ctx0" brushRef="#br0" timeOffset="12687.13">13160 7881 1076 0,'0'0'0'0,"4"9"0"0,-1 10 0 0,-3-19 41 15,0 0-41-15,7 17 42 0,4-12-42 0,-11-5 87 16,0 0-87-16,19-2 88 0,13-8-88 0,-32 10 65 16,0 0-65-16,41-10 65 0,5 3-65 0,-46 7 21 15,0 0-21-15,46-5 22 0,-2 5-22 16,-44 0 8-16,0 0-8 0,35 5 9 0,-12-2-9 16,-2-1-1083-16</inkml:trace>
  <inkml:trace contextRef="#ctx0" brushRef="#br0" timeOffset="12852.26">13196 8144 1278 0,'0'0'0'0,"0"0"0"15,5 9 0-15,-5-9 1 0,0 0-1 0,7 7 2 16,4-6-2-16,-11-1 14 0,0 0-14 0,26-1 14 16,20-3-14-16,-46 4 14 0,0 0-14 0,58-10 15 15,9-1-15-15,-67 11 20 0,0 0-20 0,65-12 20 16,6-3-20-16,-4-1-974 0</inkml:trace>
  <inkml:trace contextRef="#ctx0" brushRef="#br0" timeOffset="53566.7">13369 701 1235 0,'7'12'0'0,"-7"-12"94"0,0 0-94 0,23 52 95 0,3 8-24 0,-3 17 1 16,-5 23-72-16,-18-100 42 0,0 0-42 0,15 102 43 0,-4-10-43 16,-11-92 30-16,0 0-30 0,11 78 30 0,-6-14-30 15,-5-64 19-15,0 0-19 0,5 53 20 0,-3-6-20 16,-2-47 13-16,0 0-13 0,2 33 14 0,5-17-14 16,0-3-1274-16</inkml:trace>
  <inkml:trace contextRef="#ctx0" brushRef="#br0" timeOffset="53811.04">13367 611 1379 0,'10'-9'0'0,"-10"9"76"0,0 0-76 15,57-19 77-15,6 7-77 0,-63 12 55 0,0 0-55 16,66 0 55-16,-5 12-55 0,-61-12 14 0,0 0-14 15,51 31 15-15,-8 20-15 0,-43-51 17 0,0 0-17 0,21 60 18 16,-28 4-18-16,7-64 22 0,0 0-22 0,-30 61 22 16,-19-9-22-16,49-52 21 0,0 0-21 0,-52 48 21 15,-2-12-21-15,54-36 6 0,0 0-6 0,-50 37 7 16,4-1-7-16,2-3-1294 0</inkml:trace>
  <inkml:trace contextRef="#ctx0" brushRef="#br0" timeOffset="54230.54">14159 1326 785 0,'0'0'0'0,"2"17"0"15,-1 19 0-15,-1-36 23 0,0 0-23 0,4 40 23 16,-4-4-23-16,0-36 65 0,0 0-65 0,3 44 65 16,3 6-65-16,-6-50 58 0,0 0-58 0,1 45 59 15,3-9-59-15,-4-36 34 0,0 0-34 0,0 28 34 16,5-16-34-16,0 0-800 0</inkml:trace>
  <inkml:trace contextRef="#ctx0" brushRef="#br0" timeOffset="54413.04">14139 966 1444 0,'0'0'0'0,"0"0"46"16,0 0-46-16,-8 0 46 0,2 1-22 0,6-1 1 0,4 12-25 0,-4-12-2 16,0 0 2-16,14 11-2 0,9-2 2 0,0-4-1126 15</inkml:trace>
  <inkml:trace contextRef="#ctx0" brushRef="#br0" timeOffset="54830.08">14806 1076 1271 0,'0'0'0'15,"0"0"41"-15,0 0-41 0,9-5 42 0,10 2-42 0,-19 3 19 16,0 0-19-16,27 3 20 0,6 1-20 0,-33-4 42 16,0 0-42-16,39 0 42 0,3-4-42 0,-42 4 97 15,0 0-97-15,53-3 97 0,11-9-97 0,-64 12 56 0,0 0-56 16,63-9 57-16,-4-3-57 0,-59 12 37 0,0 0-37 16,51-12 37-16,-4-4-37 0,-1 1-1334 0</inkml:trace>
  <inkml:trace contextRef="#ctx0" brushRef="#br0" timeOffset="55265.11">16103 554 1054 0,'8'8'0'15,"-8"-8"100"-15,0 0-100 0,18 49 100 0,7 27-100 0,-25-76 109 16,0 0-109-16,26 78 110 0,1-5-110 16,-27-73 55-16,0 0-55 0,23 76 55 0,-9 17-55 0,-14-93 35 15,0 0-35-15,12 92 35 0,-5-7-35 0,-7-85 22 16,0 0-22-16,7 74 23 0,4-15-23 0,-11-59 13 0,0 0-13 15,12 36 13-15,-1-18-13 0,-11-18 6 0,0 0-6 16,8 3 6-16,0-12-6 0,-5-1-1242 0</inkml:trace>
  <inkml:trace contextRef="#ctx0" brushRef="#br0" timeOffset="55519.03">16094 530 1153 0,'0'0'0'0,"0"0"38"0,0 0-38 0,-4-16 39 16,4 4-39-16,0 12 22 0,0 0-22 0,14-7 23 15,20 10-23-15,-34-3 25 0,0 0-25 0,46 9 26 16,8 7-26-16,-54-16 45 0,0 0-45 0,55 20 45 16,0 12-45-16,-55-32 48 0,0 0-48 0,47 36 49 15,-15 9-49-15,-32-45 44 0,0 0-44 0,14 45 44 0,-21-9-44 16,7-36 36-16,0 0-36 0,-28 35 37 0,-21-2-37 15,49-33 23-15,0 0-23 0,-59 27 24 0,1-2-24 16,58-25 16-16,0 0-16 0,-56 20 16 0,10-7-16 16,2 2-1255-16</inkml:trace>
  <inkml:trace contextRef="#ctx0" brushRef="#br0" timeOffset="56044.24">17113 1277 1508 0,'0'0'0'16,"0"0"86"-16,0 0-86 0,-21-7 86 0,-14-5-86 15,35 12 42-15,0 0-42 0,-35-5 42 0,5 17-42 16,30-12 13-16,0 0-13 0,-27 24 14 0,1 6-14 16,26-30 9-16,0 0-9 0,-22 27 9 0,14 5-9 0,8-32 7 15,0 0-7-15,7 25 7 0,16 3-7 16,-23-28 7-16,0 0-7 0,37 21 7 0,21 1-7 16,-58-22 7-16,0 0-7 0,58 25 7 0,-3 8-7 15,-55-33 5-15,0 0-5 0,47 36 5 0,-10 5-5 0,-37-41 6 16,0 0-6-16,23 40 7 0,-19 2-7 0,-4-42 8 0,0 0-8 15,-16 40 8-15,-18-9-8 0,34-31 8 0,0 0-8 16,-49 24 8-16,-18-7-8 0,67-17 7 0,0 0-7 16,-78 16 7-16,-1-8-7 0,79-8 5 0,0 0-5 0,-65 7 5 15,30-5-5-15,-1 2-1388 0</inkml:trace>
  <inkml:trace contextRef="#ctx0" brushRef="#br0" timeOffset="56464.44">18099 905 1415 0,'0'0'0'0,"0"0"56"0,0 0-56 16,23-7 56-16,12-5-56 0,-35 12 46 16,0 0-46-16,41-12 47 0,15 7-47 0,-56 5 24 0,0 0-24 15,60-7 24-15,0-2-24 0,-60 9 32 0,0 0-32 16,50-7 33-16,-15 2-33 0,-35 5 30 0,0 0-30 16,28-3 30-16,-10-1-30 0,-18 4 7 0,0 0-7 15,12 0 7-15,-12 0-7 0,0 0-1296 0</inkml:trace>
  <inkml:trace contextRef="#ctx0" brushRef="#br0" timeOffset="56647.8">18202 1156 1300 0,'14'3'0'16,"-14"-3"52"-16,0 0-52 0,49 9 53 0,9-5-53 15,-58-4 31-15,0 0-31 0,55-7 32 0,-9-9-32 16,-46 16 0-16,0 0 0 0,44-24 0 16,4-6 0-16,-1-1-1041 0</inkml:trace>
  <inkml:trace contextRef="#ctx0" brushRef="#br0" timeOffset="62618.42">19394 1007 1055 0,'0'0'0'0,"0"0"105"0,0 0-105 0,23-12 105 15,-7 3-105-15,-16 9 96 0,0 0-96 0,26-7 96 16,18 2-96-16,-44 5 52 0,0 0-52 0,50-7 52 16,8 2-52-16,-58 5 45 0,0 0-45 0,60-8 46 15,-7 1-46-15,-53 7 25 0,0 0-25 0,49-9 25 16,-6 12-25-16,-43-3 18 0,0 0-18 0,37-3 19 15,-7-6-19-15,0 2-1245 0</inkml:trace>
  <inkml:trace contextRef="#ctx0" brushRef="#br0" timeOffset="62888.93">20133 607 1317 0,'0'0'0'0,"0"0"98"0,0 0-98 0,18 28 99 0,-6 21-99 0,-12-49 70 0,14 51 0 0,2 3-70 15,-16-54 38-15,0 0-38 0,16 56 38 0,-4 1-38 0,-12-57 27 16,0 0-27-16,9 65 28 0,-4 15-28 0,-5-80 20 0,0 0-20 15,4 69 20-15,1-13-20 0,-5-56 7 0,0 0-7 16,9 41 8-16,5-17-8 0,0 1-1320 16</inkml:trace>
  <inkml:trace contextRef="#ctx0" brushRef="#br0" timeOffset="63310.78">20667 765 1456 0,'0'0'0'16,"0"0"69"-16,0 0-69 0,-3 12 70 0,-8 4-70 15,11-16 46-15,0 0-46 0,-10 20 46 0,1 8-46 16,9-28 34-16,0 0-34 0,-5 33 34 0,6 7-34 16,-1-40 27-16,0 0-27 0,11 41 27 0,8-1-27 15,-19-40 23-15,0 0-23 0,27 40 23 0,8 0-23 16,-35-40 21-16,0 0-21 0,34 33 21 0,-1-21-21 16,-33-12 24-16,0 0-24 0,37-12 24 0,4-20-24 15,-41 32 24-15,0 0-24 0,35-41 24 0,-3-4-24 16,-32 45 21-16,0 0-21 0,23-49 22 0,-14 6-22 0,-9 43 24 15,0 0-24-15,-9-48 25 0,-23-22-25 0,32 70 24 16,0 0-24-16,-41-64 25 0,-4 19-25 0,45 45 22 0,0 0-22 16,-50-24 22-16,1 24-22 0,49 0 14 0,0 0-14 15,-50 28 14-15,10 20-14 0,40-48 9 0,0 0-9 16,-32 49 9-16,11-13-9 0,2 1-1608 0</inkml:trace>
  <inkml:trace contextRef="#ctx0" brushRef="#br0" timeOffset="63792.18">21657 1014 1549 0,'0'0'0'0,"0"0"83"0,0 0-83 15,41 5 84-15,8-5-84 0,-49 0 84 0,0 0-84 16,53 0 84-16,3 0-84 0,-56 0 50 0,0 0-50 0,59 0 50 15,-5 0-50-15,-54 0 45 0,0 0-45 0,41-5 46 16,-18 2-46-16,-23 3 34 0,0 0-34 0,14-4 34 16,-4-1-34-16,-10 5 16 0,0 0-16 0,7-3 16 15,-7 3-16-15,0 0-1572 0</inkml:trace>
  <inkml:trace contextRef="#ctx0" brushRef="#br0" timeOffset="96638.98">22849 398 940 0,'-17'10'0'0,"17"-10"137"16,0 0-137-16,-41 37 138 0,-5 20-138 0,46-57 118 16,0 0-118-16,-40 73 118 0,8 15-118 0,32-88 68 0,0 0-68 15,-19 97 68-15,10-7-68 0,9-90 55 0,0 0-55 16,2 93 55-16,10 14-55 0,-12-107 34 15,0 0-34-15,28 97 35 0,16-22-35 0,-44-75 24 0,0 0-24 16,57 64 24-16,6-16-24 0,-1-3-1301 16</inkml:trace>
  <inkml:trace contextRef="#ctx0" brushRef="#br0" timeOffset="97171.15">23200 954 1187 0,'0'0'0'0,"0"0"84"0,0 0-84 0,0 0 85 15,30-13-85-15,-30 13 77 0,0 0-77 0,32-3 78 16,12-4-78-16,-44 7 44 0,0 0-44 0,53-5 45 15,2-4-45-15,-55 9 52 0,0 0-52 0,53-12 53 16,-14 2-53-16,-39 10 19 0,0 0-19 0,40-9 19 16,8-3-19-16,-48 12 10 0,0 0-10 0,51-16 10 15,-5-4-10-15,1-5-1263 0</inkml:trace>
  <inkml:trace contextRef="#ctx0" brushRef="#br0" timeOffset="97688.97">24384 547 1243 0,'0'0'0'0,"0"0"58"0,0 0-58 0,12 9 58 16,-3 10-58-16,-9-19 28 0,0 0-28 16,0 24 29-16,-10 3-29 0,10-27 38 0,0 0-38 0,-18 33 39 15,-5 7-39-15,23-40 38 0,0 0-38 0,-28 42 39 16,-9 1-39-16,37-43 37 0,0 0-37 0,-39 45 37 15,2-5-37-15,37-40 33 0,0 0-33 0,-35 36 34 16,-2-6-34-16,37-30 32 0,0 0-32 0,-32 27 33 16,4-3-33-16,28-24 29 0,0 0-29 0,-22 21 29 15,8-5-29-15,14-16 24 0,0 0-24 0,-7 12 25 16,7-12-25-16,0 0 22 0,0 0-22 0,25 0 22 0,21-4-22 16,-46 4 19-16,0 0-19 0,55-12 20 15,4 0-20-15,-59 12 14 0,0 0-14 0,60-15 14 16,-7 2-14-16,-53 13 12 0,0 0-12 0,53-8 13 0,7 3-13 15,-60 5 11-15,0 0-11 0,64-7 11 0,8 2-11 16,-72 5 10-16,0 0-10 0,67-7 10 0,-16 3-10 16,-51 4 8-16,0 0-8 0,36-2 8 0,-15-1-8 15,-21 3 4-15,0 0-4 0,14 3 4 0,-5 3-4 16,-9-6 0-16,0 0 0 0,1 8 0 0,-6 3 0 16,0 1-1504-16</inkml:trace>
  <inkml:trace contextRef="#ctx0" brushRef="#br0" timeOffset="97949">24372 820 1187 0,'0'0'0'0,"0"0"80"0,0 0-80 0,14 30 80 16,-2 1-80-16,-12-31 67 0,0 0-67 16,9 41 67-16,-4 3-67 0,-5-44 50 0,0 0-50 0,4 53 51 15,1 8-51-15,-5-61 46 0,0 0-46 0,7 57 46 16,0-10-46-16,-7-47 37 0,0 0-37 0,16 36 37 16,12-12-37-16,2 1-1251 0</inkml:trace>
  <inkml:trace contextRef="#ctx0" brushRef="#br0" timeOffset="98185.59">25047 680 1662 0,'7'19'0'0,"-7"-19"27"0,0 0-27 16,20 69 27-16,-1 8-27 0,-19-77 51 16,0 0-51-16,9 72 52 0,-7-3-52 0,-2-69 24 15,0 0-24-15,-4 64 24 0,-1-6-24 0,5-58 16 16,0 0-16-16,-2 45 17 0,7-21-17 0,1-3-1365 0</inkml:trace>
  <inkml:trace contextRef="#ctx0" brushRef="#br0" timeOffset="98413.35">25222 324 1588 0,'0'0'0'0,"0"0"77"0,0 0-77 0,28 24 78 15,9 21-78-15,-37-45 46 0,0 0-46 0,39 53 47 0,7 12-47 16,-46-65 11-16,0 0-11 0,44 81 11 0,-7 19-11 15,-37-100 13-15,0 0-13 0,14 113 13 0,-30 4-13 16,16-117 16-16,0 0-16 0,-35 118 17 16,-18-2-17-16,53-116 17 0,0 0-17 0,-65 100 17 0,-4-25-17 15,-2 1-1404-15</inkml:trace>
  <inkml:trace contextRef="#ctx0" brushRef="#br0" timeOffset="98881.78">26425 905 1130 0,'0'0'0'16,"0"0"145"-16,0 0-145 0,32 2 145 0,12 1-145 0,-44-3 82 16,0 0-82-16,44 4 82 0,-7-8-82 15,-37 4 46-15,0 0-46 0,30-3 46 0,-6-2-46 0,-24 5 20 16,0 0-20-16,25-7 20 0,2 2-20 0,-27 5 11 15,0 0-11-15,30-4 11 0,8 1-11 0,1 1-1244 16</inkml:trace>
  <inkml:trace contextRef="#ctx0" brushRef="#br0" timeOffset="99100.83">26515 1108 1315 0,'9'5'0'0,"-9"-5"72"0,0 0-72 0,40 27 72 16,-3-8-72-16,-37-19 46 0,0 0-46 0,35 9 47 16,-5-4-47-16,-30-5-2 0,0 0 2 0,34 4-2 15,12-8 2-15,-46 4-53 0,0 0 53 0,40-1-52 16,-13-6 52-16,-1 1-1023 0</inkml:trace>
  <inkml:trace contextRef="#ctx0" brushRef="#br0" timeOffset="101998.14">27825 599 871 0,'22'-4'0'0,"-22"4"72"0,0 0-72 16,59-8 73-16,3 8-73 0,-62 0 69 0,0 0-69 0,50 3 70 15,-20 6-70-15,-30-9 54 0,0 0-54 0,14 15 55 16,-16 10-55-16,2-25 46 0,0 0-46 0,-12 29 47 15,-10 7-47-15,22-36 28 0,0 0-28 0,-22 40 29 16,0-4-29-16,22-36 19 0,0 0-19 0,-19 28 19 16,1-4-19-16,18-24 13 0,0 0-13 0,-14 14 13 0,9-3-13 15,5-11 7-15,0 0-7 0,-4 5 8 0,4-5-8 16,0 0 7-16,0 0-7 0,0 0 7 0,0 0-7 16,0 0 8-16,0 0-8 0,14 7 8 0,11-2-8 15,-25-5 11-15,0 0-11 0,35 9 11 0,6 10-11 16,-41-19 11-16,0 0-11 0,42 17 12 0,-1 2-12 15,-41-19 12-15,0 0-12 0,37 21 13 0,-7 3-13 16,-30-24 13-16,0 0-13 0,21 24 14 0,-14 4-14 16,-7-28 14-16,0 0-14 0,-10 33 14 0,-19 7-14 15,29-40 13-15,0 0-13 0,-37 48 13 0,-7-3-13 16,44-45 13-16,0 0-13 0,-49 40 14 0,-6-7-14 16,55-33 16-16,0 0-16 0,-60 27 16 0,-3-6-16 0,63-21 16 15,0 0-16-15,-62 16 17 0,7-11-17 0,55-5 8 16,0 0-8-16,-44 3 8 0,12-3-8 0,32 0 2 0,0 0-2 15,-17-3 2-15,8-2-2 0,4 1-1280 0</inkml:trace>
  <inkml:trace contextRef="#ctx0" brushRef="#br0" timeOffset="102434.84">28543 580 1205 0,'-2'10'0'0,"2"-10"75"15,0 0-75-15,2 50 76 0,4 21-76 16,-6-71 53-16,0 0-53 0,10 78 54 0,6-2-54 0,-16-76 40 0,0 0-40 16,14 82 41-16,-5-3-41 0,-9-79 34 0,0 0-34 15,5 75 34-15,-5-8-34 16,0-67 22-16,0 0-22 0,2 57 23 0,7-17-23 0,0 0-1183 0</inkml:trace>
  <inkml:trace contextRef="#ctx0" brushRef="#br0" timeOffset="103214.08">30152 941 814 0,'-7'-6'0'0,"7"6"84"0,0 0-84 0,-44-28 84 16,-9 7-84-16,53 21 65 0,0 0-65 15,-50-9 65-15,6 13-65 0,44-4 31 0,0 0-31 16,-42 17 32-16,1 7-32 0,41-24 41 0,0 0-41 0,-35 32 41 15,5 0-41-15,30-32 42 0,0 0-42 0,-24 40 43 16,4 5-43-16,20-45 35 0,0 0-35 0,-12 45 36 16,8-2-36-16,4-43 29 0,0 0-29 0,6 42 29 15,6-9-29-15,-12-33 24 0,0 0-24 0,14 24 25 16,4-12-25-16,-18-12 21 0,0 0-21 0,21 0 21 16,2-1-21-16,-23 1 19 0,0 0-19 0,37-16 19 15,23-15-19-15,-60 31 18 0,0 0-18 0,63-45 18 0,-5-12-18 16,-58 57 15-16,0 0-15 0,50-57 15 0,-11-4-15 15,-39 61 13-15,0 0-13 0,28-64 14 0,-12-5-14 16,-16 69 15-16,0 0-15 0,9-68 16 0,-9 8-16 16,0 60 17-16,0 0-17 0,-4-52 18 0,0 10-18 15,4 42 19-15,0 0-19 0,-3-36 20 0,-1 5-20 0,4 31 19 16,0 0-19-16,-3-30 19 0,-2 3-19 0,5 27 20 16,0 0-20-16,-7-18 21 0,0 3-21 0,7 15 19 15,0 0-19-15,-6-9 20 0,6 9-20 16,0 0 18-16,0 0-18 0,-9-3 19 0,-3 18-19 0,12-15 15 0,0 0-15 15,-12 26 16-15,3 14-16 0,9-40 15 16,0 0-15-16,-4 52 16 0,8 14-16 0,-4-66 13 0,0 0-13 16,10 79 14-16,6 10-14 0,-16-89 12 15,0 0-12-15,22 93 12 0,2 0-12 0,-24-93 9 0,0 0-9 16,27 85 10-16,1-5-10 0,-28-80 3 16,0 0-3-16,32 62 3 0,3-13-3 0,-35-49 0 0,0 0 0 0,48 31 1 15,12-11-1-15,-1 1-1509 0</inkml:trace>
  <inkml:trace contextRef="#ctx0" brushRef="#br0" timeOffset="103634.75">30768 675 715 0,'0'0'0'0,"0"0"94"0,0 0-94 16,-2 41 95-16,-2 8-95 0,4-49 68 0,0 0-68 16,-2 57 68-16,-1 4-68 0,3-61 68 0,0 0-68 15,-5 64 68-15,-4-7-68 0,9-57 48 0,0 0-48 16,-9 59 49-16,2 1-49 0,7-60 29 0,0 0-29 0,-5 57 30 15,5-20-30-15,0-37 21 0,0 0-21 0,3 24 22 16,2-12-22-16,1-3-972 0</inkml:trace>
  <inkml:trace contextRef="#ctx0" brushRef="#br0" timeOffset="104115.09">30708 768 1215 0,'0'0'0'16,"0"0"46"-16,0 0-46 0,28-27 46 0,9-10-46 15,-37 37 26-15,0 0-26 0,47-33 26 0,10 6-26 16,-57 27 15-16,0 0-15 0,56-18 15 0,-12 6-15 0,-44 12 31 16,0 0-31-16,41-3 32 0,1 3-32 0,-42 0 42 15,0 0-42-15,32 12 43 0,-14 9-43 0,-18-21 51 16,0 0-51-16,7 27 51 0,-9 6-51 0,2-33 48 15,0 0-48-15,-11 40 48 0,-6-4-48 0,17-36 38 16,0 0-38-16,-25 37 38 0,-3-9-38 0,28-28 30 16,0 0-30-16,-28 24 30 15,1-7-30-15,27-17 22 0,0 0-22 0,-28 9 22 0,0-2-22 0,28-7 13 16,0 0-13-16,-23 5 14 0,10-2-14 0,13-3 8 0,0 0-8 16,0 0 8-16,0 0-8 0,0 0 6 0,0 0-6 15,9 0 6-15,14 0-6 0,-23 0 4 0,0 0-4 0,32 4 5 16,3 1-5-16,-35-5 4 0,0 0-4 0,36 10 5 15,-1 2-5-15,-35-12 4 0,0 0-4 0,32 18 4 16,-2 9-4-16,-30-27 2 0,0 0-2 0,22 33 3 16,-9 4-3-16,-13-37 3 0,0 0-3 0,2 36 3 15,-13 7-3-15,11-43 2 0,0 0-2 0,-26 42 2 16,-19-6-2-16,45-36 1 0,0 0-1 0,-63 36 2 16,-23-4-2-16,86-32 1 0,0 0-1 0,-85 24 1 15,16-7-1-15,69-17 0 0,0 0 0 0,-56 12 1 16,17-12-1-16,39 0 0 0,0 0 0 0,-25-3 0 0,16-2 0 15,0-2-1453-15</inkml:trace>
  <inkml:trace contextRef="#ctx0" brushRef="#br0" timeOffset="104866.92">31454 895 991 0,'3'12'0'15,"-3"-12"104"-15,0 0-104 0,9 48 105 16,-2-1-105-16,-7-47 73 0,0 0-73 0,-2 33 73 0,-5-9-73 16,7-24 42-16,0 0-42 0,-5 17 42 0,3-6-42 15,2-11 38-15,0 0-38 0,0 0 39 0,0 0-39 16,0 0 29-16,0 0-29 0,0-12 29 0,2 5-29 16,-2 7 24-16,0 0-24 0,5-12 25 0,6-4-25 15,-11 16 21-15,0 0-21 0,21-26 22 0,11-5-22 0,-32 31 19 16,0 0-19-16,30-29 19 0,-16 13-19 0,-14 16 22 15,0 0-22-15,19-9 23 0,15 6-23 0,-34 3 21 16,0 0-21-16,39 0 21 0,-4 9-21 0,-35-9 19 16,0 0-19-16,28 15 20 0,-5 9-20 15,-23-24 16-15,0 0-16 0,16 28 17 0,-9-2-17 0,-7-26 16 16,0 0-16-16,2 22 16 0,-6-1-16 0,4-21 13 0,0 0-13 16,-2 16 14-16,2-4-14 0,0-12 12 0,0 0-12 15,0 0 12-15,0 0-12 0,0 0 11 0,0 0-11 16,13-4 11-16,6-8-11 0,-19 12 8 0,0 0-8 0,27-24 9 15,1-9-9-15,-28 33 7 0,0 0-7 0,30-34 7 16,0 1-7-16,-30 33 6 0,0 0-6 0,23-24 7 16,-11 8-7-16,-12 16 8 0,0 0-8 0,16-5 8 15,12 1-8-15,-28 4 11 0,0 0-11 0,34 4 11 16,-1 8-11-16,-33-12 13 0,0 0-13 0,32 24 13 16,-7 12-13-16,-25-36 12 0,0 0-12 0,14 42 13 15,-11 10-13-15,-3-52 10 0,0 0-10 0,0 48 10 16,-1 1-10-16,1-49 8 0,0 0-8 0,0 31 8 15,7-22-8-15,-2 3-1536 0</inkml:trace>
  <inkml:trace contextRef="#ctx0" brushRef="#br0" timeOffset="138650.25">14693 7009 1043 0,'0'0'0'16,"0"0"0"-16,-10-23 0 0,10 23 56 0,0 0-56 15,-14-29 57-15,-2-27-57 0,16 56 130 0,0 0-130 0,-18-50 130 16,-7 14-130-16,25 36 94 0,0 0-94 0,-24-24 94 15,-3 5-94-15,27 19 59 0,0 0-59 0,-28-6 59 16,1 8-59-16,27-2 36 0,0 0-36 0,-30 24 36 16,-1 28-36-16,31-52 27 0,0 0-27 0,-27 68 28 15,8 10-28-15,19-78 22 0,0 0-22 0,-9 81 23 16,9-1-23-16,0-80 19 0,0 0-19 0,9 84 20 16,9 20-20-16,-18-104 18 0,0 0-18 0,17 108 19 0,8-1-19 15,-25-107 15-15,0 0-15 0,25 109 16 0,-8-4-16 16,-17-105 13-16,0 0-13 0,20 103 14 15,-10-22-14-15,-10-81 8 0,0 0-8 0,7 76 9 0,-5-2-9 16,-2-74 2-16,0 0-2 0,-2 58 3 0,2-32-3 16,-3 1-1478-16</inkml:trace>
  <inkml:trace contextRef="#ctx0" brushRef="#br0" timeOffset="138964.09">14314 7768 1121 0,'0'0'0'0,"0"0"0"0,14 7 0 0,-14-7 5 0,0 0-5 16,18 6 5-16,13-10-5 0,-31 4 4 0,0 0-4 15,38-9 4-15,2-8-4 0,-40 17 24 0,0 0-24 16,44-19 25-16,11-5-25 0,-55 24 28 0,0 0-28 0,60-21 28 16,3 0-28-16,-63 21 28 0,0 0-28 15,62-19 28-15,-13 0-28 0,-49 19 13 0,0 0-13 0,39-14 13 16,-14 2-13-16,-25 12 5 0,0 0-5 0,18-10 5 15,-4 8-5-15,-14 2 2 0,0 0-2 16,10 4 2-16,4 10-2 0,-14-14 0 0,0 0 0 0,11 24 1 16,-6 12-1-16,-5-36 0 0,0 0 0 0,4 45 1 15,-2 14-1-15,-2-59 3 0,0 0-3 0,0 57 4 16,3-8-4-16,-3-49 9 0,0 0-9 0,0 36 9 16,0-5-9-16,0-31 12 0,0 0-12 0,-3 22 13 15,1-13-13-15,0 2-984 0</inkml:trace>
  <inkml:trace contextRef="#ctx0" brushRef="#br0" timeOffset="139116.94">14928 7360 1143 0,'0'0'0'0,"0"0"0"0,-2-12 0 16,2 12 2-16,0 0-2 0,-2-9 3 0,2 9-3 0,0 0 3 15,0 0-3-15,2-7 4 0,-2 7-4 0,0 0-2 16,0 0 2-16,12 0-1 0,8 0 1 0,3 0-804 15</inkml:trace>
  <inkml:trace contextRef="#ctx0" brushRef="#br0" timeOffset="139549.31">15173 7049 1166 0,'0'0'0'0,"9"17"0"16,5 24 0-16,-14-41 7 0,0 0-7 0,18 56 7 16,-1 13-7-16,-17-69 67 0,0 0-67 0,14 80 68 15,-3 6-68-15,-11-86 80 0,0 0-80 0,3 87 80 16,-6-1-80-16,3-86 64 0,0 0-64 0,-5 88 65 16,-1 1-65-16,6-89 53 0,0 0-53 0,0 76 54 15,0-31-54-15,0-45 47 0,0 0-47 16,2 26 47-16,5-12-47 0,-7-14 43 0,0 0-43 0,11-7 44 0,3-24-44 15,-14 31 41-15,0 0-41 0,16-47 41 0,1-12-41 16,-17 59 37-16,0 0-37 0,23-57 38 16,0 5-38-16,-23 52 38 0,0 0-38 0,27-40 39 15,-1 14-39-15,-26 26 30 0,0 0-30 0,32-10 30 0,5 13-30 16,-37-3 25-16,0 0-25 0,40 16 25 0,5 13-25 16,-45-29 17-16,0 0-17 0,37 40 18 0,-14 12-18 15,-23-52 10-15,0 0-10 0,8 55 11 0,-16 3-11 16,8-58 7-16,0 0-7 0,-27 45 8 0,-15-13-8 0,42-32 4 15,0 0-4-15,-48 28 5 0,6-14-5 0,42-14 2 16,0 0-2-16,-35 10 3 0,13-6-3 0,22-4 0 16,0 0 0-16,-14-7 0 0,4-12 0 0,10 19-4 0,0 0 4 15,-7-26-3-15,10-10 3 0,1-4-1676 0</inkml:trace>
  <inkml:trace contextRef="#ctx0" brushRef="#br0" timeOffset="140040.04">15778 7810 1233 0,'0'0'0'0,"0"0"0"0,19 3 0 0,-19-3 41 0,25-5 1 0,-25 5 10 0,14-19 0 16,6-17-52-16,-20 36 74 0,0 0-74 0,21-40 74 15,-2 11-74-15,-19 29 44 0,0 0-44 0,13-31 44 0,-8 5-44 16,-5 26 37-16,0 0-37 0,-2-25 37 0,-5 1-37 16,7 24 41-16,0 0-41 0,-9-21 42 0,-1 8-42 15,10 13 37-15,0 0-37 0,-13-2 38 0,-4 7-38 16,17-5 38-16,0 0-38 0,-18 19 39 0,0 10-39 16,18-29 33-16,0 0-33 0,-10 44 33 0,4 8-33 15,6-52 27-15,0 0-27 0,0 57 27 0,6 3-27 0,-6-60 23 16,0 0-23-16,9 52 23 0,5-15-23 0,-14-37 20 15,0 0-20-15,17 26 20 0,6-11-20 16,-23-15 14-16,0 0-14 0,27 12 15 0,4-10-15 0,-31-2 11 16,0 0-11-16,37-7 11 0,8-9-11 15,-45 16 5-15,0 0-5 0,49-34 6 0,6-20-6 0,-55 54 3 16,0 0-3-16,46-60 3 0,-9-10-3 0,-37 70 2 16,0 0-2-16,30-64 3 0,-13 11-3 0,-17 53 2 0,0 0-2 15,14-38 2-15,-5 20-2 0,-9 18 2 0,0 0-2 16,0 0 2-16,4 21-2 0,-4-21 2 0,0 0-2 15,5 31 2-15,-2 6-2 0,-3-37 1 0,0 0-1 0,2 38 2 16,2-2-2-16,-4-36 0 0,0 0 0 0,9 36 1 16,5-1-1-16,-14-35 0 0,0 0 0 0,17 26 1 15,10-11-1-15,1 1-1636 0</inkml:trace>
  <inkml:trace contextRef="#ctx0" brushRef="#br0" timeOffset="140616.44">17064 7974 1166 0,'0'0'0'0,"0"0"0"15,7-7 0-15,-7 7 65 0,0 0-65 16,7-5 66-16,-7 5-66 0,0 0 100 0,0 0-100 0,9-24 101 16,5-9-101-16,-14 33 70 0,0 0-70 15,18-52 70-15,-4-17-70 0,-14 69 48 0,0 0-48 0,17-71 48 16,-3 5-48-16,-14 66 35 0,0 0-35 0,15-76 35 16,-8-5-35-16,-7 81 36 0,0 0-36 0,5-85 36 15,-5-3-36-15,0 88 31 0,0 0-31 0,0-73 32 16,-4 28-32-16,4 45 26 0,0 0-26 0,-5-33 26 15,-4 6-26-15,9 27 22 0,0 0-22 0,-12-21 23 0,1 5-23 16,11 16 18-16,0 0-18 0,-12-3 18 0,-7 11-18 16,19-8 15-16,0 0-15 0,-18 23 15 0,-1 6-15 15,19-29 11-15,0 0-11 0,-13 52 11 0,8 33-11 16,5-85 10-16,0 0-10 0,2 90 10 0,6-2-10 16,-8-88 7-16,0 0-7 0,18 89 8 0,5-5-8 15,-23-84 5-15,0 0-5 0,35 80 5 0,6-11-5 16,-41-69 3-16,0 0-3 0,46 45 3 0,5-33-3 15,-2 0-1572-15</inkml:trace>
  <inkml:trace contextRef="#ctx0" brushRef="#br0" timeOffset="140898.03">17586 7526 1356 0,'0'0'0'0,"0"12"0"0,0 13 0 0,0-25 25 15,7 84 1-15,-7-84 13 0,0 0-39 0,5 49 40 0,8 3-40 0,-13-52 50 0,0 0-50 0,14 40 50 16,3-11-50-16,-17-29 25 0,0 0-25 0,18 12 26 16,1-8-26-16,-19-4 18 0,0 0-18 0,22-16 18 15,6-15-18-15,-28 31 11 0,0 0-11 0,23-38 11 16,-6-6-11-16,-17 44 15 0,0 0-15 0,11-36 15 16,-11 7-15-16,0 29 19 0,0 0-19 0,-11-25 19 15,-12-2-19-15,23 27 23 0,0 0-23 16,-26-21 24-16,3 9-24 0,23 12 27 0,0 0-27 0,-23 0 28 15,0 5-28-15,23-5 13 0,0 0-13 0,-17 16 14 0,2 8-14 16,15-24 8-16,0 0-8 0,-3 24 9 16,6-7-9-16,3 2-1372 0</inkml:trace>
  <inkml:trace contextRef="#ctx0" brushRef="#br0" timeOffset="141229.56">18071 7284 1412 0,'0'0'0'0,"0"0"0"16,0-12 0-16,0 12 9 0,0 0-9 15,-2-9 10-15,2 9-10 0,0 0 13 0,-14 0 1 0,-5 12-14 16,19-12 38-16,0 0-38 0,-21 25 39 0,-2 14-39 0,23-39 31 0,0 0-31 16,-18 45 31-16,9-5-31 0,9-40 28 0,0 0-28 15,0 35 29-15,13-4-29 0,-13-31 28 0,0 0-28 16,19 24 28-16,2-5-28 0,-21-19 21 15,0 0-21-15,23 21 22 0,-2-6-22 0,-21-15 17 16,0 0-17-16,23 21 18 0,0 0-18 0,-23-21 16 0,0 0-16 16,18 24 17-16,-9 4-17 0,-9-28 15 0,0 0-15 15,0 33 16-15,-9 7-16 0,9-40 15 0,0 0-15 16,-13 41 16-16,-4-10-16 0,17-31 16 0,0 0-16 0,-18 21 16 16,4-14-16-16,14-7 12 0,0 0-12 0,-11 0 12 15,-4-10-12-15,15 10 8 0,0 0-8 0,-11-18 8 16,7-13-8-16,3 2-1407 0</inkml:trace>
  <inkml:trace contextRef="#ctx0" brushRef="#br0" timeOffset="141556.21">18429 7284 1345 0,'0'0'0'0,"0"0"0"0,-5 3 0 0,5-3 20 16,0 0-20-16,-13 14 20 0,-4 17-20 16,17-31 40-16,0 0-40 0,-16 40 40 0,-2 5-40 15,18-45 34-15,0 0-34 0,-14 42 35 0,5 1-35 16,9-43 23-16,0 0-23 0,-1 29 23 0,8-6-23 16,-7-23 23-16,0 0-23 0,17 17 23 0,10 6-23 0,-27-23 21 0,0 0-21 15,33 24 21-15,-3 0-21 0,-30-24 22 0,0 0-22 16,23 24 22-16,-7 1-22 0,-16-25 30 0,0 0-30 15,2 29 31-15,-16 13-31 0,14-42 28 0,0 0-28 16,-28 43 29-16,-13-3-29 0,41-40 28 0,0 0-28 0,-46 33 28 16,-5-6-28-16,51-27 17 0,0 0-17 0,-46 18 18 15,21-10-18-15,25-8 1 0,0 0-1 0,-10-5 2 16,4-24-2-16,3 1-1383 0</inkml:trace>
  <inkml:trace contextRef="#ctx0" brushRef="#br0" timeOffset="141916.57">19101 7665 1345 0,'0'0'0'16,"20"-2"0"-16,32-5 0 0,-52 7 10 0,0 0-10 15,59-5 11-15,8-4-11 0,-67 9-1 0,0 0 1 16,65-7 0-16,-5 2 0 0,-60 5 24 15,0 0-24-15,58-3 24 0,0-1-24 0,-58 4 42 0,0 0-42 16,46-3 43-16,-14 3-43 0,-32 0 49 16,0 0-49-16,21 3 49 0,-9 1-49 0,-12-4 19 0,0 0-19 15,-1 8 20-15,-13 4-20 0,0 0-1167 0</inkml:trace>
  <inkml:trace contextRef="#ctx0" brushRef="#br0" timeOffset="142119.15">19288 7388 1289 0,'0'0'0'0,"0"0"0"0,0 21 0 15,0-21 7-15,-2 15 1 0,-1 2-8 0,3-17 2 16,0 0-2-16,3 25 2 0,10 14-2 0,-13-39 37 0,0 0-37 0,19 45 37 16,4 0-37-16,-23-45 56 0,0 0-56 0,21 52 57 0,-5 9-57 15,-16-61 48-15,0 0-48 0,12 67 49 0,-6-1-49 16,-6-66 36-16,0 0-36 0,5 52 36 0,-1-24-36 15,-1-2-1188-15</inkml:trace>
  <inkml:trace contextRef="#ctx0" brushRef="#br0" timeOffset="143087.31">21006 7154 707 0,'0'0'0'0,"-9"0"0"16,-12-3 0-16,21 3 47 0,0 0-47 0,-26 0 48 16,-3 3-48-16,29-3 74 0,0 0-74 0,-28 12 75 15,4 6-75-15,24-18 57 0,0 0-57 0,-23 34 58 16,3 27-58-16,20-61 61 0,0 0-61 0,-17 72 61 16,6 10-61-16,11-82 56 0,0 0-56 0,-4 74 56 0,6-6-56 15,-2-68 48-15,0 0-48 0,9 64 49 0,5-4-49 16,-14-60 38-16,0 0-38 0,25 57 39 0,7-17-39 15,-32-40 33-15,0 0-33 0,45 21 33 0,14-18-33 16,-59-3 28-16,0 0-28 0,61-15 29 0,3-18-29 16,-64 33 29-16,0 0-29 0,60-43 30 0,-11-2-30 0,-49 45 25 15,0 0-25-15,37-45 25 0,-8 1-25 0,-29 44 32 16,0 0-32-16,17-39 32 0,-12 1-32 0,-5 38 27 16,0 0-27-16,2-28 27 0,-4 12-27 0,2 16 23 15,0 0-23-15,0 0 24 0,-10 19-24 0,10-19 17 0,0 0-17 16,-4 28 17-16,6 5-17 0,-2-33 12 15,0 0-12-15,5 33 12 0,2-4-12 0,-7-29 6 16,0 0-6-16,13 24 6 0,4-5-6 0,-17-19 2 16,0 0-2-16,18 13 3 0,0-8-3 0,-18-5 2 15,0 0-2-15,19-5 2 0,15-14-2 0,-34 19 1 0,0 0-1 16,33-23 2-16,-10 1-2 16,-23 22 4-16,0 0-4 0,11-30 4 0,-10-15-4 0,-1 45 7 0,0 0-7 0,-12-50 8 15,-16 0-8-15,28 50 12 0,0 0-12 0,-37-49 13 16,-2 4-13-16,39 45 18 0,0 0-18 0,-37-22 19 15,7 29-19-15,30-7 23 0,0 0-23 0,-19 24 23 16,-1 9-23-16,20-33 20 0,0 0-20 0,-12 33 20 16,7-2-20-16,5-31 16 0,0 0-16 0,0 21 17 15,5-9-17-15,-5-12 14 0,0 0-14 0,12 5 14 0,16-7-14 16,-28 2 7-16,0 0-7 0,34-12 8 0,1-3-8 16,-35 15 5-16,0 0-5 15,41-16 6-15,6-1-6 0,-47 17 3 0,0 0-3 0,52-4 4 0,-3 13-4 16,-49-9 2-16,0 0-2 0,44 21 2 0,-3 13-2 15,-41-34 1-15,0 0-1 0,31 37 2 16,-11 4-2-16,-20-41 1 0,0 0-1 0,9 40 1 16,-9 0-1-16,0-40 1 0,0 0-1 0,-9 33 1 0,2-9-1 15,7-24 1-15,0 0-1 0,-6 15 1 0,5-6-1 16,1-9 1-16,0 0-1 0,0 0 1 0,8-17-1 16,-8 17 0-16,0 0 0 0,11-25 1 0,3-11-1 0,-14 36 0 15,0 0 0-15,14-43 0 0,-3-6 0 0,-11 49 0 0,0 0 0 16,9-53 0-16,1 3 0 0,-10 50-1 0,0 0 1 15,18-47 0-15,3 7 0 0,-21 40-1 0,0 0 1 16,30-16 0-16,9 32 0 0,-39-16 0 0,0 0 0 16,42 33 0-16,-3 12 0 0,-39-45 0 0,0 0 0 0,32 48 0 15,-9-1 0-15,-23-47 0 0,0 0 0 0,9 42 1 16,-6-3-1-16,-3-39 0 0,0 0 0 16,-3 37 1-16,-5-4-1 0,8-33 0 0,0 0 0 0,-7 31 0 15,2 2 0-15,0-4-1616 0</inkml:trace>
  <inkml:trace contextRef="#ctx0" brushRef="#br0" timeOffset="143553.54">22160 7332 1121 0,'0'0'0'0,"7"6"0"0,10 4 0 0,-17-10 70 16,0 0-70-16,23 21 71 0,4 15-71 0,-27-36 111 15,0 0-111-15,21 40 111 0,-5-2-111 0,-16-38 81 16,0 0-81-16,5 40 82 0,-7-4-82 0,2-36 43 15,0 0-43-15,-3 35 43 0,-6-2-43 0,9-33 42 0,0 0-42 16,-11 27 42-16,4-6-42 0,7-21 37 0,0 0-37 16,-5 12 37-16,5-12-37 0,0 0 34 0,0 0-34 15,-9 0 35-15,11-15-35 0,-2 15 33 0,0 0-33 16,7-25 34-16,4-11-34 0,-11 36 27 0,0 0-27 16,16-45 28-16,-1-10-28 0,-15 55 23 0,0 0-23 0,23-52 24 15,9 10-24-15,-32 42 20 0,0 0-20 0,34-31 21 16,1 21-21-16,-35 10 17 0,0 0-17 0,37 8 17 15,2 22-17-15,-39-30 12 0,0 0-12 0,35 36 13 16,-9 7-13-16,-26-43 9 0,0 0-9 0,20 42 10 16,-10-6-10-16,-10-36 4 0,0 0-4 0,6 37 5 15,-12 2-5-15,6-39 2 0,0 0-2 0,-1 31 2 0,2-17-2 16,1 2-1636-16</inkml:trace>
  <inkml:trace contextRef="#ctx0" brushRef="#br0" timeOffset="143869.01">22849 7505 1323 0,'0'0'0'0,"9"9"0"0,16 12 0 32,-25-21 31-32,0 0-31 0,25 21 32 0,-13-11-32 0,-12-10 58 0,16 0 0 15,9-10-58-15,-25 10 58 0,0 0-58 0,22-18 58 0,-6-6-58 0,-16 24 40 16,0 0-40-16,9-33 41 0,-9-15-41 0,0 48 34 0,0 0-34 15,-7-52 35-15,-9 3-35 0,16 49 33 0,0 0-33 16,-21-36 34-16,-4 20-34 0,25 16 27 0,0 0-27 16,-31 13 28-16,-1 23-28 0,32-36 34 0,0 0-34 15,-41 48 34-15,1 8-34 0,40-56 30 0,0 0-30 16,-32 53 31-16,13-6-31 0,19-47 23 0,0 0-23 16,5 42 24-16,30-3-24 0,-35-39 18 0,0 0-18 0,51 37 19 15,6-13-19-15,-57-24 10 0,0 0-10 0,67 17 10 16,3-6-10-16,-70-11 4 15,0 0-4-15,73 1 5 0,-8-9-5 0,4-1-1539 0</inkml:trace>
  <inkml:trace contextRef="#ctx0" brushRef="#br0" timeOffset="144424.06">23610 7203 1390 0,'0'0'0'0,"0"0"0"0,-16 13 0 16,16-13-1-16,0 0 1 0,-20 28 0 0,-6 24 0 0,26-52-3 16,0 0 3-16,-27 64-2 0,5 10 2 0,22-74 13 15,0 0-13-15,-15 71 13 0,12-10-13 0,3-61 30 0,0 0-30 16,7 54 31-16,11-6-31 0,-18-48 44 0,0 0-44 16,30 40 44-16,12-4-44 0,-42-36 41 0,0 0-41 15,51 19 42-15,7-17-42 0,-58-2 34 0,0 0-34 0,62-14 35 16,0-17-35-16,-62 31 22 0,0 0-22 0,51-36 23 15,-9-9-23-15,-42 45 13 0,0 0-13 0,37-56 14 16,-5-16-14-16,-32 72 3 0,0 0-3 0,26-82 4 16,-10-9-4-16,-16 91 0 0,0 0 0 0,9-85 1 15,-9 22-1-15,0 63 0 0,0 0 0 0,-3-51 0 16,-3 9 0-16,6 42-1 0,0 0 1 0,-7-28-1 16,0 13 1-16,7 15-1 0,0 0 1 0,-5-4 0 0,-4 11 0 15,9-7 0-15,0 0 0 0,-5 16 0 0,3 17 0 16,2-33 1-16,0 0-1 0,4 38 2 0,4 10-2 15,-8-48 6-15,0 0-6 0,13 64 7 0,-4 30-7 16,-9-94 8-16,0 0-8 0,8 95 9 16,-6-21-9-16,-2-74 9 0,0 0-9 0,0 71 9 15,-5-10-9-15,5-61 5 0,0 0-5 0,-5 45 5 0,5-21-5 16,0-3-1327-16</inkml:trace>
  <inkml:trace contextRef="#ctx0" brushRef="#br0" timeOffset="144754.57">23892 7438 1099 0,'0'0'0'0,"0"0"0"0,16 16 0 0,-16-16 3 0,0 0-3 16,12 6 4-16,-3-4-4 0,-9-2-1 0,0 0 1 15,14-5-1-15,14-7 1 0,-28 12 10 0,0 0-10 16,34-12 10-16,-6 8-10 0,-28 4 23 0,0 0-23 16,33 12 24-16,10 20-24 0,-43-32 35 0,0 0-35 0,37 41 35 15,-5-5-35-15,-32-36 36 0,0 0-36 16,24 33 37-16,-8-8-37 0,-16-25 27 0,0 0-27 15,18 19 28-15,3-4-28 0,-21-15 20 0,0 0-20 0,23 11 21 16,2-8-21-16,-25-3 18 0,0 0-18 16,26-3 18-16,-3-8-18 0,-23 11 23 0,0 0-23 0,21-15 24 15,-8-10-24-15,-13 25 26 0,0 0-26 0,5-27 27 16,-12-10-27-16,7 37 26 0,0 0-26 0,-18-39 27 16,-7-6-27-16,25 45 28 0,0 0-28 0,-35-45 29 15,-11 0-29-15,46 45 27 0,0 0-27 0,-54-23 28 16,1 33-28-16,53-10 34 15,0 0-34-15,-46 33 34 0,16 12-34 0,30-45 28 16,0 0-28-16,-11 45 29 0,22-1-29 0,-1 1-1317 0</inkml:trace>
  <inkml:trace contextRef="#ctx0" brushRef="#br0" timeOffset="145039.47">24763 7554 1132 0,'0'0'0'0,"0"0"0"0,7-9 0 0,-7 9 30 0,9-15 0 0,-2-13-30 15,-7 28 91-15,0 0-91 0,9-31 92 0,3 5-92 0,-12 26 66 0,0 0-66 16,11-23 67-16,-6 15-67 0,-5 8 54 16,0 0-54-16,7 3 55 0,7 9-55 0,-14-12 46 0,0 0-46 15,18 19 46-15,1 14-46 0,-19-33 43 0,0 0-43 16,22 33 43-16,-3-5-43 0,-19-28 38 0,0 0-38 0,19 24 39 15,6-7-39-15,-25-17 36 0,0 0-36 0,34 16 36 16,6-7-36-16,-40-9 21 0,0 0-21 0,42 6 21 16,-6-4-21-16,-36-2 13 0,0 0-13 0,37-8 13 15,10-13-13-15,1-3-1449 0</inkml:trace>
  <inkml:trace contextRef="#ctx0" brushRef="#br0" timeOffset="145852.41">26072 7748 1166 0,'0'0'0'0,"12"-12"0"16,15-16 0-16,-27 28 58 0,0 0-58 0,30-31 58 15,2-7-58-15,-32 38 23 0,0 0-23 0,28-49 23 16,-5-15-23-16,-23 64 70 0,0 0-70 16,17-76 71-16,-4-14-71 0,-13 90 54 0,0 0-54 15,9-92 54-15,-4 20-54 0,-5 72 42 0,0 0-42 0,0-64 43 16,-9 7-43-16,9 57 37 0,0 0-37 0,-12-51 37 16,-1 12-37-16,13 39 26 0,0 0-26 0,-12-28 26 15,-4 19-26-15,16 9 24 0,0 0-24 0,-16 4 25 16,-5 10-25-16,21-14 23 0,0 0-23 0,-16 31 24 15,6 14-24-15,10-45 19 0,0 0-19 0,-7 55 19 16,5 14-19-16,2-69 18 0,0 0-18 0,5 78 18 0,11 26-18 16,-16-104 15-16,0 0-15 0,25 99 15 0,8-16-15 15,-33-83 13-15,0 0-13 0,46 69 13 0,10-9-13 16,-56-60 10-16,0 0-10 0,53 42 10 0,-10-11-10 16,-43-31 2-16,0 0-2 0,39 12 3 0,-1-17-3 15,-38 5 0-15,0 0 0 0,36-16 0 0,-6-11 0 16,-30 27-10-16,0 0 10 0,26-31-9 15,-5-7 9-15,-21 38-26 0,0 0 26 0,18-40-26 0,-9-5 26 16,-9 45-40-16,0 0 40 0,3-47-39 0,-3 6 39 16,0 41-30-16,0 0 30 0,0-25-30 0,0 25 30 15,0 0-11-15,0 0 11 0,0 9-11 0,-7 22 11 0,7-31-4 16,0 0 4-16,-7 40-4 0,4-2 4 0,3-38 0 16,0 0 0-16,0 31 0 0,3-10 0 0,-3-21 1 15,0 0-1-15,5 12 1 0,6 4-1 0,-11-16 5 0,0 0-5 16,12 8 6-16,1-4-6 0,-13-4 8 0,0 0-8 0,17-4 9 15,6-4-9-15,-23 8 10 0,0 0-10 0,23-11 10 16,-3-3-10-16,-20 14 11 0,0 0-11 0,14-24 12 16,-7-12-12-16,-7 36 12 0,0 0-12 0,1-43 13 15,-13 1-13-15,12 42 11 0,0 0-11 0,-19-31 12 16,-2 17-12-16,21 14 18 0,0 0-18 0,-22 0 19 16,5 14-19-16,17-14 13 0,0 0-13 0,-11 21 13 15,4 1-13-15,7-22 8 0,0 0-8 0,0 21 9 16,5-16-9-16,1 2-1440 0</inkml:trace>
  <inkml:trace contextRef="#ctx0" brushRef="#br0" timeOffset="146168.47">27164 7190 1446 0,'0'0'0'0,"0"0"0"0,-9-10 0 15,9 10 5-15,0 0-5 0,-14-5 5 0,-7 5-5 16,21 0 12-16,0 0-12 0,-23 3 12 0,-4 1-12 0,27-4 60 15,0 0-60-15,-26 8 61 0,3 5-61 0,23-13 53 16,0 0-53-16,-19 17 53 0,5 5-53 0,14-22 52 16,0 0-52-16,-4 33 53 0,15 12-53 0,-11-45 42 0,0 0-42 15,17 45 43-15,6-1-43 0,-23-44 32 0,0 0-32 16,27 36 32-16,-1-10-32 0,-26-26 23 0,0 0-23 16,21 26 23-16,-7-5-23 0,-14-21 18 0,0 0-18 15,7 20 18-15,-10 1-18 0,3-21 12 16,0 0-12-16,-11 21 13 0,-12 1-13 0,23-22 11 0,0 0-11 15,-26 18 11-15,-1-3-11 0,27-15 10 0,0 0-10 16,-23 7 10-16,2-5-10 0,21-2 9 0,0 0-9 16,-14-4 9-16,7-1-9 0,7 5 7 0,0 0-7 0,0-12 8 15,9 0-8-15,0 0-1548 0</inkml:trace>
  <inkml:trace contextRef="#ctx0" brushRef="#br0" timeOffset="146466.14">27437 7106 1502 0,'0'0'0'0,"0"0"0"0,-9 14 0 16,9-14 25-16,0 0-25 0,-12 19 25 0,-6 0-25 16,18-19 64-16,0 0-64 0,-14 29 64 0,13 2-64 15,1-31 70-15,0 0-70 0,10 45 71 0,11 7-71 16,-21-52 38-16,0 0-38 0,29 57 38 0,2-7-38 0,-31-50 28 15,0 0-28-15,30 44 29 0,-5-15-29 0,-25-29 24 16,0 0-24-16,19 26 24 0,-4-2-24 0,-15-24 20 16,0 0-20-16,0 23 21 0,-18-1-21 15,18-22 18-15,0 0-18 0,-28 16 19 0,-9-6-19 16,37-10 16-16,0 0-16 0,-44 7 16 0,-6-3-16 16,50-4 13-16,0 0-13 0,-47 5 14 0,-3 5-14 0,50-10 6 0,0 0-6 15,-35 5 6-15,23-13-6 0,-1-3-1554 0</inkml:trace>
  <inkml:trace contextRef="#ctx0" brushRef="#br0" timeOffset="146917.41">28367 7450 987 0,'0'0'0'0,"0"0"0"0,-7 21 0 0,7-21 9 15,0 0-9-15,-9 15 10 0,-2-6-10 0,11-9 18 0,0 0-18 16,0 0 18-16,-5 7-18 0,5-7 84 0,0 0-84 16,0 0 84-16,12 0-84 0,-12 0 72 0,0 0-72 15,25 3 72-15,28-3-72 0,-53 0 58 0,0 0-58 16,74 2 58-16,25-2-58 0,-99 0 63 0,0 0-63 15,104-2 63-15,-3-4-63 0,-101 6 51 0,0 0-51 16,93-6 51-16,-15-2-51 0,-78 8 39 0,0 0-39 16,58-4 40-16,-28-3-40 0,-30 7 18 0,0 0-18 15,17-8 19-15,-4-4-19 0,-1-1-1301 0</inkml:trace>
  <inkml:trace contextRef="#ctx0" brushRef="#br0" timeOffset="147104.72">28732 7175 1199 0,'0'0'0'0,"0"0"0"16,-2 12 0-16,2-12 25 0,0 0-25 0,-7 16 26 0,-5 4-26 15,12-20 47-15,0 0-47 0,-7 37 48 0,7 18-48 16,0-55 63-16,0 0-63 0,3 62 63 0,6 2-63 16,-9-64 47-16,0 0-47 0,12 61 47 0,6-9-47 15,-18-52 36-15,0 0-36 0,14 48 37 0,-7 3-37 16,0-3-1169-16</inkml:trace>
  <inkml:trace contextRef="#ctx0" brushRef="#br0" timeOffset="147636.87">30184 7057 1177 0,'0'0'0'0,"0"0"0"0,5-21 0 15,-5 21 62-15,0 0-62 0,-5-15 63 16,-15 3-63-16,20 12 98 0,0 0-98 0,-31-4 99 16,-14 13-99-16,45-9 44 0,0 0-44 0,-49 21 44 0,0 10-44 15,49-31 32-15,0 0-32 0,-48 33 33 0,9 7-33 16,39-40 23-16,0 0-23 0,-30 39 24 0,11 3-24 15,19-42 20-15,0 0-20 0,-9 48 20 0,11 4-20 0,-2-52 14 16,0 0-14-16,14 52 15 0,12-10-15 16,-26-42 11-16,0 0-11 0,39 34 11 0,14-4-11 0,-53-30 7 15,0 0-7-15,49 27 7 0,-6-2-7 0,-43-25 7 0,0 0-7 16,28 24 8-16,-16-7-8 0,-12-17 7 0,0 0-7 16,-10 16 8-16,-24-8-8 0,34-8 9 0,0 0-9 15,-47 7 9-15,-17 2-9 0,64-9 7 0,0 0-7 16,-60 3 8-16,16-1-8 0,44-2 4 0,0 0-4 15,-30-2 4-15,11-8-4 0,19 10 1 0,0 0-1 16,-7-9 1-16,10 4-1 0,1-3-1348 16</inkml:trace>
  <inkml:trace contextRef="#ctx0" brushRef="#br0" timeOffset="148028.91">30316 7360 1065 0,'0'0'0'0,"5"16"0"15,9 29 0-15,-14-45 24 0,0 0-24 0,18 57 24 16,-4 0-24-16,-14-57 52 0,0 0-52 0,7 67 53 0,-7 15-53 16,0-82 46-16,0 0-46 0,-3 81 47 0,-4-1-47 15,7-80 34-15,0 0-34 0,-13 69 35 0,-3-24-35 16,16-45 26-16,0 0-26 0,-16 34 26 0,4-13-26 16,12-21 22-16,0 0-22 0,-9 11 23 0,4-11-23 15,5 0 29-15,0 0-29 0,-2-14 30 0,1-19-30 16,1 33 33-16,0 0-33 0,-2-52 34 0,2-26-34 15,0 78 34-15,0 0-34 0,2-83 34 0,-1 5-34 16,-1 78 37-16,0 0-37 0,4-76 37 0,6 3-37 16,-10 73 35-16,0 0-35 0,16-72 35 0,4-1-35 15,-20 73 34-15,0 0-34 0,28-66 34 0,9 19-34 16,-37 47 27-16,0 0-27 0,33-32 28 0,-11 13-28 0,-22 19 21 16,0 0-21-16,26-9 22 0,20 7-22 0,-46 2 17 15,0 0-17-15,39 9 17 0,-16 5-17 0,-23-14 12 0,0 0-12 16,7 31 12-16,-14 10-12 0,7-41 10 0,0 0-10 15,-22 47 11-15,-11 2-11 0,33-49 8 0,0 0-8 16,-41 39 8-16,-1-4-8 0,42-35 6 0,0 0-6 16,-28 19 7-16,28-19-7 0,0 0-1507 0</inkml:trace>
  <inkml:trace contextRef="#ctx0" brushRef="#br0" timeOffset="148252.41">30711 6856 1222 0,'0'0'0'0,"0"0"0"15,14 0 0-15,-14 0 7 0,0 0-7 0,14 11 7 16,-1 18-7-16,-13-29 15 0,0 0-15 0,10 42 16 16,3 13-16-16,-13-55 53 0,0 0-53 0,12 64 53 0,-1 2-53 15,-11-66 47-15,0 0-47 0,7 71 48 0,-4 12-48 16,-3-83 45-16,0 0-45 0,4 87 46 0,1-10-46 15,-5-77 32-15,0 0-32 0,5 61 33 0,0-16-33 16,3 0-1158-16</inkml:trace>
  <inkml:trace contextRef="#ctx0" brushRef="#br0" timeOffset="148433.94">31022 7409 1177 0,'0'0'0'15,"5"13"0"-15,9 19 0 0,-14-32 20 16,0 0-20-16,12 39 20 0,-6-2-20 0,-6-37 29 16,0 0-29-16,3 26 29 0,-1-7-29 0,-2-19 8 15,0 0-8-15,2 12 9 0,-4 0-9 0,2-12 0 0,0 0 0 16,0 7 0-16,0-7 0 0,0 0-909 0</inkml:trace>
  <inkml:trace contextRef="#ctx0" brushRef="#br0" timeOffset="148538.28">31064 7223 975 0,'0'0'0'0,"2"-12"0"0,3-15 0 0,-5 27 6 0,0 0-6 0,7-30 7 16,-4 8-7-16,-3 22 12 0,0 0-12 0,2-12 12 16,-2 12-12-16,0 0 0 0,0 0 0 0,7 1 0 15,4 13 0-15,-1 2-699 0</inkml:trace>
  <inkml:trace contextRef="#ctx0" brushRef="#br0" timeOffset="149017.91">31378 7111 1054 0,'0'0'0'0,"-9"7"0"0,-9 1 0 16,18-8 17-16,0 0-17 0,-24 19 17 0,-5 14-17 16,29-33 40-16,0 0-40 0,-22 45 40 0,7 19-40 0,15-64 39 15,0 0-39-15,-7 70 40 0,11-10-40 0,-4-60 39 16,0 0-39-16,12 49 40 0,6-13-40 0,-18-36 38 0,0 0-38 15,25 24 38-15,5-6-38 0,-30-18 18 0,0 0-18 16,28 12 19-16,-2-9-19 0,-26-3 8 0,0 0-8 0,32-5 8 16,14-7-8-16,-46 12 4 0,0 0-4 0,42-16 5 15,-19 8-5-15,-23 8-1 0,0 0 1 0,16-7 0 16,-2 1 0-16,-14 6-4 0,0 0 4 0,14-6-3 16,0 0 3-16,-14 6-6 0,0 0 6 0,18-3-6 15,1-2 6-15,-19 5-5 0,0 0 5 0,23-11-5 16,-2-4 5-16,-21 15-2 0,0 0 2 0,16-23-1 15,-3-11 1-15,-13 34 0 0,0 0 0 0,5-40 0 16,-9-2 0-16,4 42 4 0,0 0-4 0,-10-36 5 16,-8 12-5-16,18 24 17 0,0 0-17 0,-24-12 18 15,-5 8-18-15,29 4 52 0,0 0-52 0,-26 16 53 16,3 13-53-16,23-29 71 0,0 0-71 0,-18 43 72 16,6 6-72-16,12-49 62 0,0 0-62 0,-5 48 62 0,8 1-62 15,-3-49 53-15,0 0-53 0,14 48 53 0,9-15-53 16,-23-33 40-16,0 0-40 0,27 28 40 0,-1-11-40 15,-26-17 30-15,0 0-30 0,27 14 31 0,-3-5-31 16,-24-9 22-16,0 0-22 0,34 8 22 0,15-3-22 16,1 2-1544-16</inkml:trace>
  <inkml:trace contextRef="#ctx0" brushRef="#br0" timeOffset="149588.34">31478 8516 1278 0,'0'0'0'0,"0"0"0"0,11 5 0 15,-11-5 54-15,0 0-54 0,9 7 55 16,-2-7-55-16,-7 0 92 0,0 0-92 0,7-5 93 0,3-5-93 15,-10 10 68-15,0 0-68 0,18-18 69 0,5-6-69 16,-23 24 40-16,0 0-40 0,25-40 40 0,1-13-40 16,-26 53 33-16,0 0-33 0,21-68 34 0,-3-13-34 15,-18 81 29-15,0 0-29 0,14-78 29 0,-2 14-29 16,-12 64 24-16,0 0-24 0,8-57 25 0,-7 7-25 16,-1 50 24-16,0 0-24 0,-5-42 24 0,-6 1-24 0,11 41 21 15,0 0-21-15,-12-32 22 0,-2 13-22 0,14 19 19 16,0 0-19-16,-12-1 20 0,-1 14-20 0,13-13 18 0,0 0-18 15,-9 32 19-15,1 11-19 0,8-43 15 0,0 0-15 16,-9 54 16-16,0 11-16 0,9-65 13 0,0 0-13 16,-4 80 14-16,4 13-14 0,0-93 10 0,0 0-10 15,4 94 10-15,5-15-10 0,-9-79 6 0,0 0-6 0,10 61 7 16,1-13-7-16,-11-48 2 0,0 0-2 0,9 33 2 16,-4-17-2-16,-5-16-1 0,0 0 1 0,23 2 0 15,26-13 0-15,1 1-1608 0</inkml:trace>
  <inkml:trace contextRef="#ctx0" brushRef="#br0" timeOffset="149873.97">31949 8217 1233 0,'0'0'0'0,"0"0"0"15,7 20 0-15,-7-20 0 0,0 0 0 0,2 28 1 16,-5 8-1-16,3-36 3 0,0 0-3 0,-6 39 4 16,1-3-4-16,5-36 33 0,0 0-33 0,-3 35 34 0,-1-11-34 15,4-24 44-15,0 0-44 0,0 21 45 0,5-6-45 16,-5-15 52-16,0 0-52 0,6 9 53 0,1-4-53 15,-7-5 47-15,0 0-47 0,0 0 47 0,8 3-47 16,-8-3 44-16,0 0-44 0,9-3 44 0,14-7-44 16,-23 10 44-16,0 0-44 0,28-16 45 0,-1-7-45 15,-27 23 42-15,0 0-42 0,18-29 43 0,-8-16-43 16,-10 45 38-16,0 0-38 0,2-43 39 0,-11 13-39 0,9 30 39 16,0 0-39-16,-16-22 39 0,-3 15-39 0,19 7 22 15,0 0-22-15,-21 5 23 0,-1 4-23 0,22-9 12 16,0 0-12-16,-17 15 12 0,-1 1-12 0,18-16 7 15,0 0-7-15,-12 12 7 0,12-12-7 0,0 0-1512 16</inkml:trace>
  <inkml:trace contextRef="#ctx0" brushRef="#br0" timeOffset="150203.79">32491 8087 1311 0,'0'0'0'0,"0"0"0"16,-23-2 0-16,23 2 1 0,0 0-1 0,-19 0 2 16,-1 5-2-16,20-5 7 0,0 0-7 0,-16 9 8 15,4 1-8-15,12-10 43 0,0 0-43 0,-9 13 44 16,6 4-44-16,3-17 50 0,0 0-50 0,3 22 50 16,9 4-50-16,-12-26 42 0,0 0-42 0,16 30 42 0,2-3-42 15,-18-27 49-15,0 0-49 0,18 28 50 0,1 5-50 16,-19-33 39-16,0 0-39 0,19 36 39 0,-5-1-39 15,-14-35 32-15,0 0-32 0,9 31 33 16,-5-10-33-16,-4-21 35 0,0 0-35 0,-7 22 35 16,-11-1-35-16,18-21 30 0,0 0-30 0,-25 21 31 15,-8-6-31-15,33-15 28 0,0 0-28 0,-39 9 29 0,-7-4-29 16,46-5 24-16,0 0-24 0,-46 0 24 0,6-5-24 16,40 5 11-16,0 0-11 0,-30-12 12 0,19 0-12 0,1 0-1516 15</inkml:trace>
  <inkml:trace contextRef="#ctx0" brushRef="#br0" timeOffset="150504.37">32766 8068 1634 0,'-14'5'0'0,"14"-5"17"0,0 0-17 0,-53 26 17 15,7 9-17-15,46-35 1 0,0 0-1 0,-32 41 2 16,20 6-2-16,12-47 11 0,0 0-11 16,9 47 11-16,19-6-11 0,-28-41 26 0,0 0-26 0,42 40 27 15,13-7-27-15,-55-33 39 0,0 0-39 0,48 24 40 16,-20-7-40-16,-28-17 45 0,0 0-45 0,14 14 45 16,-12 0-45-16,-2-14 44 0,0 0-44 0,-16 12 44 15,-25-1-44-15,41-11 35 0,0 0-35 0,-51 5 36 16,-2-2-36-16,53-3 14 0,0 0-14 0,-49 0 15 0,14-3-15 15,35 3 13-15,0 0-13 0,-25-16 14 0,11-8-14 16,0 3-1538-16</inkml:trace>
  <inkml:trace contextRef="#ctx0" brushRef="#br0" timeOffset="161265.04">25151 9923 964 0,'0'0'0'0,"0"0"0"15,0 0 0-15,0 0 54 0,0 0-54 0,23 0 55 16,-16 0-55-16,-7 0 137 0,0 0-137 0,16-5 137 16,19-7-137-16,-35 12 103 0,0 0-103 0,45-14 103 15,7 2-103-15,-52 12 52 0,0 0-52 0,64-12 52 16,15 1-52-16,-79 11 33 0,0 0-33 0,80-8 34 16,-6 4-34-16,-74 4 31 0,0 0-31 0,53-3 31 15,-22-1-31-15,-31 4 22 0,0 0-22 0,20-1 23 0,-6 1-23 16,-14 0 8-16,0 0-8 0,14 0 9 0,0 1-9 15,0 3-1326-15</inkml:trace>
  <inkml:trace contextRef="#ctx0" brushRef="#br0" timeOffset="161482.94">25382 9660 1155 0,'0'0'0'15,"0"0"0"-15,0 9 0 0,0-9 37 16,0 0-37-16,2 10 37 0,0-1-37 16,-2-9 64-16,0 0-64 0,7 19 65 0,7 14-65 0,-14-33 56 15,0 0-56-15,19 38 57 0,3 3-57 0,-22-41 48 0,0 0-48 16,24 50 48-16,1 16-48 0,-25-66 36 16,0 0-36-16,25 73 36 0,-9-2-36 0,-16-71 34 0,0 0-34 0,14 55 34 15,-5-20-34-15,-1 1-1221 0</inkml:trace>
  <inkml:trace contextRef="#ctx0" brushRef="#br0" timeOffset="162110.64">26656 9792 550 0,'0'0'0'0,"0"0"0"0,0 0 0 0,0 0 147 0,0 0-147 16,16-25 147-16,-14 10-147 0,-2 15 167 0,0 0-167 15,1-25 167-15,5-2-167 0,-6 27 46 0,0 0-46 0,3-31 46 16,-8 5-46-16,5 26 37 0,0 0-37 0,-11-25 38 15,-5 13-38-15,16 12 28 0,0 0-28 0,-23-8 29 16,-5 8-29-16,28 0 21 0,0 0-21 0,-28 5 22 16,-4 7-22-16,32-12 20 0,0 0-20 0,-30 17 20 15,4 6-20-15,26-23 20 0,0 0-20 0,-18 24 21 16,11 4-21-16,7-28 21 0,0 0-21 0,5 26 22 16,10-4-22-16,-15-22 20 0,0 0-20 0,22 23 20 15,10 6-20-15,-32-29 19 0,0 0-19 0,32 31 19 0,-6-3-19 16,-26-28 14-16,0 0-14 0,23 33 14 0,-2 17-14 15,-21-50 9-15,0 0-9 0,18 54 9 0,-6-2-9 16,-12-52 9-16,0 0-9 0,4 43 10 0,-9-10-10 16,5-33 9-16,0 0-9 0,-16 24 9 0,-12-3-9 15,28-21 13-15,0 0-13 0,-36 12 14 0,-10-4-14 16,46-8 14-16,0 0-14 0,-47 6 15 0,-3-5-15 16,50-1 18-16,0 0-18 0,-44-1 18 0,11-6-18 0,33 7 5 15,0 0-5-15,-23-11 5 0,16-1-5 0,7 12 2 16,0 0-2-16,9-21 2 0,17-8-2 0,1-2-1317 15</inkml:trace>
  <inkml:trace contextRef="#ctx0" brushRef="#br0" timeOffset="162500.96">27044 9909 886 0,'0'0'0'0,"0"0"0"16,2-12 0-16,-2 12 11 0,0 0-11 0,-6-12 11 16,-9-7-11-16,15 19 5 0,0 0-5 0,-22-17 6 15,-1 5-6-15,23 12 50 0,0 0-50 0,-26 0 50 16,-4 5-50-16,30-5 65 0,0 0-65 0,-30 15 65 16,-2 8-65-16,32-23 71 0,0 0-71 0,-26 31 71 15,8 12-71-15,18-43 63 0,0 0-63 0,-9 43 64 0,8-10-64 16,1-33 45-16,0 0-45 0,5 25 46 0,4-13-46 15,-9-12 30-15,0 0-30 0,10 8 31 0,3-2-31 16,-13-6 26-16,0 0-26 0,23 0 27 0,12-9-27 16,-35 9 22-16,0 0-22 0,40-23 23 15,-3-16-23-15,-37 39 18 0,0 0-18 0,29-39 18 0,-13 17-18 16,-16 22 31-16,0 0-31 0,10-14 31 0,-3 5-31 16,-7 9 32-16,0 0-32 0,7 13 33 0,2 25-33 15,-9-38 33-15,0 0-33 0,11 46 33 0,1 3-33 16,-12-49 28-16,0 0-28 0,14 43 28 0,4-19-28 0,-18-24 26 15,0 0-26-15,24 19 26 0,15-5-26 0,0 2-1444 16</inkml:trace>
  <inkml:trace contextRef="#ctx0" brushRef="#br0" timeOffset="163086.53">27630 9509 729 0,'0'0'0'16,"0"0"0"-16,-2-24 0 16,2 24 105-16,0 0-105 0,-5-21 105 0,-3 2-105 0,8 19 114 0,0 0-114 15,-8-13 114-15,-5 2-114 0,13 11 64 0,0 0-64 16,-17-3 64-16,-5 10-64 0,22-7 44 0,0 0-44 0,-24 15 44 15,-4 9-44-15,28-24 35 0,0 0-35 0,-25 42 36 16,7 19-36-16,18-61 32 0,0 0-32 0,-14 69 33 16,4-2-33-16,10-67 26 0,0 0-26 0,-4 68 27 15,4-1-27-15,0-67 23 0,0 0-23 0,5 75 23 16,2 11-23-16,-7-86 14 0,0 0-14 0,9 83 15 16,2-20-15-16,-11-63 5 0,0 0-5 0,10 48 5 15,-1-15-5-15,0 1-1183 0</inkml:trace>
  <inkml:trace contextRef="#ctx0" brushRef="#br0" timeOffset="163505.09">27199 9978 1132 0,'0'0'0'0,"0"0"0"0,13-8 0 0,-13 8 2 15,0 0-2-15,14-11 3 0,3 6-3 0,-17 5 30 16,0 0-30-16,37-3 30 0,25-2-30 0,-62 5 44 16,0 0-44-16,67-6 44 0,0 3-44 0,-67 3 43 0,0 0-43 15,65-2 44-15,4-3-44 0,-69 5 42 16,0 0-42-16,71-7 43 0,3 0-43 0,-74 7 35 0,0 0-35 16,62-7 36-16,-25 0-36 0,-37 7 34 0,0 0-34 15,26-5 34-15,-7-2-34 0,-19 7 30 0,0 0-30 16,15-9 30-16,-3-3-30 0,-12 12 28 0,0 0-28 15,7-15 28-15,-9-2-28 0,2 17 23 0,0 0-23 0,-7-21 24 16,-5 9-24-16,12 12 21 16,0 0-21-16,-16-4 21 0,-7 4-21 0,23 0 19 0,0 0-19 15,-26 9 19-15,-3 6-19 0,29-15 18 0,0 0-18 0,-30 25 18 16,-1 11-18-16,31-36 17 0,0 0-17 0,-23 50 17 16,14 16-17-16,9-66 15 0,0 0-15 0,10 62 15 15,19-10-15-15,-29-52 11 0,0 0-11 0,37 36 11 16,0-15-11-16,-37-21 6 0,0 0-6 0,42 16 6 15,7-4-6-15,-49-12 2 0,0 0-2 0,55-5 2 0,0-20-2 16,-1 1-1423-16</inkml:trace>
  <inkml:trace contextRef="#ctx0" brushRef="#br0" timeOffset="163898.64">28473 9428 953 0,'0'0'0'0,"0"0"0"15,3-9 0-15,-3 9 24 0,0 0-24 16,0 0 24-16,0 0-24 0,0 0 9 0,0 0-9 0,0 9 9 16,-5 19-9-16,5-28 49 0,0 0-49 0,-5 48 49 15,1 27-49-15,4-75 58 0,0 0-58 0,-2 78 59 16,2-6-59-16,0-72 54 0,0 0-54 0,0 76 54 15,-5 9-54-15,5-85 47 0,0 0-47 0,-7 83 48 16,3-1-48-16,4-82 34 0,0 0-34 0,-1 69 35 16,-1-17-35-16,-2-2-1070 0</inkml:trace>
  <inkml:trace contextRef="#ctx0" brushRef="#br0" timeOffset="164420.84">28296 9923 953 0,'0'0'0'0,"7"-2"0"0,9-5 0 0,-16 7 24 0,0 0-24 15,16-8 24-15,-2-1-24 0,-14 9 48 0,0 0-48 16,21-16 49-16,16-8-49 0,-37 24 73 16,0 0-73-16,37-24 74 0,-5 8-74 0,-32 16 51 0,0 0-51 15,32-13 51-15,5-1-51 0,-37 14 42 16,0 0-42-16,39-7 42 0,-2 9-42 0,-37-2 47 15,0 0-47-15,32 15 48 0,-4 13-48 0,-28-28 44 0,0 0-44 16,19 41 44-16,-10 13-44 0,-9-54 39 0,0 0-39 16,11 59 40-16,5-11-40 0,-16-48 33 0,0 0-33 15,15 33 34-15,-2-14-34 0,-13-19 32 0,0 0-32 0,16 11 33 16,3-6-33-16,-19-5 26 0,0 0-26 0,26-5 27 16,8-14-27-16,-34 19 20 0,0 0-20 0,30-32 21 15,-9-16-21-15,-21 48 16 0,0 0-16 0,16-48 17 16,-2 4-17-16,-14 44 15 0,0 0-15 0,11-34 16 15,-4 6-16-15,-7 28 13 0,0 0-13 0,5-19 14 16,-3 12-14-16,-2 7 17 0,0 0-17 0,0 0 18 0,3 10-18 16,-3-10 20-16,0 0-20 0,2 25 20 0,-2 11-20 15,0-36 21-15,0 0-21 0,2 50 22 0,1 26-22 16,-3-76 20-16,0 0-20 0,6 82 20 0,1-11-20 16,-7-71 19-16,0 0-19 0,2 74 20 0,-10 18-20 15,8-92 16-15,0 0-16 0,-12 90 16 0,-2-6-16 16,14-84 12-16,0 0-12 0,-25 77 12 0,-8-20-12 15,33-57 7-15,0 0-7 0,-41 46 8 0,-3-16-8 0,44-30 5 16,0 0-5-16,-51 19 6 0,-5-10-6 16,56-9 3-16,0 0-3 0,-50-6 4 0,15-7-4 15,35 13 0-15,0 0 0 0,-18-26 0 0,20-23 0 0,0 4-1662 16</inkml:trace>
  <inkml:trace contextRef="#ctx0" brushRef="#br0" timeOffset="165099.91">29944 9828 1267 0,'0'0'0'0,"0"0"0"16,3 12 0-16,-3-12 8 0,0 0-8 0,4 28 9 0,3 25-9 15,-7-53 22-15,0 0-22 0,7 61 22 0,-4-1-22 16,-3-60 71-16,0 0-71 0,-3 54 72 0,-8-11-72 0,11-43 51 16,0 0-51-16,-16 31 52 0,-3-8-52 0,19-23 40 15,0 0-40-15,-16 12 41 0,6-10-41 0,10-2 45 0,0 0-45 16,-2-11 45-16,7-15-45 0,-5 26 45 0,0 0-45 16,14-36 46-16,11-11-46 0,-25 47 39 0,0 0-39 15,33-57 40-15,10-7-40 0,-43 64 34 0,0 0-34 16,42-55 34-16,-5 24-34 0,-37 31 27 0,0 0-27 15,34-18 27-15,-4 17-27 0,-30 1 23 0,0 0-23 16,35 12 23-16,6 12-23 0,-41-24 18 0,0 0-18 0,37 40 18 16,-11 17-18-16,-26-57 15 15,0 0-15-15,21 54 15 0,-8-8-15 0,-13-46 13 16,0 0-13-16,8 35 13 0,-1-16-13 0,-7-19 11 0,0 0-11 0,6 16 11 16,-5-11-11-16,-1-5 10 0,0 0-10 0,0 0 11 15,11-18-11-15,-11 18 8 0,0 0-8 0,11-24 8 16,5-17-8-16,-16 41 8 0,0 0-8 0,24-50 8 15,11-11-8-15,-35 61 7 0,0 0-7 0,39-61 8 16,-2 13-8-16,-37 48 7 0,0 0-7 0,30-36 8 0,-14 18-8 16,-16 18 8-16,0 0-8 0,21-3 8 0,18 15-8 15,-39-12 6-15,0 0-6 0,37 28 7 0,-12 13-7 16,-25-41 3-16,0 0-3 0,12 57 4 0,-10 16-4 16,-2-73 1-16,0 0-1 0,-4 73 1 0,-3-11-1 15,7-62 0-15,0 0 0 0,-7 52 1 0,6-18-1 16,-1 1-1680-16</inkml:trace>
  <inkml:trace contextRef="#ctx0" brushRef="#br0" timeOffset="165701.31">31231 9890 1311 0,'0'0'0'16,"0"0"0"-16,-19-12 0 0,19 12 21 0,0 0-21 16,-21-10 21-16,-7 4-21 0,28 6 49 0,0 0-49 0,-32 2 50 15,-2 7-50-15,34-9 65 0,0 0-65 0,-31 24 65 16,-3 16-65-16,34-40 40 0,0 0-40 0,-30 48 41 16,7 4-41-16,23-52 30 0,0 0-30 0,-16 50 30 15,11-10-30-15,5-40 25 0,0 0-25 0,0 28 25 16,5-13-25-16,-5-15 21 0,0 0-21 0,13 11 22 15,10-4-22-15,-23-7 17 0,0 0-17 0,31 3 17 16,10-6-17-16,-41 3 12 0,0 0-12 0,40-19 13 16,-1-11-13-16,-39 30 14 0,0 0-14 0,30-43 15 15,-9-11-15-15,-21 54 15 0,0 0-15 0,15-57 15 16,-8 9-15-16,-7 48 13 0,0 0-13 0,3-38 14 0,-5 14-14 16,2 24 12-16,0 0-12 0,-1-11 12 0,1 11-12 15,0 0 13-15,0 0-13 0,1 26 13 0,3 17-13 16,-4-43 11-16,0 0-11 0,10 52 12 0,10 2-12 15,-20-54 12-15,0 0-12 0,30 48 13 0,10-6-13 16,-40-42 6-16,0 0-6 0,36 28 6 0,-15-13-6 16,-21-15 2-1,0 0-2-15,25 5 3 0,10-10-3 0,-35 5 1 0,0 0-1 0,40-17 1 0,5-11-1 0,-45 28 2 16,0 0-2-16,38-48 2 0,-9-13-2 0,-29 61 4 16,0 0-4-16,19-60 4 0,-1-1-4 15,-18 61 6-15,0 0-6 0,14-47 7 0,-4 14-7 0,-10 33 9 16,0 0-9-16,7-20 9 0,-3 8-9 0,-4 12 11 0,0 0-11 15,0 0 11-15,5 19-11 0,-5-19 11 16,0 0-11-16,5 27 11 0,1 10-11 0,-6-37 12 16,0 0-12-16,9 43 12 0,1 16-12 0,-10-59 11 15,0 0-11-15,16 62 11 0,3-1-11 0,-19-61 10 0,0 0-10 16,23 53 11-16,0-6-11 0,-23-47 4 0,0 0-4 0,18 33 4 16,-7-19-4-16,-1 0-1620 0</inkml:trace>
  <inkml:trace contextRef="#ctx0" brushRef="#br0" timeOffset="166388.31">32083 9837 1054 0,'0'0'0'0,"0"0"0"0,9 0 0 15,-9 0 2-15,0 0-2 0,0 0 2 0,0 0-2 16,0 0 0-16,0 0 0 0,-10-7 0 0,-3 14 0 15,13-7 17-15,0 0-17 0,-16 6 18 0,-5 12-18 16,21-18 51-16,0 0-51 0,-21 26 52 16,3 13-52-16,18-39 81 0,0 0-81 0,-12 51 81 0,7 2-81 15,5-53 74-15,0 0-74 0,0 45 75 0,9-5-75 16,-9-40 58-16,0 0-58 0,8 24 59 0,-1-12-59 0,-7-12 39 16,0 0-39-16,8 0 40 0,2-3-40 0,-10 3 32 15,0 0-32-15,16-14 32 0,9-15-32 0,-25 29 23 0,0 0-23 16,23-42 24-16,-8-6-24 0,-15 48 18 0,0 0-18 15,11-49 18-15,-6 9-18 0,-5 40 13 0,0 0-13 16,2-29 13-16,-4 10-13 0,2 19 14 0,0 0-14 16,0 0 15-16,-1 14-15 0,1-14 16 0,0 0-16 15,1 38 17-15,5 23-17 0,-6-61 17 0,0 0-17 0,10 69 17 16,4 2-17-16,-14-71 17 0,0 0-17 0,13 71 17 16,-1 7-17-16,-12-78 16 0,0 0-16 0,7 86 17 15,-7 11-17-15,0-97 14 0,0 0-14 16,-14 93 15-16,-18-18-15 0,32-75 13 0,0 0-13 15,-46 66 13-15,-8-13-13 0,54-53 10 0,0 0-10 16,-64 45 10-16,-8-14-10 0,72-31 7 0,0 0-7 0,-64 16 8 16,17-28-8-16,47 12 10 0,0 0-10 0,-34-24 10 15,17-16-10-15,17 40 7 0,0 0-7 0,-4-52 7 16,9-2-7-16,-5 54 7 0,0 0-7 0,20-67 7 16,19-16-7-16,-39 83 7 0,0 0-7 0,49-80 7 0,7 20-7 15,-56 60 8-15,0 0-8 0,60-56 9 0,-3 16-9 16,-57 40 4-16,0 0-4 0,49-34 4 0,-5 1-4 15,-44 33 1-15,0 0-1 0,43-35 1 0,3-3-1 16,-46 38 0-16,0 0 0 0,38-38 0 0,-11-2 0 16,-27 40-1-16,0 0 1 0,21-38 0 0,-3 5 0 15,-18 33-3-15,0 0 3 0,15-26-3 0,-2 13 3 16,-13 13-8-16,0 0 8 0,10-11-7 0,-10 11 7 0,0 0-10 16,0 0 10-16,14 2-10 0,1 13 10 0,-15-15-11 15,0 0 11-15,14 30-10 0,0 11 10 0,-14-41-12 16,0 0 12-16,12 47-12 0,-8-2 12 0,-4-45-15 15,0 0 15-15,3 33-15 0,-3-5 15 0,0-28-16 16,0 0 16-16,-3 19-15 0,-4-7 15 0,-2 0-1493 16</inkml:trace>
  <inkml:trace contextRef="#ctx0" brushRef="#br0" timeOffset="166539.04">32387 9805 1356 0,'0'0'0'0,"0"0"0"16,-7-12 0-16,7 12 18 0,0 0-18 0,-7-8 19 15,7 8-19-15,0 0 66 0,0 0-66 0,-11-7 67 16,2 5-67-16,9 2 48 0,0 0-48 0,0 0 48 16,0 0-48-16,0 0 23 0,0 0-23 0,0 0 23 15,2 5-23-15,0 2-1191 0</inkml:trace>
  <inkml:trace contextRef="#ctx0" brushRef="#br0" timeOffset="166967.31">32477 9951 1401 0,'0'0'0'0,"1"8"0"0,1 11 0 15,-2-19 18-15,0 0-18 0,6 28 19 0,1 3-19 0,-7-31 35 0,0 0-35 16,8 31 36-16,1-3-36 0,-9-28 75 0,0 0-75 16,7 23 75-16,-3-8-75 0,-4-15 50 0,0 0-50 15,2 14 50-15,1-4-50 0,-3-10 42 0,0 0-42 0,0 0 42 16,7 6-42-16,-7-6 39 0,0 0-39 0,5-11 39 16,4-6-39-16,-9 17 30 0,0 0-30 0,13-21 30 15,4-12-30-15,-17 33 22 0,0 0-22 0,21-34 23 16,6-6-23-16,-27 40 15 0,0 0-15 0,26-35 16 15,-4 16-16-15,-22 19 12 0,0 0-12 0,14-8 13 16,-4 1-13-16,-10 7 9 0,0 0-9 0,14 7 10 16,11 18-10-16,-25-25 8 0,0 0-8 0,25 39 9 15,-6 12-9-15,-19-51 11 0,0 0-11 0,12 54 12 16,-4-11-12-16,-8-43 11 0,0 0-11 0,1 37 11 16,-4-11-11-16,3-26 9 0,0 0-9 0,-2 20 9 0,4 1-9 15,0 2-1576-15</inkml:trace>
  <inkml:trace contextRef="#ctx0" brushRef="#br0" timeOffset="167701.34">11901 12538 1076 0,'0'0'0'0,"0"0"0"15,0 0 0-15,0 0 51 0,0 0-51 16,0 0 52-16,32 0-52 0,-32 0 106 0,0 0-106 16,33-2 107-16,10-3-107 0,-43 5 79 0,0 0-79 0,47-7 79 15,8 0-79-15,-55 7 43 0,0 0-43 0,49-5 43 16,-8 3-43-16,-41 2 8 0,0 0-8 0,30 4 8 16,-9 6-8-16,0 0-1179 0</inkml:trace>
  <inkml:trace contextRef="#ctx0" brushRef="#br0" timeOffset="167889.6">11931 12799 1233 0,'0'0'0'0,"0"0"0"0,3 14 0 16,-3-14 0-16,0 0 0 0,15 12 1 0,8-1-1 15,-23-11 34-15,0 0-34 0,28 6 34 0,7 0-34 0,-35-6 52 16,0 0-52-16,35 0 53 0,8-6-53 0,-43 6 59 15,0 0-59-15,45-15 59 0,3-11-59 0,-48 26 59 16,0 0-59-16,51-36 60 0,4-9-60 16,1 0-1173-16</inkml:trace>
  <inkml:trace contextRef="#ctx0" brushRef="#br0" timeOffset="175681.99">13787 11929 1054 0,'0'0'0'0,"0"0"0"0,0 0 0 16,0 0 77-16,0 0-77 0,0 36 78 0,-18 2-78 16,18-38 158-16,0 0-158 0,-28 56 158 0,-6 16-158 15,34-72 93-15,0 0-93 0,-39 78 94 0,-3-7-94 16,42-71 49-16,0 0-49 0,-42 61 50 0,-4-18-50 15,46-43 31-15,0 0-31 0,-50 34 32 0,10-8-32 16,40-26 22-16,0 0-22 0,-41 14 22 0,1-14-22 0,40 0 16 16,0 0-16-16,-36-7 17 0,8-5-17 0,28 12 13 15,0 0-13-15,-23-17 14 0,0-9-14 0,23 26 12 16,0 0-12-16,-17-29 12 0,8-4-12 0,9 33 11 0,0 0-11 16,0-30 11-16,9 6-11 0,-9 24 8 0,0 0-8 15,23-17 9-15,8 5-9 0,-31 12 8 0,0 0-8 16,45-4 8-16,16 9-8 0,-61-5 8 0,0 0-8 15,71 16 8-15,-4 1-8 0,-67-17 7 16,0 0-7-16,67 23 8 0,-5 1-8 0,-62-24 6 0,0 0-6 16,65 28 7-16,-2-2-7 0,-63-26 5 0,0 0-5 15,57 31 6-15,-10 14-6 0,-47-45 0 0,0 0 0 0,41 41 1 16,-9-8-1-16,1 2-1525 0</inkml:trace>
  <inkml:trace contextRef="#ctx0" brushRef="#br0" timeOffset="176207.13">14265 11984 1155 0,'0'0'0'15,"0"0"0"-15,0 0 0 0,0 0 46 16,0 0-46-16,0 0 46 0,0 0-46 0,0 0 81 0,0 0-81 15,0 0 82-15,0 0-82 0,0 0 72 0,0 0-72 0,8 17 72 16,3 8-72-16,-11-25 44 0,0 0-44 0,12 41 45 16,4 20-45-16,-16-61 43 0,0 0-43 0,18 69 44 15,-4 2-44-15,-14-71 55 0,0 0-55 0,11 61 56 16,-6-13-56-16,-5-48 48 0,0 0-48 0,0 43 49 16,3 2-49-16,-3-45 49 0,0 0-49 0,6 40 49 15,-5-11-49-15,-1-29 36 0,0 0-36 0,7 26 36 16,4-3-36-16,-11-23 30 0,0 0-30 0,14 19 31 15,2-10-31-15,-16-9 25 0,0 0-25 0,23 3 26 16,9-1-26-16,-32-2 21 0,0 0-21 0,31-5 22 16,5-9-22-16,-36 14 15 0,0 0-15 0,37-14 16 15,-4 4-16-15,-33 10 13 0,0 0-13 0,39-11 13 16,-4 2-13-16,-35 9 5 0,0 0-5 0,37-5 6 0,-10 4-6 16,-27 1 1-16,0 0-1 0,23 0 2 0,-13 1-2 15,3 1-1691-15</inkml:trace>
  <inkml:trace contextRef="#ctx0" brushRef="#br0" timeOffset="177799.73">15674 12391 180 0,'0'0'0'0,"0"0"0"16,0 0 0-16,0 0 12 0,0 0-12 0,0 0 12 15,0 0-12-15,0 0 61 0,0 0-61 0,23 2 62 16,-6-4-62-16,-17 2 121 0,0 0-121 0,27 0 121 16,12 2-121-16,-39-2 117 0,0 0-117 0,42 1 118 0,0-1-118 15,-42 0 53-15,0 0-53 0,45 0 54 0,-5 0-54 16,-40 0 33-16,0 0-33 0,46 0 33 0,-4 0-33 15,-42 0 49-15,0 0-49 0,44 0 49 0,-7 0-49 16,-37 0 51-16,0 0-51 0,30-1 51 0,-12-1-51 16,-18 2 47-16,0 0-47 0,11-2 47 0,1-1-47 15,-12 3 29-15,0 0-29 0,11-2 30 0,-11 2-30 0,0 0-938 16</inkml:trace>
  <inkml:trace contextRef="#ctx0" brushRef="#br0" timeOffset="178084.13">15870 12204 1076 0,'0'0'0'0,"0"0"0"16,-2 9 0-16,2-9 20 0,0 0-20 0,-4 6 20 15,4-6-20-15,0 0 29 0,0 0-29 0,0 7 30 16,7 0-30-16,-7-7 58 0,0 0-58 0,16 19 59 16,9 16-59-16,-25-35 65 0,0 0-65 0,28 38 65 15,0-3-65-15,-28-35 56 0,0 0-56 0,29 34 56 0,-5 1-56 16,-24-35 47-16,0 0-47 0,20 45 47 0,-8 10-47 16,-12-55 21-16,0 0-21 0,5 47 22 0,1-23-22 15,-1 0-1194-15</inkml:trace>
  <inkml:trace contextRef="#ctx0" brushRef="#br0" timeOffset="179333.31">12070 14957 718 0,'0'0'0'0,"0"0"0"15,0 0 0-15,0 0 63 0,0 0-63 0,-9 26 64 16,9-26-64-16,0 0 137 0,0 0-137 0,6 9 137 0,-1-7-137 15,-5-2 117-15,0 0-117 0,14 0 117 0,11-2-117 16,-25 2 91-16,0 0-91 0,28-2 92 0,0 0-92 16,-28 2 51-16,0 0-51 0,32-5 52 0,2-5-52 15,-34 10 39-15,0 0-39 0,33-11 40 0,-1 3-40 16,-32 8 29-16,0 0-29 0,26-4 30 0,1 8-30 0,-27-4 21 16,0 0-21-16,19 1 22 0,2-6-22 0,-3 0-1305 15</inkml:trace>
  <inkml:trace contextRef="#ctx0" brushRef="#br0" timeOffset="179518.25">12210 15248 1300 0,'0'0'0'16,"1"9"0"-16,5 15 0 0,-6-24 2 0,0 0-2 15,9 26 2-15,3-14-2 0,-12-12 2 0,0 0-2 16,14-5 3-16,9-18-3 0,-23 23 23 0,0 0-23 0,26-27 23 15,6 1-23-15,-32 26 26 0,0 0-26 0,41-21 26 16,3 9-26-16,2 0-996 0</inkml:trace>
  <inkml:trace contextRef="#ctx0" brushRef="#br0" timeOffset="185545.66">13638 14782 975 0,'0'0'0'0,"0"0"0"0,22-22 0 0,-22 22 45 0,0 0-45 15,17-21 45-15,8 0-45 0,-25 21 91 0,0 0-91 16,32-17 92-16,6 3-92 0,-38 14 87 0,0 0-87 15,46-3 87-15,-2 13-87 0,-44-10 52 0,0 0-52 16,39 19 53-16,-9 7-53 0,-30-26 25 0,0 0-25 16,20 37 25-16,-13 16-25 0,-7-53 16 0,0 0-16 0,0 56 17 15,-4-3-17-15,4-53 11 0,0 0-11 16,-5 40 11-16,-4-16-11 0,9-24 8 0,0 0-8 0,-5 14 8 16,1-7-8-16,4-7 5 0,0 0-5 0,0 0 5 15,-9 9-5-15,9-9 4 0,0 0-4 0,0 0 4 16,0 0-4-16,0 0 4 0,0 0-4 0,-10 1 4 15,10-1-4-15,0 0 3 0,0 0-3 0,7 6 4 0,10-1-4 16,-17-5 4-16,0 0-4 0,27 10 4 16,-1 2-4-16,-26-12 8 0,0 0-8 0,32 18 8 15,-7 2-8-15,-25-20 12 0,0 0-12 0,21 26 12 0,-3 7-12 16,-18-33 16-16,0 0-16 0,8 40 16 0,-8 7-16 16,0-47 19-16,0 0-19 0,0 39 19 15,-5-13-19-15,5-26 19 0,0 0-19 0,-12 23 19 0,-16 1-19 0,28-24 16 16,0 0-16-16,-39 21 16 0,-7-11-16 0,46-10 18 15,0 0-18-15,-51 4 18 0,3-6-18 0,48 2 19 0,0 0-19 16,-44-9 20-16,2-8-20 0,42 17 5 0,0 0-5 16,-32-19 6-16,9 2-6 0,23 17 4 0,0 0-4 15,-14-12 4-15,10 3-4 0,1 0-1413 0</inkml:trace>
  <inkml:trace contextRef="#ctx0" brushRef="#br0" timeOffset="186582.87">14540 14722 919 0,'0'0'0'0,"0"0"0"15,10-5 0-15,-10 5 159 0,0 0-159 0,13 1 160 16,1 8-160-16,-14-9 101 0,0 0-101 0,26 19 102 15,17 11-102-15,-43-30 108 0,0 0-108 0,52 36 108 0,12-2-108 16,-64-34 80-16,0 0-80 0,67 39 80 0,-9 9-80 16,-58-48 30-16,0 0-30 0,48 45 30 0,-13-12-30 15,-35-33 18-15,0 0-18 0,28 24 18 0,-6-5-18 16,-22-19 11-16,0 0-11 0,17 16 12 0,-1-1-12 16,-16-15 6-16,0 0-6 0,16 14 7 0,-6-2-7 15,3 0-1402-15</inkml:trace>
  <inkml:trace contextRef="#ctx0" brushRef="#br0" timeOffset="186985.9">14982 14646 919 0,'0'0'0'0,"0"-7"0"16,0-12 0-16,0 19 24 0,0 0-24 0,-1-19 25 15,-1 10-25-15,2 9 49 0,0 0-49 0,0 0 49 16,0 0-49-16,0 0 78 0,0 0-78 0,0 0 78 16,0 0-78-16,0 0 56 0,0 0-56 0,0 0 57 15,0 0-57-15,0 0 51 0,0 0-51 0,0 0 52 16,-11 16-52-16,11-16 43 0,0 0-43 0,-10 31 44 15,-6 19-44-15,16-50 41 0,0 0-41 0,-23 67 42 0,-3 13-42 16,26-80 37-16,0 0-37 0,-32 80 38 16,-4-16-38-16,36-64 32 0,0 0-32 0,-29 52 32 15,7-11-32-15,22-41 29 0,0 0-29 0,-16 37 29 0,2-5-29 16,14-32 22-16,0 0-22 0,-12 35 22 0,1 5-22 16,11-40 15-16,0 0-15 0,-8 33 16 0,4-18-16 15,4-15 9-15,0 0-9 0,-2 11 10 0,2-4-10 16,0-7 2-16,0 0-2 0,2 8 2 0,2 4-2 0,-4 0-1368 15</inkml:trace>
  <inkml:trace contextRef="#ctx0" brushRef="#br0" timeOffset="191200.25">15538 14507 1211 0,'0'0'0'0,"0"0"0"0,0 0 0 0,0 0 65 15,0 0-65-15,0 0 65 0,-18-19-65 0,18 19 122 0,0 0-122 0,0 0 123 16,-12 11-123-16,12-11 84 0,0 0-84 0,-10 24 85 15,1 17-85-15,9-41 44 0,0 0-44 0,-9 61 44 16,9 15-44-16,0-76 28 0,0 0-28 0,3 81 28 16,12 6-28-16,-15-87 22 0,0 0-22 0,24 81 23 15,12-17-23-15,-36-64 15 0,0 0-15 0,40 51 16 16,4-10-16-16,-44-41 13 0,0 0-13 0,41 28 13 16,-4-18-13-16,-37-10 11 0,0 0-11 0,32-3 11 15,-4-13-11-15,-28 16 8 0,0 0-8 0,24-21 9 0,-4-3-9 16,-20 24 8-16,0 0-8 0,12-24 8 15,-7 0-8-15,-5 24 9 0,0 0-9 0,-5-23 10 16,-9-3-10-16,14 26 12 0,0 0-12 0,-21-22 13 16,-9 4-13-16,30 18 12 0,0 0-12 0,-34-5 12 0,-10 19-12 15,44-14 11-15,0 0-11 0,-37 23 12 0,6-1-12 16,31-22 6-16,0 0-6 0,-23 28 7 0,0 13-7 16,2 1-1560-16</inkml:trace>
  <inkml:trace contextRef="#ctx0" brushRef="#br0" timeOffset="191489.53">15644 14175 1423 0,'0'0'0'0,"0"0"0"15,7 16 0-15,-7-16-1 0,0 0 1 16,14 12 0-16,13-7 0 0,-27-5-1 0,0 0 1 0,42 12-1 16,11 12 1-16,-53-24 13 0,0 0-13 0,65 44 14 15,14 16-14-15,-79-60 45 0,0 0-45 0,76 80 46 16,4 15-46-16,-80-95 58 0,0 0-58 0,63 116 59 16,-22 27-59-16,-41-143 42 0,0 0-42 0,16 163 43 15,-25 7-43-15,9-170 29 0,0 0-29 0,-44 166 30 16,-34-12-30-16,78-154 15 0,0 0-15 0,-90 145 15 0,-12 2-15 15,0-1-1312-15</inkml:trace>
  <inkml:trace contextRef="#ctx0" brushRef="#br0" timeOffset="191899.04">13448 14265 964 0,'0'0'0'0,"-14"12"0"16,-27 16 0-16,41-28-20 0,0 0 20 0,-44 53-20 16,4 27 20-16,40-80-41 0,0 0 41 0,-32 92-40 15,9 8 40-15,23-100 3 0,0 0-3 0,-18 116 3 16,13 14-3-16,5-130 61 0,0 0-61 0,9 147 62 15,14 26-62-15,-23-173 107 0,0 0-107 0,46 175 107 16,29-14-107-16,-75-161 88 0,0 0-88 0,83 124 88 0,4-46-88 16,-3-2-962-16</inkml:trace>
  <inkml:trace contextRef="#ctx0" brushRef="#br0" timeOffset="192389.15">16644 15101 1255 0,'0'0'0'0,"0"0"0"16,0 0 0-16,0 0-7 0,0 0 7 0,25-9-6 0,-1 6 6 15,-24 3-21-15,0 0 21 0,29-4-20 0,2 1 20 16,-31 3 18-16,0 0-18 0,43-4 19 0,13-3-19 16,-56 7 72-16,0 0-72 0,65-6 72 0,10 4-72 15,-75 2 97-15,0 0-97 0,68 0 98 16,-17 0-98-16,-51 0 65 0,0 0-65 0,39-2 66 15,-19 2-66-15,-20 0 31 0,0 0-31 0,14 4 31 0,-2-1-31 16,0 0-1268-16</inkml:trace>
  <inkml:trace contextRef="#ctx0" brushRef="#br0" timeOffset="192585.87">16820 14838 1603 0,'0'0'0'0,"0"0"0"16,-3 8 0-16,3-8 38 0,0 0-38 0,3 21 39 16,8 19-39-16,-11-40 47 0,0 0-47 0,25 47 47 15,12 3-47-15,-37-50 69 0,0 0-69 0,40 54 69 16,1 8-69-16,-41-62 45 0,0 0-45 0,37 71 46 16,-9 7-46-16,-28-78 34 0,0 0-34 0,23 67 35 15,-14-32-35-15,2-1-1494 0</inkml:trace>
  <inkml:trace contextRef="#ctx0" brushRef="#br0" timeOffset="195755.12">17627 11865 617 0,'0'0'0'0,"0"0"0"0,0 0 0 15,0 0 39-15,0 0-39 0,7 29 39 0,-4-15-39 16,-3-14 94-16,0 0-94 0,-2 24 95 0,-6 16-95 0,8-40 90 16,0 0-90-16,-16 45 91 0,-7 7-91 0,23-52 73 15,0 0-73-15,-30 60 74 0,-7 20-74 0,37-80 38 16,0 0-38-16,-37 78 39 0,5-17-39 0,32-61 32 0,0 0-32 15,-32 50 33-15,-1-10-33 0,33-40 25 0,0 0-25 16,-29 29 26-16,8-10-26 0,21-19 21 0,0 0-21 16,-14 12 22-16,-2-3-22 0,16-9 19 0,0 0-19 0,-17 0 20 15,-6-7-20-15,23 7 16 0,0 0-16 16,-20-14 16-16,6-3-16 0,14 17 8 0,0 0-8 16,-10-19 9-16,-5 1-9 0,15 18 6 0,0 0-6 15,-12-14 7-15,-2 1-7 0,14 13 6 0,0 0-6 0,-12-16 6 16,6-8-6-16,6 24 7 0,0 0-7 0,-5-23 7 15,5 6-7-15,0 17 9 0,0 0-9 0,5-16 9 16,4 3-9-16,-9 13 11 0,0 0-11 0,14-9 11 16,6 2-11-16,-20 7 12 0,0 0-12 0,30 2 13 15,7 8-13-15,-37-10 12 0,0 0-12 0,47 21 12 16,13 7-12-16,-60-28 16 0,0 0-16 0,67 33 17 16,2 1-17-16,-69-34 23 0,0 0-23 0,64 35 24 15,-15 1-24-15,-49-36 25 0,0 0-25 0,44 35 25 0,-9-6-25 16,-35-29 28-16,0 0-28 0,34 30 28 0,1 1-28 15,-35-31 27-15,0 0-27 0,36 27 27 0,4-15-27 16,-1 1-1368-16</inkml:trace>
  <inkml:trace contextRef="#ctx0" brushRef="#br0" timeOffset="196433.22">18339 12474 740 0,'0'0'0'0,"0"0"0"0,-9 12 0 0,9-12 65 0,0 0 0 16,-10 5-65-16,10-5 106 0,0 0-106 0,-9 0 107 0,-12 0-107 0,21 0 73 15,0 0-73-15,-20 4 73 0,-1-1-73 0,21-3 47 0,0 0-47 16,-19 9 47-16,-4 8-47 0,23-17 66 0,0 0-66 16,-25 28 67-16,2 12-67 0,23-40 68 0,0 0-68 0,-16 51 68 15,9 8-68-15,7-59 70 0,0 0-70 0,0 57 71 16,7-12-71-16,-7-45 57 0,0 0-57 15,14 35 57-15,13-7-57 0,-27-28 42 0,0 0-42 0,39 19 43 16,17-9-43-16,-56-10 31 0,0 0-31 0,64 2 32 16,-1-13-32-16,-63 11 20 0,0 0-20 0,67-17 21 15,-12-7-21-15,-55 24 12 0,0 0-12 0,51-31 13 16,-2-12-13-16,-1-1-1486 0</inkml:trace>
  <inkml:trace contextRef="#ctx0" brushRef="#br0" timeOffset="202301.28">18353 14618 595 0,'0'0'0'0,"0"0"0"15,-5 19 0-15,5-19 54 0,0 0-54 0,-2 12 55 16,2-12-55-16,0 0 134 0,0 0-134 0,6 9 135 16,-6-9-135-16,0 0 115 0,0 0-115 0,5 12 116 15,5 10-116-15,-10-22 92 0,0 0-92 0,18 39 93 16,5 21-93-16,-23-60 56 0,0 0-56 0,25 69 56 0,-1-1-56 15,-24-68 48-15,0 0-48 0,21 59 49 0,-6-16-49 16,-15-43 40-16,0 0-40 0,14 45 41 0,0 7-41 16,-14-52 27-16,0 0-27 0,12 52 28 0,-5-4-28 15,-7-48 23-15,0 0-23 0,7 35 23 0,2-16-23 16,0 2-1275-16</inkml:trace>
  <inkml:trace contextRef="#ctx0" brushRef="#br0" timeOffset="202621.02">18768 15039 1311 0,'0'0'0'0,"0"0"0"0,0 0 0 0,0 0 4 0,0 0-4 0,0-7 5 0,0 7-5 0,0 0 52 0,0 0-52 0,0 0 53 15,0 0-53-15,0 0 69 0,0 0-69 0,9 0 69 16,-1 1-69-16,-8-1 44 0,0 0-44 0,13 0 44 16,3-5-44-16,-16 5 42 0,0 0-42 0,16-8 42 15,-2-1-42-15,-14 9 40 0,0 0-40 0,5-9 41 16,-5 9-41-16,0 0 40 0,0 0-40 0,-2-8 40 16,2 8-40-16,0 0 34 0,0 0-34 0,-12-2 34 15,-2 4-34-15,14-2 28 0,0 0-28 0,-9 1 28 0,9-1-28 16,0 0 13-16,0 0-13 0,-9 2 13 0,9-2-13 15,0 0-1475-15</inkml:trace>
  <inkml:trace contextRef="#ctx0" brushRef="#br0" timeOffset="203248.84">19196 14625 975 0,'0'0'0'0,"2"7"0"16,0 8 0-16,-2-15 63 0,0 0-63 0,0 16 63 15,-5-4-63-15,5-12 95 0,0 0-95 0,-9 17 96 0,0 11-96 16,9-28 76-16,0 0-76 0,-9 33 76 0,2 0-76 16,7-33 59-16,0 0-59 0,-3 41 60 0,3 8-60 15,0-49 47-15,0 0-47 0,7 41 48 0,-4-20-48 16,-3-21 40-16,0 0-40 0,9 14 41 0,2-4-41 16,-11-10 31-16,0 0-31 0,17 6 31 0,10-6-31 15,-27 0 25-15,0 0-25 0,31-7 26 0,1-5-26 16,-32 12 26-16,0 0-26 0,34-18 27 0,-4-4-27 0,-30 22 30 15,0 0-30-15,28-11 31 0,-2 24-31 0,-26-13 31 16,0 0-31-16,23 24 32 0,-3 3-32 0,-20-27 27 16,0 0-27-16,16 26 27 0,-6-7-27 0,-10-19 21 15,0 0-21-15,4 21 21 0,-4 9-21 0,0-30 11 0,0 0-11 16,-6 34 11-16,-9 6-11 0,15-40 6 0,0 0-6 16,-20 42 7-16,2-1-7 0,18-41 3 0,0 0-3 15,-19 33 3-15,-2-17-3 0,21-16-1 0,0 0 1 0,-27 0 0 16,-3-13 0-16,30 13-11 0,0 0 11 0,-30-24-11 15,8-9 11-15,-5 0-1548 0</inkml:trace>
  <inkml:trace contextRef="#ctx0" brushRef="#br0" timeOffset="203471.21">19225 14660 1390 0,'0'0'0'0,"7"6"0"0,10 10 0 16,-17-16 9-16,0 0-9 16,23 14 9-16,2-7-9 0,-25-7 25 0,0 0-25 0,30 0 26 0,2-4-26 15,-32 4 60-15,0 0-60 0,33-5 61 0,-6 0-61 16,-27 5 60-16,0 0-60 0,23-5 60 0,0-4-60 16,-23 9 51-16,0 0-51 0,29-9 51 0,7 3-51 15,-36 6 41-15,0 0-41 0,37-6 41 0,3-1-41 16,1 1-1353-16</inkml:trace>
  <inkml:trace contextRef="#ctx0" brushRef="#br0" timeOffset="-206879.72">20168 14639 1267 0,'0'0'0'0,"0"0"0"16,0 0 0-16,0 0 61 0,0 0-61 0,21 14 62 0,6 6-62 15,-27-20 117-15,0 0-117 0,32 33 117 0,6 14-117 16,-38-47 79-16,0 0-79 0,43 48 79 0,3-1-79 16,-46-47 35-16,0 0-35 0,49 43 35 0,4-3-35 15,-53-40 19-15,0 0-19 0,53 33 19 0,-5-9-19 16,-48-24 5-16,0 0-5 0,31 16 6 0,-17-9-6 15,4 0-1366-15</inkml:trace>
  <inkml:trace contextRef="#ctx0" brushRef="#br0" timeOffset="-206658.72">20488 14609 1535 0,'0'0'0'16,"0"0"0"-16,0 0 0 0,0 0 6 0,0 0-6 16,-9-3 6-16,2 6-6 0,7-3 2 0,0 0-2 15,-14 21 3-15,-9 22-3 0,23-43 38 0,0 0-38 16,-25 63 39-16,-1 20-39 0,26-83 75 0,0 0-75 0,-27 88 75 16,4-8-75-16,23-80 45 0,0 0-45 0,-21 71 46 15,2-4-46-15,-1 1-1343 16</inkml:trace>
  <inkml:trace contextRef="#ctx0" brushRef="#br0" timeOffset="-206223.72">20921 14568 1435 0,'0'0'0'0,"0"0"0"16,4 7 0-16,-4-7 5 0,0 0-5 15,4 7 5-15,1 1-5 0,-5-8 37 0,0 0-37 0,16 23 37 16,14 20-37-16,-30-43 41 0,0 0-41 0,30 57 41 15,-7 11-41-15,-23-68 24 0,0 0-24 0,19 72 25 16,-8-1-25-16,-11-71 20 0,0 0-20 0,8 56 21 16,-2-30-21-16,-1-2-1209 0</inkml:trace>
  <inkml:trace contextRef="#ctx0" brushRef="#br0" timeOffset="-205963.87">21082 14127 1401 0,'0'0'0'0,"11"6"0"0,12 12 0 16,-23-18 25-16,0 0-25 0,38 22 25 0,10 4-25 0,-48-26 37 15,0 0-37-15,60 35 37 0,14 10-37 0,-74-45 71 0,0 0-71 16,74 66 72-16,4 36-72 0,-78-102 52 0,0 0-52 15,60 121 52-15,-27 19-52 0,-33-140 30 0,0 0-30 16,9 149 31-16,-28 3-31 0,19-152 23 0,0 0-23 0,-43 146 24 16,-22-10-24-16,2 3-1350 0</inkml:trace>
  <inkml:trace contextRef="#ctx0" brushRef="#br0" timeOffset="-205456.6">17995 14355 707 0,'0'0'0'0,"0"0"0"16,0 0 0-16,0 0 75 0,0 0-75 16,0 0 75-16,0 0-75 0,0 0 126 0,0 0-126 0,-23 10 127 15,6 54-127-15,17-64 116 0,0 0-116 0,-23 80 116 16,5 7-116-16,18-87 81 0,0 0-81 0,-9 103 81 15,7 25-81-15,2-128 58 0,0 0-58 0,11 132 59 16,12-7-59-16,-23-125 53 0,0 0-53 0,35 117 54 16,20-6-54-16,-55-111 34 0,0 0-34 0,71 102 34 15,15-8-34-15,2-6-1287 0</inkml:trace>
  <inkml:trace contextRef="#ctx0" brushRef="#br0" timeOffset="-150571.62">19766 12467 662 0,'0'0'0'16,"0"0"0"-16,0 0 0 0,0 0 27 16,0 0-27-16,5 21 28 0,-5-21-28 0,0 0 78 0,0 0-78 15,2 7 79-15,-2-7-79 0,0 0 84 0,0 0-84 16,0 0 84-16,0 0-84 0,0 0 70 0,0 0-70 15,0 0 71-15,0 0-71 0,0 0 41 0,0 0-41 16,14 0 41-16,9 3-41 0,-23-3 36 0,0 0-36 16,37 0 37-16,11-5-37 0,-48 5 28 0,0 0-28 15,60-7 29-15,7-3-29 0,-67 10 25 0,0 0-25 0,78-13 26 16,3 3-26-16,-81 10 27 0,0 0-27 0,75-10 28 16,-4-1-28-16,-71 11 31 0,0 0-31 0,69-7 32 15,1-1-32-15,-70 8 27 0,0 0-27 0,62-7 27 16,-21 3-27-16,-41 4 28 0,0 0-28 0,31 0 29 15,-8 2-29-15,-23-2 19 0,0 0-19 0,18 5 20 16,-9-3-20-16,-9-2 10 0,0 0-10 0,5 2 11 16,-5-2-11-16,0 0 3 0,0 0-3 0,0 0 3 15,-9 12-3-15,9-12 0 0,0 0 0 0,-14 9 1 0,-3-1-1 16,-1 1-1247-16</inkml:trace>
  <inkml:trace contextRef="#ctx0" brushRef="#br0" timeOffset="-150177.72">20140 12142 897 0,'0'0'0'16,"0"0"0"-16,-7-13 0 0,7 13 0 0,0 0 0 16,-5-6 0-16,5 6 0 0,0 0 4 0,0 0-4 15,-2-9 5-15,2 9-5 0,0 0 44 0,0 0-44 16,0 0 45-16,0 0-45 0,0 0 69 0,0 0-69 0,0 21 70 16,11 27-70-16,-11-48 68 0,0 0-68 0,14 61 68 15,5 3-68-15,-19-64 69 0,0 0-69 0,23 60 69 16,2-3-69-16,-25-57 58 0,0 0-58 0,21 56 59 15,-5 3-59-15,-16-59 45 0,0 0-45 0,12 60 46 0,-7 4-46 16,-5-64 53-16,0 0-53 16,7 52 54-16,-1-21-54 0,-6-31 37 0,0 0-37 0,5 19 37 15,-1-7-37-15,-4-12 26 0,0 0-26 0,5 7 27 0,7-3-27 16,-12-4 12-16,0 0-12 0,14-7 13 0,6-10-13 16,-1-1-1347-16</inkml:trace>
  <inkml:trace contextRef="#ctx0" brushRef="#br0" timeOffset="-144356.16">22447 11885 830 0,'0'0'0'15,"0"0"0"-15,0 0 0 0,0 0 52 0,0 0-52 16,0 0 53-16,18 25-53 0,-18-25 106 0,0 0-106 0,-9 19 107 16,-7 12-107-16,16-31 86 0,0 0-86 0,-24 41 87 15,-21 8-87-15,45-49 69 0,0 0-69 0,-45 60 70 16,-5 20-70-16,50-80 40 0,0 0-40 0,-49 81 40 16,3-11-40-16,46-70 36 0,0 0-36 0,-46 60 36 15,4-15-36-15,42-45 30 0,0 0-30 0,-39 33 31 16,-2-12-31-16,41-21 25 0,0 0-25 0,-38 10 25 15,4-13-25-15,34 3 22 0,0 0-22 0,-30-9 22 0,2-3-22 16,28 12 22-16,0 0-22 0,-23-23 22 0,0-2-22 16,23 25 20-16,0 0-20 0,-12-33 20 0,8 0-20 15,4 33 18-15,0 0-18 0,4-31 19 0,3 3-19 16,-7 28 16-16,0 0-16 0,19-21 16 0,13 9-16 16,-32 12 17-16,0 0-17 0,40 0 18 0,20 16-18 15,-60-16 15-15,0 0-15 0,66 26 15 0,-3 5-15 16,-63-31 13-16,0 0-13 0,67 36 14 0,4-5-14 15,-71-31 11-15,0 0-11 0,67 31 12 0,-9 1-12 0,-58-32 3 16,0 0-3-16,49 31 3 0,-3-2-3 0,0 1-1471 16</inkml:trace>
  <inkml:trace contextRef="#ctx0" brushRef="#br0" timeOffset="-143859.46">22983 12365 1401 0,'0'0'0'0,"0"0"0"15,6 14 0-15,-6-14 49 0,0 0-49 0,0 10 49 0,0-10-49 16,0 0 41-16,0 0-41 0,-20 0 42 0,-1 2-42 16,21-2 32-16,0 0-32 0,-28 7 33 0,-6 3-33 15,34-10 31-15,0 0-31 0,-35 14 31 0,-5 5-31 16,40-19 28-16,0 0-28 0,-36 22 28 0,12 1-28 0,24-23 30 15,0 0-30-15,-16 19 30 0,12-2-30 0,4-17 26 16,0 0-26-16,14 18 26 0,18 8-26 0,-32-26 23 16,0 0-23-16,42 24 23 0,11 2-23 15,-53-26 14-15,0 0-14 0,48 24 14 0,-13-7-14 0,-35-17 10 16,0 0-10-16,27 19 10 0,-6 4-10 0,-21-23 12 16,0 0-12-16,18 22 13 0,-10 3-13 0,-8-25 11 15,0 0-11-15,-3 26 11 0,-13 1-11 0,16-27 12 0,0 0-12 16,-27 21 13-16,-8-11-13 0,35-10 8 15,0 0-8-15,-39 6 9 0,9-5-9 0,30-1 2 0,0 0-2 16,-23-7 2-16,15-6-2 0,-1-3-1488 0</inkml:trace>
  <inkml:trace contextRef="#ctx0" brushRef="#br0" timeOffset="-143619.72">23186 12462 1345 0,'0'0'0'0,"4"7"0"16,5 12 0-16,-9-19 10 0,0 0-10 0,16 29 11 15,5 9-11-15,-21-38 24 0,0 0-24 0,23 47 25 0,-4 12-25 16,-19-59 55-16,0 0-55 0,11 60 56 16,-1-3-56-16,-10-57 54 0,0 0-54 0,5 49 54 0,-6-8-54 15,1-41 47-15,0 0-47 0,-4 33 48 0,2-10-48 16,2-23 36-16,0 0-36 0,0 17 37 15,-1-3-37-15,1-14 11 0,0 0-11 0,-2 9 12 0,2-9-12 16,0 0-1309-16</inkml:trace>
  <inkml:trace contextRef="#ctx0" brushRef="#br0" timeOffset="-143409.62">23207 12481 1356 0,'0'0'0'15,"8"0"0"-15,9-2 0 0,-17 2 0 0,0 0 0 16,23-5 1-16,-7-2-1 0,-16 7 7 0,0 0-7 15,18-5 8-15,5-4-8 0,-23 9 45 0,0 0-45 0,21-3 45 16,-4-1-45-16,-17 4 87 0,0 0-87 0,20 4 87 16,6 4-87-16,-26-8 101 0,0 0-101 0,23 18 101 15,-7 9-101-15,-16-27 78 0,0 0-78 0,2 38 79 16,-20 13-79-16,18-51 50 0,0 0-50 0,-28 51 50 16,-14-12-50-16,42-39 35 0,0 0-35 0,-43 32 35 15,1-9-35-15,0-1-1564 0</inkml:trace>
  <inkml:trace contextRef="#ctx0" brushRef="#br0" timeOffset="-142793.87">22202 14817 1468 0,'0'0'0'0,"0"0"0"0,0 0 0 15,0 0 69-15,0 0-69 16,25 4 69-16,14-8-69 0,-39 4 132 0,0 0-132 0,51-7 132 0,9-2-132 15,-60 9 98-15,0 0-98 0,63-10 98 0,-5-2-98 16,-58 12 48-16,0 0-48 0,55-12 49 0,-4-2-49 16,-51 14 21-16,0 0-21 0,46-12 21 15,0 2-21-15,-46 10 15 0,0 0-15 0,42-9 16 0,-6 4-16 16,-36 5 9-16,0 0-9 0,30-2 9 0,-15-2-9 0,-15 4 0 16,0 0 0-16,11-1 1 0,-11 1-1 0,0 0-1632 0</inkml:trace>
  <inkml:trace contextRef="#ctx0" brushRef="#br0" timeOffset="-142565.58">22470 14575 1513 0,'0'0'0'0,"0"0"0"16,-2 19 0-16,2-19 16 0,0 0-16 0,-3 14 17 15,-4-6-17-15,7-8 28 16,0 0-28-16,0 0 28 0,0 9-28 0,0-9 80 0,0 0-80 0,10 16 80 15,12 20-80-15,-22-36 63 0,0 0-63 0,26 50 63 16,6 11-63-16,-32-61 52 0,0 0-52 0,32 67 52 16,-6-3-52-16,-26-64 45 0,0 0-45 0,23 49 46 15,0-23-46-15,-23-26 33 0,0 0-33 0,26 8 33 0,4-13-33 16,0 0-1552-16</inkml:trace>
  <inkml:trace contextRef="#ctx0" brushRef="#br0" timeOffset="-142028.45">24066 14320 1166 0,'0'0'0'0,"-7"0"0"31,-12 0 0-31,19 0-13 0,0 0 13 0,-53 16-12 0,53-16-22 0,0 0 34 16,-30 24-34-16,-3 19 34 0,33-43 28 0,0 0-28 0,-32 56 29 15,0 4-29-15,32-60 84 0,0 0-84 0,-21 59 84 16,9 0-84-16,12-59 89 0,0 0-89 0,0 62 90 16,15 13-90-16,-15-75 68 0,0 0-68 0,29 71 68 15,6-7-68-15,-35-64 49 0,0 0-49 0,42 48 50 0,11-17-50 16,-53-31 34-16,0 0-34 0,62 16 34 0,7-16-34 16,-69 0 26-16,0 0-26 0,69-16 27 0,-11-17-27 15,-58 33 27-15,0 0-27 0,49-51 28 0,-10-20-28 16,-39 71 25-16,0 0-25 0,23-73 26 15,-16 2-26-15,-7 71 30 0,0 0-30 0,-9-78 31 0,-16-12-31 16,25 90 31-16,0 0-31 0,-44-85 32 0,-23 18-32 16,67 67 29-16,0 0-29 0,-67-47 29 0,7 23-29 15,60 24 22-15,0 0-22 0,-47-7 23 0,10 16-23 0,37-9 14 16,0 0-14-16,-29 24 14 0,10 17-14 0,19-41 6 16,0 0-6-16,-9 40 6 0,11-10-6 15,-2-30 1-15,0 0-1 0,16 32 1 0,12 8-1 0,0-2-1596 0</inkml:trace>
  <inkml:trace contextRef="#ctx0" brushRef="#br0" timeOffset="-141826.18">24687 14715 1726 0,'0'0'0'0,"0"0"0"15,11 7 0-15,-11-7 11 0,0 0-11 0,7 2 11 16,-7-2-11-16,0 0 23 0,0 0-23 0,9-9 24 16,-9 9-24-16,0 0 0 0,0 0 0 0,5-7 0 15,-5 7 0-15,0 0-1287 0</inkml:trace>
  <inkml:trace contextRef="#ctx0" brushRef="#br0" timeOffset="-141329.72">25024 14251 1412 0,'0'0'0'15,"0"0"0"-15,14 4 0 0,-14-4 13 16,0 0-13-16,15 3 13 0,-10 2-13 0,-5-5 51 0,0 0-51 0,5 16 51 16,2 22-51-16,-7-38 51 0,0 0-51 0,5 57 52 15,-3 17-52-15,-2-74 47 0,0 0-47 0,2 70 48 16,1-29-48-16,-3-41 39 0,0 0-39 0,6 30 40 15,-1-10-40-15,-5-20 34 0,0 0-34 0,9 16 34 16,3-4-34-16,-12-12 30 0,0 0-30 0,23 9 31 16,14-6-31-16,-37-3 30 0,0 0-30 0,41-3 30 15,-6-6-30-15,-35 9 30 0,0 0-30 0,25-10 31 16,-6 4-31-16,-19 6 28 0,0 0-28 0,18-1 29 0,-1 2-29 16,-17-1 24-16,0 0-24 0,18 7 24 15,0 6-24-15,-18-13 21 0,0 0-21 0,14 20 22 0,-5 10-22 16,-9-30 15-16,0 0-15 0,-2 40 16 0,-14 13-16 15,16-53 11-15,0 0-11 0,-26 56 11 0,-8-11-11 16,34-45 3-16,0 0-3 0,-39 32 4 0,-1-13-4 16,40-19 0-16,0 0 0 0,-43 7 0 0,1-10 0 15,0-1-1647-15</inkml:trace>
  <inkml:trace contextRef="#ctx0" brushRef="#br0" timeOffset="-141124.22">25109 14348 1558 0,'0'0'0'16,"18"-3"0"-16,26-10 0 0,-44 13 9 0,0 0-9 16,56-17 9-16,-3-2-9 0,-53 19 22 0,0 0-22 15,55-17 23-15,1 1-23 0,-56 16 19 0,0 0-19 0,57-17 20 16,1 3-20-16,-58 14 5 0,0 0-5 15,44-10 6-15,-21 6-6 0,0 1-1194 0</inkml:trace>
  <inkml:trace contextRef="#ctx0" brushRef="#br0" timeOffset="-140628.22">23490 13974 1020 0,'0'0'0'0,"0"0"0"16,-16 47 0-16,16-47 35 0,0 0-35 0,-18 48 35 16,-5 15-35-16,23-63 66 0,0 0-66 0,-23 86 67 15,-1 34-67-15,24-120 95 0,0 0-95 0,-18 129 95 16,13-11-95-16,5-118 46 0,0 0-46 0,12 120 47 16,20 2-47-16,-32-122 39 0,0 0-39 0,51 125 40 15,23-2-40-15,-74-123 30 0,0 0-30 0,94 112 31 0,18-20-31 16,-112-92 17-16,0 0-17 0,104 66 18 15,-14-30-18-15,-1 1-1201 0</inkml:trace>
  <inkml:trace contextRef="#ctx0" brushRef="#br1" timeOffset="-102124.36">1021 14632 770 0,'0'0'0'15,"0"0"91"-15,0 0-91 0,0 0 92 0,0 0-92 16,0 0 90-16,0 0-90 0,-12 17 90 0,21 21-90 16,-9-38 85-16,0 0-85 0,12 56 85 0,2 20-85 0,-14-76 64 15,0 0-64-15,14 83 64 0,4-4-64 16,-18-79 30-16,0 0-30 0,14 78 31 0,-2 12-31 0,-12-90 30 16,0 0-30-16,11 87 30 0,-2-21-30 0,-9-66 29 15,0 0-29-15,7 53 29 0,-2-13-29 16,-5-40 22-16,0 0-22 0,5 29 22 0,-1-11-22 15,-4-18 10-15,0 0-10 0,0 7 11 0,0-7-11 0,0 0-1197 0</inkml:trace>
  <inkml:trace contextRef="#ctx0" brushRef="#br1" timeOffset="-100395.53">1154 15087 808 0,'0'0'0'0,"0"0"56"0,0 0-56 16,0 0 57-16,-2-10-57 0,2 10 46 15,0 0-46-15,0 0 46 0,0 0-46 0,0 0 100 0,10-6-100 0,-10 6 50 16,0 0-50-16,6 0 50 0,3-1-50 0,-9 1 42 0,0 0-42 16,12-2 43-16,2 4-43 0,-14-2 39 0,0 0-39 15,21 5 39-15,4 2-39 0,-25-7 36 0,0 0-36 16,30 7 36-16,-2 0-36 0,-28-7 31 0,0 0-31 16,32 7 31-16,3 0-31 0,-35-7 25 0,0 0-25 0,37 5 26 15,7-5-26-15,-44 0 22 0,0 0-22 0,50-2 23 16,13 0-23-16,-63 2 17 0,0 0-17 0,69 4 18 15,3 4-18-15,-72-8 14 0,0 0-14 0,71 11 15 16,-8-1-15-16,-63-10 12 0,0 0-12 0,69 5 13 16,12-3-13-16,-81-2 11 0,0 0-11 0,90 0 11 15,4 0-11-15,-94 0 6 0,0 0-6 0,95 0 6 16,9 0-6-16,-104 0 3 0,0 0-3 0,109 0 3 0,-1 4-3 16,-108-4 2-16,0 0-2 0,113 3 2 0,0 2-2 15,-113-5 1-15,0 0-1 0,113 5 2 16,-1 4-2-16,-112-9 2 0,0 0-2 0,119 7 2 0,-1-4-2 15,-118-3 1-15,0 0-1 0,120 2 2 0,3 0-2 16,-123-2 2-16,0 0-2 0,131 3 3 0,8-1-3 16,-139-2 2-16,0 0-2 0,139 2 2 0,-8 1-2 15,-131-3 1-15,0 0-1 0,132 5 2 0,13 2-2 16,-145-7 2-16,0 0-2 0,141 9 3 0,2-2-3 0,-143-7 3 16,0 0-3-16,139 7 3 0,-6-2-3 0,-133-5 3 15,0 0-3-15,142 3 3 0,8 1-3 0,-150-4 4 0,0 0-4 16,154 3 4-16,-10 1-4 0,-144-4 5 0,0 0-5 15,142 5 6-15,-3 2-6 0,-139-7 7 0,0 0-7 16,145 9 8-16,3-2-8 0,-148-7 8 0,0 0-8 16,144 6 8-16,-11 0-8 0,-133-6 8 0,0 0-8 15,135 3 9-15,8 1-9 0,-143-4 8 0,0 0-8 16,141 1 8-16,2-2-8 0,-143 1 8 0,0 0-8 16,136-2 8-16,-5-2-8 0,-131 4 8 0,0 0-8 0,130-3 8 15,11-1-8-15,-141 4 8 0,0 0-8 0,131-6 8 16,-9-8-8-16,-122 14 8 0,0 0-8 15,118-12 8-15,3 3-8 0,-121 9 8 0,0 0-8 0,117-9 8 16,-17 2-8-16,-100 7 8 0,0 0-8 0,104-7 8 16,1 2-8-16,-105 5 7 0,0 0-7 0,102-3 7 15,-12-2-7-15,-90 5 7 0,0 0-7 0,86-4 7 16,6 2-7-16,-92 2 5 0,0 0-5 0,88-1 6 16,-8 1-6-16,-80 0 4 0,0 0-4 0,70 0 4 0,-12 0-4 15,-58 0 4-15,0 0-4 0,41 0 4 0,-9 0-4 16,-32 0 3-16,0 0-3 0,24-2 4 0,-6-5-4 15,-18 7 3-15,0 0-3 0,16-5 3 0,-2 0-3 16,-14 5 3-16,0 0-3 0,14-7 4 0,0-4-4 16,-14 11 3-16,0 0-3 0,9-10 3 0,-4 3-3 15,-5 7 3-15,0 0-3 0,4-9 4 0,-4-3-4 16,0 12 3-16,0 0-3 0,0-12 3 0,0 2-3 0,0 10 3 16,0 0-3-16,0-12 4 0,-5-6-4 15,5 18 3-15,0 0-3 0,-9-15 4 0,5 3-4 0,4 12 3 16,0 0-3-16,-5-14 3 15,5-5-3-15,0 19 2 0,0 0-2 0,-4-24 2 0,3-4-2 16,1 28 0-16,0 0 0 0,-2-28 1 0,4 4-1 0,-2 24 0 0,0 0 0 16,0-19 1-16,-2 7-1 0,2 12 0 0,0 0 0 15,-2-14 0-15,-3-7 0 0,5 21 0 0,0 0 0 16,0-17 1-16,0 8-1 0,0 9 1 0,0 0-1 16,0 0 1-16,0 0-1 0,0 0 1 0,0 0-1 15,2 12 2-15,-4-1-2 0,2-11 2 0,0 0-2 16,0 19 2-16,7 15-2 0,-7-34 3 0,0 0-3 15,9 42 3-15,3 5-3 0,-12-47 4 0,0 0-4 0,9 53 4 16,3 10-4-16,-12-63 4 0,0 0-4 0,14 74 5 16,4 13-5-16,-18-87 5 0,0 0-5 0,19 86 6 15,-6-13-6-15,-13-73 6 0,0 0-6 0,10 60 6 16,-4-16-6-16,-6-44 6 0,0 0-6 0,3 34 7 16,-3-10-7-16,0-24 4 0,0 0-4 0,0 19 5 15,4-6-5-15,-4-13 3 0,0 0-3 0,0 12 4 16,0-12-4-16,0 0-1562 0</inkml:trace>
  <inkml:trace contextRef="#ctx0" brushRef="#br1" timeOffset="-96026.86">2738 14776 651 0,'0'0'0'0,"0"0"0"16,0 0 0-16,0 0 38 0,0 0 0 0,0 0-38 0,0 0 94 0,0 0-94 0,0 0 95 16,5-16-95-16,-5 16 105 0,0 0-105 0,0 0 106 15,-5-9-106-15,5 9 77 0,0 0-77 0,0-7 78 16,0 7-78-16,0 0 51 0,0 0-51 0,3-8 51 15,-3 8-51-15,0 0 42 0,0 0-42 0,0 0 43 16,0-7-43-16,0 7 40 0,0 0-40 0,0 0 40 16,0 0-40-16,0 0 39 0,0 0-39 0,0 0 39 0,-9-2-39 15,9 2 33-15,0 0-33 0,0 0 34 0,0 0-34 16,0 0 30-16,0 0-30 0,-3 7 30 0,3-7-30 16,0 0 27-16,0 0-27 0,0 17 28 0,0 4-28 15,0-21 21-15,0 0-21 0,3 38 21 0,8 21-21 16,-11-59 17-16,0 0-17 0,9 67 17 15,-1-3-17-15,-8-64 14 0,0 0-14 0,6 63 14 0,1 4-14 16,-7-67 12-16,0 0-12 0,5 76 12 0,4 9-12 16,-9-85 11-16,0 0-11 0,9 83 11 0,-4-20-11 15,-5-63 8-15,0 0-8 0,9 46 9 0,-4-20-9 0,-5-26 7 16,0 0-7-16,4 23 7 0,-1-9-7 0,-3-14 4 16,0 0-4-16,6 10 5 0,8-7-5 0,-14-3 2 15,0 0-2-15,14-6 2 0,-2-12-2 0,-1 3-1443 0</inkml:trace>
  <inkml:trace contextRef="#ctx0" brushRef="#br1" timeOffset="-94753.11">4620 14803 807 0,'0'0'0'0,"0"0"0"0,0 0 0 16,0 0 41-16,0 0-41 0,0 0 41 0,0 0-41 15,0 0 100-15,0 0-100 0,0 0 101 0,-22 4-101 0,22-4 84 16,0 0-84-16,-3 17 84 0,1 23-84 0,2-40 57 0,0 0-57 16,5 52 58-16,4 7-58 0,-9-59 35 0,0 0-35 15,9 58 35-15,0 1-35 0,-9-59 30 0,0 0-30 16,5 68 30-16,-5 15-30 0,0-83 24 0,0 0-24 0,0 79 24 16,0-6-24-16,0-73 23 0,0 0-23 0,0 57 24 15,0-22-24-15,0-35 18 0,0 0-18 0,0 24 19 16,0 0-19-16,0-24 10 0,0 0-10 0,4 21 10 15,5-2-10-15,-1 0-1182 0</inkml:trace>
  <inkml:trace contextRef="#ctx0" brushRef="#br1" timeOffset="-94137.11">6269 14872 740 0,'0'0'0'0,"3"7"0"16,-3 9 0-16,0-16 26 0,0 0-26 0,2 16 26 0,-4-8-26 15,2-8 38-15,0 0-38 0,0 9 39 0,0 3-39 16,0-12 64-16,0 0-64 0,6 22 64 0,-3 16-64 16,-3-38 60-16,0 0-60 0,5 42 60 0,1 1-60 15,-6-43 50-15,0 0-50 0,9 50 50 0,-4 13-50 16,-5-63 40-16,0 0-40 0,7 66 40 0,-7 4-40 16,0-70 42-16,0 0-42 0,2 66 42 0,1-12-42 15,-3-54 34-15,0 0-34 0,0 45 35 0,4-7-35 16,-4-38 28-16,0 0-28 0,5 38 28 0,4 0-28 15,1 2-1070-15</inkml:trace>
  <inkml:trace contextRef="#ctx0" brushRef="#br1" timeOffset="-93071.98">7840 14879 886 0,'0'0'0'0,"0"0"0"15,0 0 0-15,0 0 30 0,0 0-30 0,0 0 31 16,0 7-31-16,0-7 57 0,0 0-57 0,0 0 58 16,0 0-58-16,0 0 66 0,0 0-66 0,0 11 67 15,4-1-67-15,-4-10 48 0,0 0-48 0,9 17 49 16,1 11-49-16,-10-28 37 0,0 0-37 0,18 35 37 16,3 4-37-16,-21-39 44 0,0 0-44 0,23 49 44 15,-9 5-44-15,-14-54 39 0,0 0-39 0,9 65 39 16,-4 15-39-16,-5-80 33 0,0 0-33 0,0 81 34 15,-5-12-34-15,5-69 27 0,0 0-27 0,-3 63 27 16,3-11-27-16,0-52 23 0,0 0-23 0,3 45 23 0,-3-11-23 16,0-34 10-16,0 0-10 0,9 30 11 0,1-1-11 15,-10-29 7-15,0 0-7 0,13 17 8 0,-13-17-8 16,0 0-1242-16</inkml:trace>
  <inkml:trace contextRef="#ctx0" brushRef="#br1" timeOffset="-92183.29">9176 15135 763 0,'0'0'0'0,"0"0"0"16,0 0 0-16,0 0 6 0,0 0-6 15,-7 6 6-15,7-6-6 0,0 0 3 0,0 0-3 0,0 0 3 16,0 0-3-16,0 0 45 0,0 0-45 0,12 7 46 15,2-6-46-15,-14-1 61 0,0 0-61 0,23 4 61 0,12-1-61 16,-35-3 54-16,0 0-54 0,50 2 55 0,13-2-55 16,-63 0 47-16,0 0-47 0,69-2 48 0,10-1-48 15,-79 3 40-15,0 0-40 0,82-5 41 0,13-2-41 16,-95 7 45-16,0 0-45 0,95-7 46 0,-9 2-46 16,-86 5 46-16,0 0-46 0,82-4 47 0,-7 2-47 15,-75 2 40-15,0 0-40 0,73-1 41 0,-1 1-41 16,-72 0 34-16,0 0-34 0,55 1 35 0,-20 1-35 0,-35-2 30 15,0 0-30-15,23 2 31 0,-9 0-31 0,-14-2 22 16,0 0-22-16,9 0 23 0,-9 0-23 0,0 0 16 16,0 0-16-16,12-2 16 0,-1-2-16 15,-11 4 9-15,0 0-9 0,12-3 10 0,-5-2-10 0,-7 5 3 16,0 0-3-16,9-9 4 0,3-3-4 0,1 0-1273 0</inkml:trace>
  <inkml:trace contextRef="#ctx0" brushRef="#br1" timeOffset="-91825.92">10282 14673 1199 0,'0'0'0'0,"0"0"0"15,14-7 0-15,-14 7 5 0,0 0-5 0,5-6 6 16,-5 6-6-16,0 0 22 0,0 0-22 0,5-9 23 0,-5 9-23 16,0 0 46-16,0 0-46 0,0 0 46 0,4-7-46 15,-4 7 40-15,0 0-40 0,0 0 41 0,3 7-41 16,-3-7 47-16,0 0-47 0,2 19 47 0,4 17-47 16,-6-36 42-16,0 0-42 0,7 54 42 0,1 24-42 15,-8-78 44-15,0 0-44 0,9 88 44 16,2-3-44-16,-11-85 46 0,0 0-46 0,9 83 46 0,-6 9-46 15,-3-92 37-15,0 0-37 0,0 86 37 0,0-13-37 16,0-73 32-16,0 0-32 0,0 57 32 0,-3-21-32 0,3-36 24 16,0 0-24-16,3 25 24 0,-1-8-24 0,-2-17 16 15,0 0-16-15,7 12 17 0,2-3-17 0,1-2-1444 16</inkml:trace>
  <inkml:trace contextRef="#ctx0" brushRef="#br1" timeOffset="-88988.18">1203 16153 895 0,'0'0'0'0,"0"0"47"0,0 0-47 0,0 0 47 16,0 0-47-16,0 0 52 0,0 0-52 0,0 0 52 15,0 0-52-15,0 0 36 0,0 0-36 0,0 0 37 16,18 33-37-16,-18-33 14 0,0 0-14 0,8 22 14 16,7 8-14-16,-15-30 13 0,0 0-13 0,22 28 13 15,8-3-13-15,-30-25 6 0,0 0-6 0,32 20 7 16,0-7-7-16,-32-13 7 0,0 0-7 0,37 9 7 0,7-4-7 15,-44-5 7-15,0 0-7 0,46 2 7 0,17-4-7 16,-63 2 8-16,0 0-8 0,73-7 9 0,11-7-9 16,-84 14 12-16,0 0-12 0,92-19 12 0,7-3-12 15,-99 22 19-15,0 0-19 0,109-28 20 0,17 1-20 16,-126 27 22-16,0 0-22 0,135-32 23 0,6 0-23 0,-141 32 23 16,0 0-23-16,149-30 24 0,-5 6-24 0,-144 24 21 15,0 0-21-15,145-19 22 0,12 7-22 0,-157 12 16 0,0 0-16 16,162-9 16-16,2 2-16 0,-164 7 10 0,0 0-10 15,161 0 10-15,-15 7-10 0,-146-7 10 0,0 0-10 16,143 16 10-16,-2 10-10 0,-141-26 11 0,0 0-11 16,127 34 11-16,-7 9-11 0,-120-43 12 0,0 0-12 15,109 47 12-15,-13-2-12 0,-96-45 10 0,0 0-10 16,90 49 10-16,-22-4-10 0,-68-45 11 0,0 0-11 16,62 43 11-16,-12-2-11 0,-50-41 10 15,0 0-10-15,40 42 11 0,-8 5-11 0,-32-47 8 16,0 0-8-16,23 45 8 0,-4-7-8 0,-19-38 7 0,0 0-7 0,13 29 7 15,-10-13-7-15,-3-16 6 0,0 0-6 0,0 10 7 16,0-3-7-16,0-7 6 0,0 0-6 0,0 7 7 16,5 2-7-16,-5-9 5 0,0 0-5 0,11 1 6 15,10-13-6-15,-21 12 6 0,0 0-6 0,28-21 6 16,11-6-6-16,-39 27 7 0,0 0-7 0,42-31 8 16,8-6-8-16,-50 37 7 0,0 0-7 0,58-36 8 0,6 3-8 15,-64 33 9-15,0 0-9 0,72-28 10 0,18 2-10 16,-90 26 8-16,0 0-8 0,95-22 8 0,0 1-8 15,-95 21 5-15,0 0-5 0,108-17 6 0,14 1-6 16,-122 16 4-16,0 0-4 0,123-12 5 0,2 5-5 16,-125 7 2-16,0 0-2 0,126-5 3 0,6 5-3 15,-132 0 2-15,0 0-2 0,134 2 2 0,2-2-2 0,-136 0 1 16,0 0-1-16,132 0 1 0,-1 5-1 0,-131-5 1 16,0 0-1-16,130 5 1 0,18-1-1 15,-148-4 0-15,0 0 0 0,150 3 1 0,4 2-1 16,-154-5 1-16,0 0-1 0,162 5 1 0,2-3-1 15,-164-2 1-15,0 0-1 0,169-2 2 0,-5-3-2 0,-164 5 3 16,0 0-3-16,171-5 4 0,6 2-4 0,-177 3 6 0,0 0-6 16,171-6 7-16,-12-4-7 0,-159 10 9 0,0 0-9 15,153-16 9-15,-10-6-9 0,-143 22 9 0,0 0-9 16,150-29 10-16,0-8-10 0,-150 37 10 0,0 0-10 0,143-45 10 16,-25-12-10-16,-118 57 11 0,0 0-11 0,109-59 11 15,-1 2-11-15,-108 57 9 0,0 0-9 0,99-57 9 16,-13-7-9-16,-86 64 0 0,0 0 0 0,81-66 1 15,15 1-1-15,-96 65-2 0,0 0 2 0,84-63-2 16,-26 3 2-16,6-1-1406 0</inkml:trace>
  <inkml:trace contextRef="#ctx0" brushRef="#br1" timeOffset="-84075.69">1162 15115 171 0,'0'0'0'0,"0"0"42"0,0 0-42 0,0 0 42 15,0 0-42-15,0 0 53 0,0 0-53 0,0 0 54 0,0 0-54 0,0 0 58 16,0 0-58-16,0 0 59 0,0 0-59 0,0 0 66 16,0 0-66-16,0 0 66 0,0 0-66 15,0 0 42-15,0 0-42 0,0 0 43 0,0 0-43 16,0 0 38-16,0 0-38 0,0 0 38 0,0 0-38 16,0 0 38-16,0 0-38 0,0 0 38 0,0 0-38 15,0 0 32-15,0 0-32 0,0 0 33 0,0 0-33 0,0 0 34 16,0 0-34-16,0 0 35 0,0 0-35 0,0 0 31 15,0 0-31-15,0 0 31 0,22-4-31 0,-22 4 28 0,0 0-28 16,0 0 29-16,0 0-29 0,0 0 26 0,0 0-26 16,0 0 27-16,5-5-27 0,-5 5 23 0,0 0-23 15,0 0 23-15,0 0-23 0,0 0 21 0,0 0-21 16,5 0 21-16,-5 0-21 0,0 0 23 0,0 0-23 16,14-5 24-16,-1 3-24 0,-13 2 21 0,0 0-21 15,12-2 22-15,4 1-22 0,-16 1 18 0,0 0-18 0,21 0 18 16,2 5-18-16,-23-5 15 0,0 0-15 0,26 7 15 15,10-2-15-15,-36-5 16 0,0 0-16 0,37 5 17 16,3 2-17-16,-40-7 16 0,0 0-16 0,46 4 17 16,16-8-17-16,-62 4 14 0,0 0-14 0,65-3 14 0,6 4-14 15,-71-1 23-15,0 0-23 0,68 0 24 0,-4-3-24 16,-64 3 24-16,0 0-24 0,62-4 24 0,-2 1-24 16,-60 3 22-16,0 0-22 0,67-3 23 15,7-1-23-15,-74 4 23 16,0 0-23-16,74 0 23 0,-11 4-23 0,-63-4 21 0,0 0-21 0,52 3 21 0,-8-1-21 15,-44-2 19-15,0 0-19 0,40 0 20 0,-8 1-20 16,-32-1 18-16,0 0-18 0,32 4 18 0,-4-1-18 16,-28-3 17-16,0 0-17 0,32 2 17 0,3-7-17 15,-35 5 17-15,0 0-17 0,28-4 17 0,-1 8-17 0,-27-4 18 16,0 0-18-16,21 5 19 0,-2 2-19 0,-19-7 18 16,0 0-18-16,18 7 18 0,-4 0-18 0,-14-7 15 15,0 0-15-15,9 5 16 0,-9-5-16 0,0 0 17 16,0 0-17-16,9 7 18 0,-9-7-18 0,0 0 17 0,0 0-17 15,0 0 17-15,-9-3-17 0,9 3 17 0,0 0-17 16,-20-7 17-16,-20-4-17 0,40 11 14 0,0 0-14 16,-50-10 15-16,-3 3-15 0,53 7 13 0,0 0-13 15,-59-5 13-15,0 0-13 0,59 5 8 0,0 0-8 16,-61-7 9-16,-8-4-9 0,69 11 5 16,0 0-5-16,-78-8 6 0,-3 2-6 0,81 6 2 0,0 0-2 15,-85-1 2-15,8 2-2 0,77-1 1 0,0 0-1 16,-85 6 1-16,-1 0-1 0,86-6-1 0,0 0 1 0,-73 6 0 15,19-5 0-15,54-1-7 0,0 0 7 16,-41 2-6-16,6 2 6 0,35-4-11 0,0 0 11 0,-32 1-11 16,-5-2 11-16,37 1-16 0,0 0 16 0,-32-4-15 15,9 1 15-15,23 3-17 0,0 0 17 0,-17-4-17 16,-1 1 17-16,18 3-17 0,0 0 17 0,-18-4-17 0,4-1 17 16,14 5-15-16,0 0 15 0,-14-7-14 0,7 0 14 15,7 7-11-15,0 0 11 0,0 0-11 0,-2-12 11 16,2 12-7-16,0 0 7 0,0 0-7 0,15-9 7 15,-15 9-6-15,0 0 6 0,17 0-5 0,11 4 5 16,-28-4-4-16,0 0 4 0,39 3-3 0,3-1 3 0,-42-2-3 16,0 0 3-16,59 0-2 0,22 0 2 15,-81 0-2-15,0 0 2 0,86 2-2 0,-1 1 2 0,-85-3-1 16,0 0 1-16,90 2-1 0,2-2 1 0,-92 0-1 16,0 0 1-16,90 5 0 0,-6 7 0 15,-84-12-1-15,0 0 1 0,74 14 0 0,-12-2 0 16,-62-12 0-16,0 0 0 0,55 9 0 0,-6-4 0 15,-49-5 0-15,0 0 0 0,42 5 0 0,-1-1 0 0,-41-4 0 16,0 0 0-16,35 0 0 0,-5-4 0 0,-30 4 0 0,0 0 0 16,23-1 1-16,-12 1-1 0,-11 0 0 0,0 0 0 15,9 3 0-15,-1 4 0 0,-2 0-1387 0</inkml:trace>
  <inkml:trace contextRef="#ctx0" brushRef="#br1" timeOffset="-82936.7">2828 15066 158 0,'0'0'0'0,"0"0"0"15,0 0 0-15,0 0 60 0,0 0-60 0,0 0 61 16,31 23-61-16,-31-23 108 0,0 0-108 0,27 10 109 16,10 1-109-16,-37-11 86 0,0 0-86 0,49 6 86 0,9-2-86 15,-58-4 65-15,0 0-65 0,64 2 66 0,8-4-66 16,-72 2 48-16,0 0-48 0,83-4 49 0,14 1-49 15,-97 3 50-15,0 0-50 0,101-2 50 0,-3 2-50 16,-98 0 67-16,0 0-67 0,99 2 67 0,-2 1-67 16,-97-3 61-16,0 0-61 0,97 6 62 0,-9 1-62 15,-88-7 52-15,0 0-52 0,82 6 53 0,-12 0-53 16,-70-6 40-16,0 0-40 0,64 3 41 0,-10-5-41 0,-54 2 33 16,0 0-33-16,53-1 34 0,-5-3-34 15,-48 4 29-15,0 0-29 0,44-2 29 0,-9 4-29 16,-35-2 24-16,0 0-24 0,32 2 25 0,-4-4-25 15,-28 2 21-15,0 0-21 0,23-2 22 0,-2 4-22 0,-21-2 19 16,0 0-19-16,14 2 20 0,-1-6-20 0,-13 4 12 0,0 0-12 16,10-3 13-16,-10 3-13 0,0 0 9 0,0 0-9 15,9-3 9-15,-9 3-9 0,0 0 7 0,0 0-7 16,-14-7 7-16,-7 3-7 0,21 4 6 0,0 0-6 16,-37-2 7-16,-27 1-7 0,64 1 7 0,0 0-7 15,-68 0 8-15,-14 1-8 0,82-1 8 0,0 0-8 16,-84 2 8-16,-6 2-8 0,90-4 8 0,0 0-8 0,-101 3 9 15,-6 1-9-15,107-4 3 0,0 0-3 0,-113 1 4 16,-4-2-4-16,117 1 1 0,0 0-1 0,-113 0 1 16,1 6-1-16,112-6 0 0,0 0 0 0,-101 6 0 15,15-6 0-15,86 0-1 0,0 0 1 0,-71-2-1 16,25 0 1-16,46 2-3 0,0 0 3 0,-37-2-3 16,7 2 3-16,30 0-7 0,0 0 7 0,-19-1-6 15,1-6 6-15,18 7-6 0,0 0 6 0,-9-7-6 16,13 0 6-16,-4 7-5 0,0 0 5 0,10-5-4 15,8 1 4-15,-18 4-4 0,0 0 4 0,21 0-3 0,-1 4 3 16,-20-4-4-16,0 0 4 0,26 5-4 0,6 5 4 16,-32-10-4-16,0 0 4 0,37 14-3 0,-2 4 3 15,-35-18-1-15,0 0 1 0,46 19 0 0,12 0 0 16,-58-19 0-16,0 0 0 0,73 17 0 0,16-2 0 0,-89-15 0 16,0 0 0-16,99 18 0 0,-4-1 0 0,-95-17 0 15,0 0 0-15,101 12 1 0,7-7-1 0,-108-5 1 16,0 0-1-16,100 4 1 0,-15-2-1 0,-85-2 5 0,0 0-5 15,67-2 5-15,-9-5-5 0,-58 7 9 0,0 0-9 16,51-4 10-16,-10 10-10 0,-41-6 12 16,0 0-12-16,35 7 12 0,-12-4-12 15,-23-3 14-15,0 0-14 0,18-3 14 0,-13-4-14 0,-5 7 8 0,0 0-8 16,0 0 8-16,0 0-8 0,0 0-1333 0</inkml:trace>
  <inkml:trace contextRef="#ctx0" brushRef="#br1" timeOffset="-82261.83">1365 15142 606 0,'0'0'0'0,"0"0"0"15,0 0 0-15,0 0 70 0,0 0-70 0,0 0 71 16,27 0-71-16,-27 0 104 0,0 0-104 0,17 2 105 15,15 0-105-15,-32-2 59 0,0 0-59 0,51 0 60 16,29-2-60-16,-80 2 28 0,0 0-28 0,95-2 28 16,9 4-28-16,-104-2 13 0,0 0-13 0,118 4 13 15,13 3-13-15,-131-7 13 0,0 0-13 0,127 8 13 16,-16 3-13-16,-111-11 9 0,0 0-9 0,100 10 10 16,-8-1-10-16,-92-9 15 0,0 0-15 0,85 7 16 15,-13-1-16-15,-72-6 25 0,0 0-25 0,58 9 26 16,-14-2-26-16,-44-7 22 0,0 0-22 0,32 5 22 15,-13-1-22-15,-19-4 30 0,0 0-30 0,13 0 31 16,-8 0-31-16,-5 0 37 0,0 0-37 0,0 0 38 0,0 0-38 16,0 0 39-16,0 0-39 0,-5-4 40 0,-4-1-40 15,9 5 34-15,0 0-34 0,-7-7 34 0,2 2-34 16,5 5 36-16,0 0-36 0,-14-5 37 0,-8 0-37 16,22 5 31-16,0 0-31 0,-24-7 32 0,-8 0-32 0,32 7 26 15,0 0-26-15,-30-6 26 0,4 1-26 0,26 5 10 16,0 0-10-16,-29 2 11 0,-2 10-11 0,-1 0-1305 0</inkml:trace>
  <inkml:trace contextRef="#ctx0" brushRef="#br1" timeOffset="-79168.77">2448 14217 438 0,'0'0'0'32,"0"0"0"-32,0 0 0 0,0 0 26 15,0 0-26-15,0 0 27 0,0 0 228 0,0 0-255 0,0 0 92 0,0 0-92 16,18 22 93-16,-8-10-93 0,-10-12 66 0,0 0-66 15,15 17 67-15,6 6-67 0,-21-23 47 0,0 0-47 0,14 29 47 16,-2 4-47-16,-12-33 39 0,0 0-39 0,11 35 39 16,-2-4-39-16,-9-31 32 0,0 0-32 0,5 24 32 15,2-10-32-15,-7-14 34 0,0 0-34 0,5 9 34 0,8-6-34 16,-13-3 33-16,0 0-33 0,14-7 34 0,3-10-34 16,-17 17 27-16,0 0-27 0,23-28 28 0,6-10-28 15,-29 38 31-15,0 0-31 0,31-41 31 0,5-3-31 16,-36 44 40-16,0 0-40 0,35-43 41 0,-2-2-41 15,-33 45 37-15,0 0-37 0,39-45 38 0,2 2-38 0,-41 43 33 16,0 0-33-16,42-52 34 0,7-3-34 16,-49 55 27-16,0 0-27 0,53-56 27 0,4 10-27 0,-57 46 23 15,0 0-23-15,62-40 23 0,-11 5-23 0,-51 35 7 16,0 0-7-16,47-26 8 0,-6 12-8 0,-41 14 0 16,0 0 0-16,28-7 1 0,-14 7-1 0,2 0-1359 15</inkml:trace>
  <inkml:trace contextRef="#ctx0" brushRef="#br1" timeOffset="-75624.69">4764 15177 695 0,'0'0'0'0,"0"0"0"0,0 0 0 15,0 0 34-15,0 0-34 0,0 0 35 0,0 0-35 0,0 0 84 16,0 0-84-16,0 0 84 0,28 5-84 0,-28-5 91 0,0 0-91 16,36 5 92-16,13 2-92 0,-49-7 64 0,0 0-64 15,51 7 64-15,11 0-64 0,-62-7 48 0,0 0-48 16,69 7 49-16,8-2-49 0,-77-5 34 0,0 0-34 15,80 2 35-15,1-2-35 0,-81 0 35 0,0 0-35 16,78 2 36-16,-11-1-36 0,-67-1 33 0,0 0-33 0,68 0 34 16,8-5-34-16,-76 5 33 0,0 0-33 0,78-3 33 15,-2 3-33-15,-76 0 27 0,0 0-27 0,68 3 27 16,-4 1-27-16,-64-4 28 0,0 0-28 16,58 1 29-16,-5-1-29 0,-53 0 26 0,0 0-26 15,46 2 27-15,-13 3-27 0,-33-5 25 0,0 0-25 0,30 6 26 16,-1-5-26-16,-29-1 22 0,0 0-22 0,21 2 23 15,-12 1-23-15,-9-3 23 0,0 0-23 0,0 0 23 16,5 2-23-16,-5-2 23 0,0 0-23 0,0 0 23 0,0 0-23 16,0 0 23-16,0 0-23 0,-9 0 23 0,9 0-23 15,0 0 21-15,0 0-21 0,-9-5 22 0,-5 2-22 16,14 3 22-16,0 0-22 0,-23-6 22 0,-16-2-22 16,39 8 18-16,0 0-18 0,-42-11 18 0,-2 1-18 15,44 10 11-15,0 0-11 0,-46-10 12 0,-8-1-12 0,54 11 8 16,0 0-8-16,-64-12 9 0,-17-2-9 0,81 14 5 15,0 0-5-15,-85-15 5 0,2 3-5 0,83 12 3 16,0 0-3-16,-81-9 3 0,0 4-3 0,81 5 1 16,0 0-1-16,-90-2 2 0,0 5-2 0,90-3 1 0,0 0-1 15,-85 7 1-15,13-1-1 0,72-6 0 0,0 0 0 16,-60 3 0-16,14 0 0 0,46-3 0 0,0 0 0 16,-40 4 0-16,10-2 0 0,30-2-1 15,0 0 1-15,-23 0-1 0,5-4 1 16,18 4-11-16,0 0 11 0,-9-2-10 0,9 2 10 0,0 0-37 15,0 0 37-15,4 11-36 0,10 4 36 0,4 1-1515 0</inkml:trace>
  <inkml:trace contextRef="#ctx0" brushRef="#br1" timeOffset="-74856.84">4440 14239 505 0,'0'0'0'0,"0"0"0"0,0 0 0 16,0 0 0-16,0 0 0 0,0 0 1 15,0 0-1-15,0 0 0 0,0 0 0 0,0 0 0 0,19 12 0 16,-19-12 14-16,0 0-14 0,7 7 15 0,2 7-15 16,-9-14 54-16,0 0-54 0,2 16 55 0,-2-1-55 15,0-15 84-15,0 0-84 0,3 23 84 0,-1 6-84 0,-2-29 93 16,0 0-93-16,7 28 94 0,-2-9-94 0,-5-19 77 15,0 0-77-15,9 12 77 0,5-7-77 0,-14-5 62 16,0 0-62-16,18-7 63 0,1-14-63 0,-19 21 51 16,0 0-51-16,25-29 52 0,7-6-52 0,-32 35 39 15,0 0-39-15,33-34 39 0,11 4-39 0,-44 30 32 16,0 0-32-16,45-33 33 0,9 2-33 16,-54 31 37-16,0 0-37 0,55-31 38 0,0 0-38 15,-55 31 35-15,0 0-35 0,52-29 35 0,-6 3-35 0,-46 26 31 16,0 0-31-16,36-25 32 0,-5 6-32 0,-31 19 23 0,0 0-23 15,29-12 24-15,-8 9-24 0,-21 3 16 0,0 0-16 16,24 7 17-16,3 8-17 0,3-1-1299 0</inkml:trace>
  <inkml:trace contextRef="#ctx0" brushRef="#br1" timeOffset="-73743.74">6144 14369 516 0,'0'0'0'0,"0"0"0"0,0 0 0 15,0 0 30-15,0 0-30 0,16 19 31 16,-1 3-31-16,-15-22 77 0,0 0-77 0,16 23 77 0,-7-6-77 16,-9-17 101-16,0 0-101 0,9 17 102 0,-4 3-102 15,-5-20 77-15,0 0-77 0,2 17 77 16,1-9-77-16,-3-8 54 0,0 0-54 0,0 0 55 0,6 9-55 15,-6-9 41-15,0 0-41 0,7-2 42 0,7-3-42 16,-14 5 33-16,0 0-33 0,18-14 34 0,1-13-34 0,-19 27 32 16,0 0-32-16,21-37 32 0,2-9-32 15,-23 46 37-15,0 0-37 0,27-49 37 0,4 1-37 0,-31 48 35 16,0 0-35-16,37-42 36 0,0-3-36 0,-37 45 31 0,0 0-31 16,41-40 32-16,3 1-32 0,-44 39 31 0,0 0-31 15,46-39 32-15,0 5-32 0,-46 34 28 0,0 0-28 16,40-28 29-16,-4 2-29 0,-36 26 20 0,0 0-20 15,35-19 20-15,-3 11-20 0,-1-1-1275 0</inkml:trace>
  <inkml:trace contextRef="#ctx0" brushRef="#br1" timeOffset="-73027.47">7678 14334 303 0,'0'0'0'0,"0"0"0"15,0 0 0-15,0 0 60 0,0 0-60 0,9 14 60 16,3 9-60-16,-12-23 39 0,0 0-39 16,9 26 39-16,-2-2-39 0,-7-24 26 0,0 0-26 0,7 21 26 15,-1-2-26-15,-6-19 44 0,0 0-44 16,8 17 45-16,-4-5-45 0,-4-12 53 0,0 0-53 0,5 10 54 0,-1-3-54 16,-4-7 56-16,0 0-56 0,0 0 56 15,5 2-56-15,-5-2 58 0,0 0-58 0,5-9 58 16,-1-10-58-16,-4 19 53 0,0 0-53 0,10-34 54 15,6-10-54-15,-16 44 44 0,0 0-44 0,16-46 44 0,7-3-44 16,-23 49 38-16,0 0-38 0,34-43 39 0,6 5-39 16,-40 38 35-16,0 0-35 0,46-36 36 0,5-1-36 15,-51 37 33-15,0 0-33 0,53-33 34 0,2 6-34 0,-55 27 30 16,0 0-30-16,53-31 30 0,-6 3-30 0,-47 28 23 16,0 0-23-16,50-19 23 0,6 12-23 0,-1 0-1060 0</inkml:trace>
  <inkml:trace contextRef="#ctx0" brushRef="#br1" timeOffset="-72308.91">9114 14334 673 0,'0'0'0'0,"0"0"0"15,0 0 0-15,0 0 60 0,0 0-60 16,21 26 60-16,-12-9-60 0,-9-17 77 0,0 0-77 0,5 21 77 16,4 3-77-16,-9-24 75 0,0 0-75 0,9 23 75 15,0-6-75-15,-9-17 50 0,0 0-50 0,2 14 51 0,1-5-51 16,-3-9 37-16,0 0-37 0,5 7 38 16,4-6-38-16,-9-1 26 0,0 0-26 0,9-5 26 15,3-12-26-15,-12 17 22 0,0 0-22 0,20-31 22 0,6-11-22 16,-26 42 19-16,0 0-19 0,32-45 20 15,3 0-20-15,-35 45 18 0,0 0-18 0,37-41 18 0,4 1-18 16,-41 40 15-16,0 0-15 0,49-43 15 0,6 1-15 16,-55 42 21-16,0 0-21 0,67-40 22 0,5 1-22 15,-72 39 18-15,0 0-18 0,78-28 18 0,-6 14-18 0,-72 14 15 16,0 0-15-16,58-12 16 0,-22 0-16 0,1 0-1128 16</inkml:trace>
  <inkml:trace contextRef="#ctx0" brushRef="#br1" timeOffset="-70005.52">1438 15495 583 0,'0'0'0'0,"0"0"0"0,3 16 0 16,-3-16 53-16,0 0-53 0,0 14 54 15,2 0-54-15,-2-14 122 0,0 0-122 0,3 20 123 0,-3 10-123 16,0-30 113-16,0 0-113 0,6 34 113 0,1 5-113 16,-7-39 73-16,0 0-73 0,5 45 74 0,4 10-74 15,-9-55 39-15,0 0-39 0,9 54 40 0,1-6-40 0,-10-48 27 16,0 0-27-16,14 36 27 0,11-10-27 0,-2 0-1021 15</inkml:trace>
  <inkml:trace contextRef="#ctx0" brushRef="#br1" timeOffset="-69741.26">1817 15440 1065 0,'0'0'0'0,"0"0"0"16,0 16 0-16,0-16 7 0,0 0-7 15,0 12 7-15,0-4-7 0,0-8 18 0,0 0-18 0,0 11 19 16,0 4-19-16,0-15 65 0,0 0-65 0,0 18 65 16,5 8-65-16,-5-26 75 0,0 0-75 0,7 31 75 15,-2 3-75-15,-5-34 66 0,0 0-66 0,9 38 67 0,-3 2-67 16,-6-40 56-16,0 0-56 0,5 44 57 0,2 2-57 15,-7-46 36-15,0 0-36 0,5 45 36 0,4-14-36 16,-4 1-1226-16</inkml:trace>
  <inkml:trace contextRef="#ctx0" brushRef="#br1" timeOffset="-69423.76">2006 15508 1267 0,'0'0'0'0,"-4"12"0"0,-1 12 0 0,5-24 15 16,0 0-15-16,-6 24 15 0,-1-12-15 0,7-12 61 15,0 0-61-15,-1 9 61 0,-6-2-61 0,7-7 56 0,0 0-56 16,-9 8 57-16,-5 5-57 0,14-13 54 0,0 0-54 16,-14 8 55-16,5-1-55 0,9-7 40 0,0 0-40 15,-9 4 41-15,9-4-41 0,0 0 28 0,0 0-28 0,-11 0 29 16,2 0-29-16,9 0 19 0,0 0-19 0,-8-2 20 15,8 2-20-15,0 0 13 0,0 0-13 0,0 0 14 16,14-4-14-16,-14 4 6 0,0 0-6 0,14 11 7 16,4 6-7-16,-18-17 4 0,0 0-4 0,22 28 5 15,1 3-5-15,-23-31 4 0,0 0-4 0,22 35 5 16,9 4-5-16,-31-39 4 0,0 0-4 0,32 38 4 16,-4-12-4-16,2 0-1353 0</inkml:trace>
  <inkml:trace contextRef="#ctx0" brushRef="#br1" timeOffset="-68923.79">2168 15606 1244 0,'0'0'0'0,"9"5"0"0,5 9 0 16,-14-14 12-16,0 0-12 0,19 18 13 0,-1 1-13 15,-18-19 25-15,0 0-25 0,17 20 25 0,-8 1-25 0,-9-21 70 16,0 0-70-16,6 19 71 0,-3-3-71 0,-3-16 58 16,0 0-58-16,0 14 59 0,-3-4-59 0,3-10 50 15,0 0-50-15,0 5 50 0,0-5-50 16,0 0 41-16,0 0-41 0,0 0 41 0,0-15-41 0,0 15 31 0,0 0-31 16,-2-19 31-16,4-7-31 0,-2 26 22 0,0 0-22 15,3-26 23-15,-1 1-23 0,-2 25 19 0,0 0-19 16,7-19 20-16,2 7-20 15,-9 12 18-15,0 0-18 0,9-7 18 0,1 7-18 0,-10 0 17 0,0 0-17 16,9 11 17-16,3 4-17 0,-12-15 14 0,0 0-14 0,9 21 15 16,-4 0-15-16,-5-21 14 0,0 0-14 0,6 17 15 15,-1-5-15-15,-5-12 13 0,0 0-13 0,7 7 13 16,-7-7-13-16,0 0 12 0,0 0-12 0,11 0 12 16,-4-9-12-16,-7 9 10 0,0 0-10 0,7-12 11 15,5-7-11-15,-12 19 8 0,0 0-8 0,18-17 9 16,-1-5-9-16,-17 22 7 0,0 0-7 0,14-14 7 0,1 2-7 15,-15 12 8-15,0 0-8 0,12-6 8 0,2 5-8 16,-14 1 8-16,0 0-8 0,18 7 8 0,1 5-8 16,-19-12 9-16,0 0-9 0,21 24 10 0,-3 5-10 15,-18-29 9-15,0 0-9 0,10 33 10 0,-6-7-10 16,-4-26 6-16,0 0-6 0,5 26 7 16,8 14-7-16,-3 0-1604 0</inkml:trace>
  <inkml:trace contextRef="#ctx0" brushRef="#br1" timeOffset="-68402.19">3429 15468 953 0,'0'0'0'0,"0"0"0"0,4 19 0 0,-4-19 34 16,0 0-34-16,1 21 35 0,3 10-35 0,-4-31 52 15,0 0-52-15,3 33 52 16,3-1-52-16,-6-32 45 0,0 0-45 0,3 33 46 0,-1 12-46 16,-2-45 24-16,0 0-24 0,7 45 24 0,-2-10-24 0,-5-35 8 15,0 0-8-15,11 31 8 0,1-1-8 0,2-1-901 16</inkml:trace>
  <inkml:trace contextRef="#ctx0" brushRef="#br1" timeOffset="-68140.19">3701 15454 942 0,'0'0'0'0,"3"10"0"15,1 18 0-15,-4-28-1 0,0 0 1 0,5 28 0 16,-1-11 0-16,-4-17-7 0,0 0 7 0,1 16-7 16,-1 3 7-16,0-19 33 0,0 0-33 0,4 26 33 0,-1 10-33 15,-3-36 97-15,0 0-97 0,2 43 98 0,-2-1-98 16,0-42 99-16,0 0-99 0,5 38 99 0,2-5-99 16,-7-33 78-16,0 0-78 0,11 24 79 15,3-10-79-15,-14-14 54 0,0 0-54 0,21 7 55 0,2-11-55 16,4 2-1179-16</inkml:trace>
  <inkml:trace contextRef="#ctx0" brushRef="#br1" timeOffset="-67873.75">3898 15532 1110 0,'0'0'0'0,"4"5"0"0,6 11 0 0,-10-16 1 0,0 0-1 16,9 15 2-16,-5-3-2 0,-4-12 23 0,0 0-23 15,0 7 23-15,-7 0-23 0,7-7 34 0,0 0-34 16,-11 10 35-16,-3-1-35 0,14-9 29 0,0 0-29 15,-21 10 29-15,1 1-29 0,20-11 28 0,0 0-28 16,-17 7 28-16,11-4-28 0,6-3 29 0,0 0-29 0,-8 4 29 16,1-3-29-16,7-1 25 0,0 0-25 0,0 0 25 15,-6-5-25-15,6 5 19 0,0 0-19 0,0 0 20 16,13 9-20-16,-13-9 16 0,0 0-16 16,19 14 16-16,13 12-16 0,-32-26 17 0,0 0-17 15,35 29 18-15,-7 1-18 0,-28-30 17 0,0 0-17 0,27 24 17 16,-10-5-17-16,-17-19 11 0,0 0-11 0,14 15 11 15,8-1-11-15,1 0-1149 0</inkml:trace>
  <inkml:trace contextRef="#ctx0" brushRef="#br1" timeOffset="-67398.5">4069 15648 1087 0,'0'0'0'0,"0"0"0"0,9 17 0 15,-9-17 33-15,0 0-33 0,9 12 33 0,-4 4-33 0,-5-16 35 16,0 0-35-16,6 20 36 0,-3 6-36 0,-3-26 68 16,0 0-68-16,5 25 68 0,-5-6-68 0,0-19 53 15,0 0-53-15,0 15 54 0,0-8-54 0,0-7 42 16,0 0-42-16,0 0 43 0,0 0-43 0,0 0 36 16,0 0-36-16,0 0 37 0,-5-12-37 15,5 12 23-15,0 0-23 0,5-19 24 0,-1-5-24 0,-4 24 16 16,0 0-16-16,2-24 16 0,5-1-16 15,-7 25 9-15,0 0-9 0,5-20 10 0,4 6-10 0,-9 14 8 0,0 0-8 16,9-7 8-16,-1 5-8 0,-8 2 10 0,0 0-10 0,9 7 11 16,2 2-11-16,-11-9 14 0,0 0-14 15,9 20 14-15,-6 13-14 0,-3-33 17 0,0 0-17 0,2 30 17 16,-2-8-17-16,0-22 17 0,0 0-17 0,3 16 18 16,-3-6-18-16,0-10 15 0,0 0-15 0,0 0 16 15,15 0-16-15,-15 0 13 0,0 0-13 0,8-10 14 16,5-7-14-16,-13 17 7 0,0 0-7 0,9-25 8 15,1-2-8-15,-10 27 4 0,0 0-4 0,12-32 5 16,-3 10-5-16,-9 22 2 0,0 0-2 0,6-16 3 16,-1 8-3-16,-5 8 2 0,0 0-2 0,7-2 3 15,4 9-3-15,-11-7 4 0,0 0-4 0,17 19 5 0,10 14-5 16,-27-33 8-16,0 0-8 0,23 38 9 0,-6-2-9 16,-17-36 11-16,0 0-11 0,18 38 11 15,-8 0-11-15,-10-38 11 0,0 0-11 0,15 30 11 16,0-16-11-16,0-1-1455 0</inkml:trace>
  <inkml:trace contextRef="#ctx0" brushRef="#br1" timeOffset="-66938.08">4990 15537 1177 0,'0'0'0'0,"0"9"0"16,5 13 0-16,-5-22 32 0,0 0-32 0,6 24 33 0,2 2-33 15,-8-26 37-15,0 0-37 0,4 38 37 0,-2 16-37 16,-2-54 47-16,0 0-47 0,3 54 48 0,1-2-48 16,-4-52 28-16,0 0-28 0,9 43 28 0,-4-12-28 0,-5-31 19 15,0 0-19-15,14 28 20 0,7-2-20 0,-1 0-1070 16</inkml:trace>
  <inkml:trace contextRef="#ctx0" brushRef="#br1" timeOffset="-66722.48">5230 15537 1166 0,'0'0'0'0,"5"7"0"16,4 10 0-16,-9-17-8 0,0 0 8 0,12 19-7 16,-3-7 7-16,-9-12 4 0,0 0-4 0,11 12 4 15,-2 6-4-15,-9-18 20 0,0 0-20 0,12 27 20 16,-1 13-20-16,-11-40 45 0,0 0-45 0,8 44 45 15,1-3-45-15,-9-41 39 0,0 0-39 0,9 42 39 16,0-4-39-16,-9-38 29 0,0 0-29 0,10 27 29 16,6-13-29-16,0 0-1009 0</inkml:trace>
  <inkml:trace contextRef="#ctx0" brushRef="#br1" timeOffset="-66468.66">5433 15592 1132 0,'0'0'0'0,"0"0"0"0,9 16 0 16,-9-16 9-16,0 0-9 0,5 10 9 16,-10-3-9-16,5-7 7 0,0 0-7 0,-4 7 8 0,-5 2-8 15,9-9 36-15,0 0-36 0,-14 17 36 0,-18 14-36 0,32-31 35 16,0 0-35-16,-26 31 35 0,12-10-35 0,14-21 31 16,0 0-31-16,0 12 32 0,9 0-32 0,-9-12 28 15,0 0-28-15,17 13 28 0,6-1-28 0,-23-12 24 0,0 0-24 16,27 10 24-16,-4 0-24 0,-23-10 11 0,0 0-11 15,23 7 11-15,-6 5-11 0,-17-12 4 0,0 0-4 16,14 13 4-16,0-7-4 0,-14-6 1 0,0 0-1 16,18 6 1-16,-4 1-1 0,4 0-1070 0</inkml:trace>
  <inkml:trace contextRef="#ctx0" brushRef="#br1" timeOffset="-66031.89">5595 15717 1121 0,'0'0'0'0,"0"9"0"15,0 3 0-15,0-12 0 0,0 0 0 0,2 14 1 16,1-1-1-16,-3-13 18 0,0 0-18 0,4 21 19 16,1 3-19-16,-5-24 60 0,0 0-60 0,5 21 61 15,4-4-61-15,-9-17 69 0,0 0-69 0,9 13 70 16,-5-6-70-16,-4-7 65 0,0 0-65 0,0 0 66 0,10-7-66 16,-10 7 55-16,0 0-55 0,13-14 55 0,4-7-55 15,-17 21 44-15,0 0-44 0,16-28 45 0,0-8-45 16,-16 36 35-16,0 0-35 0,9-31 36 0,-2 7-36 15,-7 24 25-15,0 0-25 0,7-16 26 0,2 9-26 16,-9 7 21-16,0 0-21 0,9 0 22 0,1 5-22 16,-10-5 19-16,0 0-19 0,12 18 19 0,6 13-19 15,-18-31 18-15,0 0-18 0,16 29 18 0,2 2-18 16,-18-31 15-16,0 0-15 0,17 25 15 0,-8-8-15 16,-9-17 11-16,0 0-11 0,9 14 12 0,-6-7-12 15,-3-7 10-15,0 0-10 0,0 0 10 0,16-9-10 16,-16 9 9-16,0 0-9 0,13-16 10 0,-5-6-10 15,-8 22 9-15,0 0-9 0,9-23 9 0,0 3-9 0,-9 20 8 16,0 0-8-16,11-19 9 0,-3-4-9 0,-8 23 11 0,0 0-11 16,8-16 12-16,-8 16-12 0,0 0 15 0,0 0-15 15,5 9 15-15,4 21-15 0,-9-30 16 0,0 0-16 16,14 36 16-16,0-1-16 0,-14-35 16 0,0 0-16 0,18 29 17 16,-1-7-17-16,-17-22 12 0,0 0-12 0,14 18 13 15,4-6-13-15,0 0-1634 0</inkml:trace>
  <inkml:trace contextRef="#ctx0" brushRef="#br1" timeOffset="-65537.02">6749 15585 1244 0,'0'0'0'0,"0"0"0"16,3 11 0-16,-3-11 52 0,0 0-52 15,0 0 53-15,9 8-53 0,-9-8 89 0,0 0-89 0,0 0 90 16,5 9-90-16,-5-9 94 0,0 0-94 0,7 16 94 16,-1 10-94-16,-6-26 54 0,0 0-54 0,8 34 55 15,1 11-55-15,-9-45 40 0,0 0-40 0,9 45 40 16,2-1-40-16,-11-44 30 0,0 0-30 0,12 41 31 16,2-1-31-16,-14-40 22 0,0 0-22 0,18 31 22 0,1-10-22 15,2 0-1448-15</inkml:trace>
  <inkml:trace contextRef="#ctx0" brushRef="#br1" timeOffset="-65304.59">7022 15551 1121 0,'0'0'0'0,"9"8"0"0,5 13 0 15,-14-21 15-15,0 0-15 0,14 21 16 0,-5-4-16 0,-9-17 69 16,0 0-69-16,5 25 69 0,0 13-69 0,-5-38 66 0,0 0-66 16,8 45 67-16,-7-9-67 0,-1-36 44 0,0 0-44 15,4 36 44-15,-1 1-44 0,-3-37 29 0,0 0-29 16,9 33 30-16,5-1-30 0,4 1-1118 0</inkml:trace>
  <inkml:trace contextRef="#ctx0" brushRef="#br1" timeOffset="-65026.32">7244 15599 1199 0,'0'0'0'0,"0"0"0"15,13 12 0-15,-13-12 33 0,0 0-33 0,10 7 34 16,-10-7-34-16,0 0 38 0,0 0-38 0,0 7 39 16,-5 2-39-16,5-9 72 0,0 0-72 0,-9 12 72 15,-9 4-72-15,18-16 47 0,0 0-47 0,-17 17 47 16,-1 0-47-16,18-17 36 0,0 0-36 0,-14 17 36 15,9-4-36-15,5-13 24 0,0 0-24 0,-5 8 24 0,5 8-24 16,0-16 16-16,0 0-16 0,5 14 17 0,0 5-17 16,-5-19 10-16,0 0-10 0,9 19 10 0,3-2-10 15,-12-17 4-15,0 0-4 0,9 16 5 0,2-1-5 16,-11-15 2-16,0 0-2 0,12 16 3 0,6-2-3 0,-18-14 1 16,0 0-1-16,14 8 1 0,-5-3-1 0,-9-5 0 15,0 0 0-15,14 6 1 0,3 1-1 0,1-1-1269 16</inkml:trace>
  <inkml:trace contextRef="#ctx0" brushRef="#br1" timeOffset="-64576.32">7370 15710 1054 0,'0'0'0'0,"0"9"0"15,5 10 0-15,-5-19 17 0,0 0-17 16,5 17 17-16,4 4-17 0,-9-21 28 0,0 0-28 15,5 22 29-15,2-1-29 0,-7-21 23 0,0 0-23 16,6 19 24-16,-3-5-24 0,-3-14 18 0,0 0-18 0,0 10 18 16,0-1-18-16,0-9 16 0,0 0-16 0,0 0 16 15,0 0-16-15,0 0 13 0,0 0-13 0,0 0 14 16,11-12-14-16,-11 12 14 0,0 0-14 0,3-12 14 16,6-11-14-16,-9 23 14 0,0 0-14 0,5-22 15 15,4-1-15-15,-9 23 19 0,0 0-19 0,9-15 19 0,9 6-19 16,-18 9 25-16,0 0-25 0,14-3 26 0,0 6-26 15,-14-3 31-15,0 0-31 0,12 7 32 0,2 5-32 16,-14-12 33-16,0 0-33 0,14 14 33 0,1 0-33 16,-15-14 33-16,0 0-33 0,14 10 33 0,3-6-33 15,-17-4 32-15,0 0-32 0,16-2 33 0,-2-5-33 16,-14 7 38-16,0 0-38 0,11-9 39 0,3-3-39 16,-14 12 42-16,0 0-42 0,16-19 43 0,-6-3-43 15,-10 22 48-15,0 0-48 0,9-19 49 0,0 6-49 16,-9 13 56-16,0 0-56 0,0 0 56 0,9 0-56 15,-9 0 49-15,0 0-49 0,9 13 50 0,-1 6-50 0,-8-19 42 16,0 0-42-16,6 20 43 0,-3 3-43 0,-3-23 34 16,0 0-34-16,2 22 35 0,5-1-35 0,-7-21 22 15,0 0-22-15,11 21 23 0,10 0-23 0,-3-1-1712 0</inkml:trace>
  <inkml:trace contextRef="#ctx0" brushRef="#br1" timeOffset="-64041.73">8255 15483 1255 0,'0'0'0'0,"0"0"0"16,0 21 0-16,0-21 53 0,0 0-53 15,2 16 54-15,1-2-54 0,-3-14 90 0,0 0-90 0,4 15 91 16,5 8-91-16,-9-23 72 0,0 0-72 0,8 32 72 16,3 12-72-16,-11-44 37 0,0 0-37 0,12 53 38 15,-3 3-38-15,-9-56 27 0,0 0-27 0,7 53 28 16,2-15-28-16,-9-38 18 0,0 0-18 0,12 28 18 16,11-9-18-16,-1 0-1330 0</inkml:trace>
  <inkml:trace contextRef="#ctx0" brushRef="#br1" timeOffset="-63808.1">8523 15475 1188 0,'0'0'0'0,"7"12"0"15,2 12 0-15,-9-24 1 0,0 0-1 0,11 28 1 0,-3-9-1 16,-8-19 1-16,0 0-1 0,4 19 2 0,5 8-2 0,-9-27 31 16,0 0-31-16,5 25 32 0,0-1-32 0,-5-24 35 15,0 0-35-15,4 28 35 0,-4 11-35 0,0-39 31 0,0 0-31 16,2 35 31-16,5-11-31 0,-2 0-981 0</inkml:trace>
  <inkml:trace contextRef="#ctx0" brushRef="#br1" timeOffset="-63509.25">8671 15483 1211 0,'0'0'0'0,"0"12"0"16,6 14 0-16,-6-26 21 0,0 0-21 0,3 28 21 16,1-14-21-16,-4-14 47 0,0 0-47 0,-4 7 47 15,4-7-47-15,0 0 51 0,0 0-51 0,-12 10 51 16,5-3-51-16,7-7 29 0,0 0-29 0,0 0 30 15,-4 9-30-15,4-9 23 0,0 0-23 0,0 0 24 16,0 0-24-16,0 0 20 0,0 0-20 0,-5 12 20 0,10-2-20 16,-5-10 18-16,0 0-18 0,5 14 19 0,8 2-19 15,-13-16 16-15,0 0-16 0,14 14 16 0,-2-4-16 16,-12-10 10-16,0 0-10 0,16 9 10 0,2-4-10 16,-18-5 10-16,0 0-10 0,17 3 11 0,1-3-11 15,-18 0 8-15,0 0-8 0,14-5 8 0,-5-2-8 0,-9 7 0 16,0 0 0-16,14-10 1 0,9-4-1 0,0 2-1232 15</inkml:trace>
  <inkml:trace contextRef="#ctx0" brushRef="#br1" timeOffset="-63135.62">8846 15565 1065 0,'0'0'0'0,"0"0"0"0,14 17 0 0,-14-17 5 16,0 0-5-16,9 12 5 0,0-2-5 0,-9-10 6 0,0 0-6 15,5 6 7-15,-3 4-7 0,-2-10 28 0,0 0-28 16,7 16 28-16,-2 6-28 0,-5-22 42 0,0 0-42 16,9 24 43-16,-6 2-43 0,-3-26 47 0,0 0-47 15,6 21 47-15,-3-9-47 0,-3-12 47 0,0 0-47 16,9 0 47-16,5-21-47 0,-14 21 38 0,0 0-38 15,11-27 38-15,-4-1-38 0,-7 28 26 0,0 0-26 16,5-22 27-16,0 2-27 0,-5 20 18 0,0 0-18 0,9-17 18 16,0 3-18-16,-9 14 12 0,0 0-12 0,9-12 13 15,-7 4-13-15,-2 8 12 0,0 0-12 0,0 0 13 16,12 3-13-16,-12-3 12 0,0 0-12 0,9 7 13 16,0 3-13-16,-9-10 15 0,0 0-15 0,8 12 16 15,1 2-16-15,-9-14 16 0,0 0-16 0,9 12 16 16,-4-1-16-16,-5-11 14 0,0 0-14 0,9 8 14 15,0-1-14-15,-9-7 16 0,0 0-16 0,9 4 17 16,0-4-17-16,-9 0 16 0,0 0-16 0,5-4 17 0,0-4-17 16,-5 8 16-16,0 0-16 0,9-12 17 0,3-2-17 15,-12 14 16-15,0 0-16 0,11-11 17 0,1 6-17 16,-12 5 12-16,0 0-12 0,0 0 13 0,9 0-13 16,-9 0 13-16,0 0-13 0,0 0 13 0,14 16-13 15,-14-16 11-15,0 0-11 0,11 24 12 0,5 16-12 16,-16-40 9-16,0 0-9 0,14 36 9 15,-2-19-9-15,2-1-1419 0</inkml:trace>
  <inkml:trace contextRef="#ctx0" brushRef="#br1" timeOffset="-62654.84">9557 15405 1121 0,'0'0'0'0,"0"0"0"0,3 11 0 0,-3-11 8 16,0 0-8-16,4 12 9 0,1 7-9 0,-5-19 6 15,0 0-6-15,5 21 6 0,1 3-6 0,-6-24 51 16,0 0-51-16,7 21 51 0,-2-2-51 0,-5-19 55 16,0 0-55-16,4 19 56 0,1 0-56 15,-5-19 40-15,0 0-40 0,5 22 41 0,7 9-41 0,3 1-1023 0</inkml:trace>
  <inkml:trace contextRef="#ctx0" brushRef="#br1" timeOffset="-62353.84">9747 15295 1020 0,'0'0'0'0,"0"0"0"0,13 19 0 16,-13-19 6-16,0 0-6 0,8 15 6 16,-2-3-6-16,-6-12 63 0,0 0-63 0,7 21 64 15,0 19-64-15,-7-40 77 0,0 0-77 0,12 40 77 0,-3-9-77 16,-9-31 57-16,0 0-57 0,5 24 57 0,-1-1-57 15,-4-23 43-15,0 0-43 0,3 19 44 0,3 0-44 16,-6-19 29-16,0 0-29 0,3 19 29 0,4 2-29 0,0-1-1119 16</inkml:trace>
  <inkml:trace contextRef="#ctx0" brushRef="#br1" timeOffset="-62054.64">9881 15343 1188 0,'0'0'0'16,"0"0"0"-16,18 19 0 0,-18-19-4 0,0 0 4 16,9 14-3-16,-4-5 3 0,-5-9-14 0,0 0 14 15,0 0-14-15,4 7 14 0,-4-7 10 0,0 0-10 16,0 0 10-16,-9 10-10 0,9-10 48 0,0 0-48 0,-9 10 49 16,0 1-49-16,9-11 77 0,0 0-77 15,-5 8 77-15,5-8-77 0,0 0 67 0,0 0-67 0,-7 14 67 16,5 0-67-16,2-14 50 0,0 0-50 0,2 16 51 15,5 1-51-15,-7-17 38 0,0 0-38 0,9 16 38 16,-2-4-38-16,-7-12 29 0,0 0-29 0,9 12 29 16,-1 0-29-16,-8-12 21 0,0 0-21 0,7 12 22 15,2 0-22-15,-9-12 13 0,0 0-13 0,9 5 13 0,-9-5-13 16,0 0 5-16,0 0-5 0,14 7 6 0,-5 0-6 16,2 0-1345-16</inkml:trace>
  <inkml:trace contextRef="#ctx0" brushRef="#br1" timeOffset="-61588.57">9980 15468 1311 0,'0'0'0'0,"0"0"0"0,14 10 0 0,-14-10 1 16,0 0-1-16,13 7 1 0,-8 0-1 0,-5-7 3 15,0 0-3-15,0 10 3 0,3 4-3 0,-3-14 40 16,0 0-40-16,6 16 40 0,-6-8-40 0,0-8 49 15,0 0-49-15,0 0 49 0,5 9-49 0,-5-9 52 16,0 0-52-16,0 0 52 0,0 0-52 0,0 0 47 0,0 0-47 0,0 0 47 16,0 0-47-16,0 0 37 0,0 0-37 15,9-10 37-15,0-2-37 0,-9 12 28 0,0 0-28 0,8-16 29 16,1 0-29-16,-9 16 24 0,0 0-24 0,2-12 24 16,2 0-24-16,-4 12 20 0,0 0-20 0,0 0 21 15,12-5-21-15,-12 5 16 0,0 0-16 0,5 5 17 16,4 2-17-16,-9-7 16 0,0 0-16 0,11 9 16 15,-3 3-16-15,-8-12 14 0,0 0-14 0,7 12 14 16,0 0-14-16,-7-12 12 0,0 0-12 0,8 11 13 16,-3-5-13-16,-5-6 9 0,0 0-9 0,0 0 10 15,14 6-10-15,-14-6 6 0,0 0-6 0,12-2 6 0,8-8-6 16,-20 10 4-16,0 0-4 0,21-13 5 0,-2 0-5 16,-19 13 3-16,0 0-3 0,21-11 4 15,-6 1-4-15,-15 10 3 0,0 0-3 0,12-7 3 0,-3 3-3 16,-9 4 4-16,0 0-4 0,7 0 5 0,-7 0-5 15,0 0 6-15,0 0-6 0,12 13 7 0,-1 6-7 16,-11-19 6-16,0 0-6 0,9 19 6 0,-6-2-6 16,-3-17 2-16,0 0-2 0,4 19 2 0,4 10-2 15,-2 1-1533-15</inkml:trace>
  <inkml:trace contextRef="#ctx0" brushRef="#br0" timeOffset="-7327.6">26114 14230 1177 0,'0'0'0'16,"0"0"0"-16,13 21 0 0,-13-21 66 0,0 0-66 16,10 12 67-16,-3-8-67 0,-7-4 139 0,0 0-139 0,16 12 139 15,16 12-139-15,-32-24 96 0,0 0-96 16,41 36 97-16,6 9-97 0,-47-45 51 0,0 0-51 15,55 51 52-15,14 4-52 0,-69-55 35 0,0 0-35 0,67 50 36 16,-16-8-36-16,-51-42 24 0,0 0-24 0,37 31 25 16,-14-10-25-16,-23-21 11 0,0 0-11 0,21 15 11 15,11 1-11-15,-1-1-1460 0</inkml:trace>
  <inkml:trace contextRef="#ctx0" brushRef="#br0" timeOffset="-7106.77">26531 14196 1278 0,'0'0'0'0,"0"0"0"0,12 19 0 16,-12-19 54-16,0 0-54 0,7 14 55 0,-5-4-55 16,-2-10 92-16,0 0-92 0,-9 12 93 0,-14 14-93 15,23-26 53-15,0 0-53 0,-35 42 54 0,-15 23-54 16,50-65 33-16,0 0-33 0,-53 75 33 0,1-1-33 15,52-74 19-15,0 0-19 0,-41 76 20 0,15-5-20 0,26-71 11 16,0 0-11-16,-25 63 12 0,2-15-12 0,0 2-1296 0</inkml:trace>
  <inkml:trace contextRef="#ctx0" brushRef="#br0" timeOffset="-6580.95">27136 14217 1132 0,'0'0'0'0,"-2"6"0"0,-2 12 0 16,4-18 7-16,0 0-7 0,-7 22 8 0,0 3-8 15,7-25 1-15,0 0-1 0,-9 32 1 0,2 20-1 0,7-52 29 16,0 0-29-16,-5 49 30 0,3-13-30 0,2-36 55 15,0 0-55-15,-3 26 55 0,3-9-55 0,0-17 59 16,0 0-59-16,3 11 59 0,-3-11-59 0,0 0 58 16,0 0-58-16,18 5 59 0,10-10-59 0,-28 5 47 0,0 0-47 15,35-9 47-15,-3 0-47 0,-32 9 37 16,0 0-37-16,37-3 37 0,11 8-37 0,-48-5 28 16,0 0-28-16,48 12 29 0,-8 6-29 0,-40-18 24 15,0 0-24-15,30 24 24 0,-5 7-24 0,-25-31 20 0,0 0-20 16,14 36 21-16,-12 4-21 0,-2-40 14 0,0 0-14 0,-13 40 15 15,-13-5-15-15,26-35 12 0,0 0-12 0,-39 29 13 16,-12-7-13-16,51-22 4 0,0 0-4 0,-53 25 5 16,7-1-5-16,46-24 0 0,0 0 0 0,-37 7 0 15,9-26 0-15,0 0-1388 0</inkml:trace>
  <inkml:trace contextRef="#ctx0" brushRef="#br0" timeOffset="-6384.84">27100 14272 1300 0,'0'0'0'0,"11"0"0"0,15-2 0 15,-26 2 25-15,0 0-25 0,46-5 26 0,21-4-26 16,-67 9 21-16,0 0-21 0,73-8 22 0,-5 1-22 16,-68 7 24-16,0 0-24 0,59-7 24 0,-22 2-24 15,-37 5 14-15,0 0-14 0,30-2 15 0,1-2-15 16,-31 4 11-16,0 0-11 0,29-1 11 0,-6-3-11 15,0 1-1060-15</inkml:trace>
  <inkml:trace contextRef="#ctx0" brushRef="#br0" timeOffset="-6025.43">27720 13748 1233 0,'0'0'0'0,"14"8"0"16,19 15 0-16,-33-23 7 0,0 0-7 0,44 40 8 16,7 32-8-16,-51-72 24 0,0 0-24 0,50 85 25 0,-3 5-25 15,-47-90 89-15,0 0-89 0,43 104 89 0,-6 14-89 16,-37-118 69-16,0 0-69 0,23 122 70 0,-16 3-70 16,-7-125 43-16,0 0-43 0,-7 128 43 0,-14 0-43 15,21-128 26-15,0 0-26 0,-43 116 26 0,-19-28-26 16,3-1-1254-16</inkml:trace>
  <inkml:trace contextRef="#ctx0" brushRef="#br0" timeOffset="-5403.97">28795 14561 1211 0,'0'0'0'0,"0"0"0"0,11 28 0 0,-11-28 2 0,0 0-2 15,11 17 3-15,3-10-3 0,-14-7 20 0,0 0-20 16,26 2 21-16,18-4-21 0,-44 2 97 0,0 0-97 0,59-4 98 15,15 3-98-15,-74 1 97 0,0 0-97 0,81 0 98 16,-2 3-98-16,-79-3 68 0,0 0-68 16,67 4 69-16,-16-1-69 0,-51-3 65 0,0 0-65 0,39 3 66 15,-7-1-66-15,-32-2 48 0,0 0-48 0,26 0 49 16,-6-3-49-16,-20 3 37 0,0 0-37 16,16-5 38-16,1-4-38 0,-17 9 13 0,0 0-13 0,16-14 14 15,-5-3-14-15,-1-1-1526 0</inkml:trace>
  <inkml:trace contextRef="#ctx0" brushRef="#br0" timeOffset="-5185.03">29071 14288 1367 0,'0'0'0'0,"0"0"0"0,-7 1 0 16,7-1 7-16,0 0-7 0,-4 9 7 0,4 8-7 0,0-17 15 15,0 0-15-15,11 38 16 0,10 30-16 0,-21-68 66 16,0 0-66-16,26 72 66 0,1-9-66 0,-27-63 59 16,0 0-59-16,23 53 60 0,-7-15-60 0,-16-38 48 15,0 0-48-15,15 45 49 0,5 21-49 0,-20-66 43 16,0 0-43-16,16 56 44 0,-11-25-44 0,2 0-1326 16</inkml:trace>
  <inkml:trace contextRef="#ctx0" brushRef="#br0" timeOffset="729.22">30247 13864 953 0,'0'0'0'0,"0"0"0"0,0 0 0 0,0 0 57 16,0 0-57-16,-33 29 58 0,4 7-58 0,29-36 111 16,0 0-111-16,-30 49 111 0,-3 11-111 0,33-60 75 15,0 0-75-15,-34 68 75 0,4 8-75 0,30-76 46 16,0 0-46-16,-19 90 46 0,10 22-46 16,9-112 29-16,0 0-29 0,0 111 29 0,11-19-29 0,-11-92 19 15,0 0-19-15,21 81 19 0,11-8-19 0,-32-73 14 16,0 0-14-16,35 55 15 0,-3-20-15 0,-32-35 16 0,0 0-16 15,40 24 16-15,15-5-16 0,-55-19 18 0,0 0-18 16,53 5 18-16,-4-17-18 0,-49 12 18 0,0 0-18 0,41-26 18 16,-9-12-18-16,-32 38 26 0,0 0-26 0,10-38 27 15,-27 2-27-15,17 36 29 0,0 0-29 0,-41-28 30 16,-19 9-30-16,60 19 31 0,0 0-31 0,-69-10 31 16,-8 10-31-16,77 0 26 0,0 0-26 0,-73 15 27 15,13 16-27-15,60-31 6 0,0 0-6 0,-44 42 7 16,14 5-7-16,0 1-1441 0</inkml:trace>
  <inkml:trace contextRef="#ctx0" brushRef="#br0" timeOffset="1575.43">12487 17148 1423 0,'0'0'0'0,"0"0"0"15,0 0 0-15,0 0 78 0,0 0-78 0,0 0 78 16,0 0-78-16,0 0 141 0,0 0-141 0,26 9 142 15,9-27-142-15,-35 18 99 0,0 0-99 0,41-22 100 16,6-4-100-16,-47 26 46 0,0 0-46 0,50-26 47 16,-2-2-47-16,-48 28 27 0,0 0-27 0,45-22 27 15,-4 10-27-15,-41 12 17 0,0 0-17 0,33 0 18 16,1 14-18-16,-34-14 6 0,0 0-6 0,25 13 6 16,-13-6-6-16,-3 0-1632 0</inkml:trace>
  <inkml:trace contextRef="#ctx0" brushRef="#br0" timeOffset="1753.34">12631 17486 1446 0,'0'0'0'0,"0"0"0"0,20 19 0 0,-20-19 9 16,0 0-9-16,24 5 9 0,1-21-9 0,-25 16 10 0,0 0-10 15,35-27 10-15,15-6-10 0,-50 33 8 0,0 0-8 16,58-38 8-16,5-2-8 0,-63 40 1 0,0 0-1 15,64-43 1-15,-13-6-1 0,2 2-1067 0</inkml:trace>
  <inkml:trace contextRef="#ctx0" brushRef="#br0" timeOffset="7845.94">14005 16871 1054 0,'0'0'0'16,"0"0"0"-16,16-40 0 0,-16 40 46 0,0 0-46 15,18-27 47-15,10 4-47 0,-28 23 91 0,0 0-91 0,28-15 92 16,6 8-92-16,-34 7 70 0,0 0-70 0,37 1 71 16,0 10-71-16,-37-11 45 0,0 0-45 0,39 17 46 15,-2 7-46-15,-37-24 34 0,0 0-34 0,17 40 35 0,-15 24-35 16,-2-64 27-16,0 0-27 0,-10 75 27 0,-17 13-27 16,27-88 13-16,0 0-13 0,-32 79 13 0,2-20-13 15,30-59 12-15,0 0-12 0,-28 45 12 0,5-5-12 16,23-40 10-16,0 0-10 0,-19 33 10 0,6-7-10 15,13-26 3-15,0 0-3 0,-5 26 4 0,2 2-4 16,3-28 7-16,0 0-7 0,5 26 8 0,16-6-8 16,-21-20 9-16,0 0-9 0,41 9 10 0,26-18-10 15,-67 9 11-15,0 0-11 0,72-19 12 0,-3-5-12 16,-69 24 15-16,0 0-15 0,58-22 15 0,-3 4-15 16,-55 18 14-16,0 0-14 0,49-12 14 0,-5 7-14 15,-44 5 3-15,0 0-3 0,42-3 4 0,-10 1-4 0,0 0-1353 16</inkml:trace>
  <inkml:trace contextRef="#ctx0" brushRef="#br0" timeOffset="8581.33">15159 16774 1390 0,'0'0'0'0,"0"0"0"0,-7-38 0 16,7 38 38-16,0 0-38 0,-14-33 39 0,-13-1-39 0,27 34 74 0,0 0-74 15,-30-33 75-15,0 5-75 0,30 28 70 0,0 0-70 16,-30-14 71-16,6 18-71 0,24-4 48 0,0 0-48 16,-23 17 49-16,-9 13-49 0,32-30 42 0,0 0-42 15,-35 34 43-15,3 2-43 0,32-36 32 16,0 0-32-16,-30 33 33 0,7-7-33 0,23-26 24 0,0 0-24 16,-18 23 24-16,8-1-24 0,10-22 16 0,0 0-16 15,2 31 17-15,13 13-17 0,-15-44 11 0,0 0-11 0,27 46 12 16,10-1-12-16,-37-45 8 0,0 0-8 0,40 40 9 15,6-10-9-15,-46-30 6 0,0 0-6 0,55 24 7 16,7 0-7-16,-62-24 5 0,0 0-5 0,58 26 5 16,-12-2-5-16,-46-24 1 0,0 0-1 0,32 21 1 15,-10-5-1-15,-22-16 0 0,0 0 0 0,11 12 0 16,-4 0 0-16,-7-12-4 0,0 0 4 0,-9 19-3 16,-14 12 3-16,23-31-8 0,0 0 8 0,-31 26-8 0,-10-16 8 15,41-10-12-15,0 0 12 0,-46-3-11 0,6-11 11 16,40 14-10-16,0 0 10 0,-30-26-10 0,10-8 10 15,20 34-7-15,0 0 7 0,-9-49-7 0,6-20 7 16,3 69-1-16,0 0 1 0,5-73-1 0,11 6 1 16,-16 67 0-16,0 0 0 0,23-57 0 0,3 13 0 15,-26 44 1-15,0 0-1 0,29-34 2 0,2 9-2 16,-31 25 0-16,0 0 0 0,32-17 0 0,-2 5 0 16,-30 12 0-16,0 0 0 0,25-14 0 0,-8-5 0 15,1 2-1494-15</inkml:trace>
  <inkml:trace contextRef="#ctx0" brushRef="#br0" timeOffset="9276.5">16505 16980 1031 0,'0'0'0'0,"0"-7"0"0,0-5 0 16,0 12 59-16,0 0-59 0,-7-17 60 0,-7 0-60 15,14 17 77-15,0 0-77 0,-20-16 77 0,-10 0-77 0,30 16 69 16,0 0-69-16,-28-10 70 0,-2 5-70 0,30 5 63 16,0 0-63-16,-30 2 63 0,-4 5-63 0,34-7 72 15,0 0-72-15,-33 12 72 0,-4 8-72 0,37-20 60 16,0 0-60-16,-34 30 61 0,8 6-61 0,26-36 45 15,0 0-45-15,-19 37 45 0,6-6-45 0,13-31 36 0,0 0-36 16,-5 36 37-16,8 14-37 0,-3-50 20 16,0 0-20-16,9 47 21 0,9-21-21 15,-18-26 14-15,0 0-14 0,23 12 14 0,0-3-14 0,-23-9 8 16,0 0-8-16,28-6 9 0,2-18-9 0,-30 24 4 0,0 0-4 16,28-34 4-16,4-8-4 0,-32 42 2 0,0 0-2 15,30-50 2-15,-2-14-2 0,-28 64 1 0,0 0-1 0,23-66 1 16,-7 2-1-16,-16 64 0 0,0 0 0 0,10-64 1 15,-13 0-1-15,3 64 2 0,0 0-2 0,-5-61 3 16,-1-1-3-16,6 62 6 0,0 0-6 0,-8-54 6 16,-5 15-6-16,13 39 10 0,0 0-10 0,-10-26 11 15,3 14-11-15,7 12 17 0,0 0-17 0,0 0 17 16,-2-7-17-16,2 7 20 0,0 0-20 0,0 20 20 0,0 36-20 16,0-56 19-16,0 0-19 0,5 67 20 0,6 3-20 15,-11-70 17-15,0 0-17 0,16 71 17 0,8 5-17 16,-24-76 16-16,0 0-16 0,34 79 17 0,1 3-17 15,-35-82 9-15,0 0-9 0,39 81 9 0,7-7-9 16,-46-74 3-16,0 0-3 0,47 57 4 0,-11-20-4 16,1-1-1696-16</inkml:trace>
  <inkml:trace contextRef="#ctx0" brushRef="#br0" timeOffset="9648.52">17150 16629 1076 0,'0'0'0'0,"0"0"0"15,0 0 0-15,0 0 63 0,0 0-63 0,0 0 63 16,0 0-63-16,0 0 39 0,0 0-39 0,2 21 40 16,5 20-40-16,-7-41 94 0,0 0-94 0,7 45 94 15,0-3-94-15,-7-42 58 0,0 0-58 0,6 48 59 16,-3 20-59-16,-3-68 48 0,0 0-48 0,0 69 49 0,-3-7-49 15,3-62 36-15,0 0-36 0,3 61 37 0,9-4-37 16,-12-57 23-16,0 0-23 0,16 40 24 0,-3-26-24 16,1-1-1293-16</inkml:trace>
  <inkml:trace contextRef="#ctx0" brushRef="#br0" timeOffset="10127.33">17085 16643 1099 0,'0'0'0'0,"0"0"0"0,7-7 0 0,-7 7 0 0,0 0 0 16,9-12 1-16,1-9-1 15,-10 21 3-15,0 0-3 0,22-24 3 0,6 0-3 0,-28 24 56 16,0 0-56-16,32-21 57 0,1 3-57 0,-33 18 69 16,0 0-69-16,37-12 70 0,0 7-70 0,-37 5 68 0,0 0-68 15,39 2 68-15,2 5-68 0,-41-7 61 0,0 0-61 16,31 15 62-16,-11 15-62 0,-20-30 50 0,0 0-50 0,0 43 51 15,-18 16-51-15,18-59 36 0,0 0-36 16,-28 57 36-16,-13-10-36 0,41-47 28 0,0 0-28 0,-40 43 28 16,8-10-28-16,32-33 23 0,0 0-23 0,-26 24 23 15,11-8-23-15,15-16 10 0,0 0-10 0,-8 8 11 16,8-8-11-16,0 0 4 0,0 0-4 0,0 9 4 16,0-9-4-16,0 0 1 0,0 0-1 0,19 10 1 15,11-1-1-15,-30-9 0 0,0 0 0 0,34 10 1 0,1 1-1 16,-35-11 1-16,0 0-1 0,39 14 1 0,-2 5-1 15,-37-19 5-15,0 0-5 0,33 22 6 0,-3 11-6 16,-30-33 10-16,0 0-10 0,23 33 11 0,-11-5-11 16,-12-28 19-16,0 0-19 0,6 34 19 0,-10 18-19 15,4-52 22-15,0 0-22 0,-5 49 23 0,-9-23-23 16,14-26 24-16,0 0-24 0,-30 17 24 0,-13-3-24 16,43-14 21-16,0 0-21 0,-49 8 22 0,0-4-22 15,49-4 20-15,0 0-20 0,-53 2 20 0,10-4-20 16,43 2 16-16,0 0-16 0,-31 0 17 0,15 0-17 0,16 0 4 15,0 0-4-15,-7-2 4 0,5-5-4 0,0 0-1600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32:33.12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 14971 868 0,'0'0'0'0,"0"0"60"0,0 0-60 0,0 31 61 15,-3-13-61-15,3-18 59 0,0 0-59 0,0 20 60 16,3 3-60-16,-3-23 40 0,0 0-40 0,5 22 40 15,4 3-40-15,-9-25 35 0,0 0-35 0,6 24 36 0,2 2-36 16,-8-26 20-16,0 0-20 0,9 27 21 0,0-1-21 16,-9-26 12-16,0 0-12 0,4 21 13 0,-3-7-13 15,-1-14 5-15,0 0-5 0,0 0 5 0,16-4-5 16,-2 1-942-16</inkml:trace>
  <inkml:trace contextRef="#ctx0" brushRef="#br1" timeOffset="144092.37">2422 1153 1104 0,'-5'20'0'0,"5"-20"89"0,0 0-89 0,-13 64 89 15,-1 9-89-15,14-73 86 0,0 0-86 16,-9 73 87-16,0 12-87 0,9-85 48 0,0 0-48 0,0 88 49 16,4-7-49-16,-4-81 37 0,0 0-37 0,5 85 37 15,-1 3-37-15,-4-88 26 0,0 0-26 16,5 85 26-16,4 0-26 0,-9-85 19 0,0 0-19 0,19 72 20 16,8-21-20-16,-27-51 15 0,0 0-15 0,35 34 16 15,14-16-16-15,-49-18 17 0,0 0-17 0,52 0 17 16,0-9-17-16,-52 9 18 0,0 0-18 0,46-16 19 0,-2-13-19 15,-44 29 16-15,0 0-16 0,37-36 16 0,-8-11-16 16,-29 47 7-16,0 0-7 0,35-45 8 0,0 3-8 16,2 3-1340-16</inkml:trace>
  <inkml:trace contextRef="#ctx0" brushRef="#br1" timeOffset="144306.6">2512 1824 987 0,'0'0'0'0,"0"0"0"0,19 7 0 16,-19-7 0-16,0 0 0 0,25 3 0 0,8-3 0 0,-33 0 0 0,0 0 0 16,36-3 0-16,4-9 0 0,-40 12-1 0,0 0 1 15,41-12 0-15,-1-4 0 0,-40 16 0 0,0 0 0 16,41-24 0-16,-9-6 0 0,3-1-680 0</inkml:trace>
  <inkml:trace contextRef="#ctx0" brushRef="#br1" timeOffset="144513.96">2521 1307 1212 0,'14'0'0'16,"-14"0"18"-16,0 0-18 0,49-9 19 0,18 4-19 15,-67 5 9-15,0 0-9 0,65-4 10 0,2 4-10 16,-67 0-4-16,0 0 4 0,67 0-3 0,0-7 3 16,-1 2-886-16</inkml:trace>
  <inkml:trace contextRef="#ctx0" brushRef="#br1" timeOffset="144904.91">3357 1423 942 0,'0'0'0'0,"0"0"0"15,0 17 0-15,0-17 36 0,0 0-36 0,5 22 37 16,7 4-37-16,-12-26 78 0,0 0-78 0,23 40 78 0,13 12-78 16,-36-52 68-16,0 0-68 0,45 54 69 0,1-6-69 15,-46-48 30-15,0 0-30 0,48 49 31 0,-6-10-31 16,-42-39 15-16,0 0-15 0,37 33 15 0,-3-2-15 16,-34-31 8-16,0 0-8 0,24 25 9 0,-2-12-9 15,1 3-1002-15</inkml:trace>
  <inkml:trace contextRef="#ctx0" brushRef="#br1" timeOffset="145117.63">3695 1416 1177 0,'0'0'0'16,"0"0"0"-16,-3 15 0 0,3-15 12 15,0 0-12-15,-11 37 12 0,-15 27-12 0,26-64 45 0,0 0-45 16,-37 72 46-16,-7 1-46 0,44-73 47 0,0 0-47 15,-52 73 48-15,-6-4-48 0,58-69 61 0,0 0-61 0,-54 76 62 16,10 9-62-16,44-85 58 0,0 0-58 0,-27 69 58 16,22-36-58-16,5-33 15 0,0 0-15 0,3 12 16 15,8-28-16-15,-2 4-1183 0</inkml:trace>
  <inkml:trace contextRef="#ctx0" brushRef="#br1" timeOffset="145520.26">4272 1435 1211 0,'0'0'0'0,"0"0"0"0,-12 0 0 0,12 0 0 0,0 0 0 16,-9 0 0-16,-2 0 0 0,11 0 0 0,0 0 0 16,-17 5 1-16,-10 2-1 0,27-7 41 0,0 0-41 15,-37 17 41-15,2 19-41 0,35-36 81 0,0 0-81 16,-26 52 82-16,-1 14-82 0,27-66 78 0,0 0-78 15,-16 76 79-15,13-3-79 0,3-73 68 0,0 0-68 0,5 69 68 16,13 11-68-16,-18-80 47 0,0 0-47 0,28 69 47 16,16-17-47-16,-44-52 33 0,0 0-33 15,58 33 34-15,9-21-34 0,-67-12 13 0,0 0-13 16,72-4 13-16,-8-4-13 0,-64 8 0 0,0 0 0 0,58-24 1 16,-12-13-1-16,0 1-1394 0</inkml:trace>
  <inkml:trace contextRef="#ctx0" brushRef="#br1" timeOffset="145789.54">4639 1824 1110 0,'0'0'0'0,"0"0"0"16,9 7 0-16,-9-7 4 0,0 0-4 0,12 3 5 0,2 3-5 16,-14-6 7-16,0 0-7 0,18 0 7 0,1-4-7 15,-19 4 2-15,0 0-2 0,27-5 3 0,5-4-3 16,-32 9 3-16,0 0-3 0,28-12 3 0,-7-7-3 16,-21 19 6-16,0 0-6 0,14-17 6 0,-14-2-6 15,0 19 10-15,0 0-10 0,-5-18 10 0,-13-9-10 16,18 27 26-16,0 0-26 0,-23-24 26 0,2 3-26 0,21 21 36 15,0 0-36-15,-25-7 37 0,-15 7-37 0,40 0 68 16,0 0-68-16,-41 19 69 0,11 19-69 0,30-38 86 16,0 0-86-16,-19 48 86 0,3 8-86 15,16-56 79-15,0 0-79 0,-5 60 79 0,10 10-79 0,-5-70 64 16,0 0-64-16,21 64 64 0,14-16-64 0,-35-48 49 16,0 0-49-16,52 30 50 0,11-8-50 0,-63-22 35 15,0 0-35-15,71 0 35 0,1-16-35 0,2-3-1489 0</inkml:trace>
  <inkml:trace contextRef="#ctx0" brushRef="#br1" timeOffset="146318.84">5398 1416 1457 0,'0'0'0'0,"0"0"0"0,0 7 0 16,0-7 2-16,0 0-2 0,-9 3 2 0,0-6-2 0,9 3 14 16,0 0-14-16,-18 0 14 0,-6 0-14 0,24 0 31 15,0 0-31-15,-36 12 32 0,-4 5-32 0,40-17 42 0,0 0-42 16,-37 31 42-16,5 11-42 0,32-42 52 16,0 0-52-16,-21 48 53 0,12 4-53 0,9-52 43 0,0 0-43 15,9 48 43-15,17-8-43 0,-26-40 39 0,0 0-39 16,41 37 40-16,-1-5-40 0,-40-32 32 0,0 0-32 15,41 37 33-15,-4-1-33 0,-37-36 26 0,0 0-26 16,26 37 26-16,-11-5-26 0,-15-32 22 0,0 0-22 16,3 40 23-16,-6 9-23 0,3-49 18 15,0 0-18-15,-9 41 18 0,-11-18-18 0,20-23 15 0,0 0-15 16,-21 14 15-16,-2-8-15 0,23-6 12 0,0 0-12 16,-28-3 13-16,-11-14-13 0,39 17 7 0,0 0-7 0,-33-19 7 15,11-2-7-15,22 21 2 0,0 0-2 0,-3-21 3 16,19-14-3-16,-16 35 0 0,0 0 0 0,23-29 0 15,3 10 0-15,2 2-1574 0</inkml:trace>
  <inkml:trace contextRef="#ctx0" brushRef="#br1" timeOffset="146631.19">5835 1379 1502 0,'0'0'0'0,"0"0"0"0,-12 16 0 16,12-16-2-16,0 0 2 0,-18 15-1 0,-14-2 1 0,32-13 0 15,0 0 0-15,-33 17 0 0,-3 5 0 16,36-22 21-16,0 0-21 0,-17 25 22 0,22 4-22 0,-5-29 38 16,0 0-38-16,21 33 39 0,7 3-39 0,-28-36 55 15,0 0-55-15,36 40 56 0,4-4-56 0,-40-36 53 0,0 0-53 16,29 37 53-16,-14 2-53 0,-15-39 44 0,0 0-44 15,2 37 45-15,-4 1-45 0,2-38 32 0,0 0-32 16,-12 36 33-16,-16 4-33 0,28-40 24 0,0 0-24 0,-39 36 24 16,-10-4-24-16,49-32 14 0,0 0-14 0,-43 24 14 15,13-10-14-15,30-14 1 0,0 0-1 0,-19 7 1 16,14-4-1-16,-4-3-1491 0</inkml:trace>
  <inkml:trace contextRef="#ctx0" brushRef="#br1" timeOffset="147502.51">6833 1428 740 0,'0'0'0'0,"0"0"0"16,4 12 0-16,-4-12 47 0,0 0-47 0,9 22 47 15,1 23-47-15,-10-45 47 0,0 0-47 0,14 54 48 0,2 1-48 16,-16-55 113-16,0 0-113 0,11 54 114 0,-11-6-114 16,0-48 85-16,0 0-85 0,0 40 86 0,3-7-86 15,-3-33 65-15,0 0-65 0,2 28 65 0,2-13-65 16,-4-15 58-16,0 0-58 0,0 9 59 0,0-9-59 15,0 0 49-15,0 0-49 0,0 0 49 0,-4-16-49 0,4 16 38 16,0 0-38-16,-2-24 38 0,2-17-38 16,0 41 32-16,0 0-32 0,6-49 33 15,6-3-33-15,-12 52 26 0,0 0-26 0,19-55 26 0,10 10-26 16,-29 45 22-16,0 0-22 0,40-42 23 0,13 18-23 16,-53 24 17-16,0 0-17 0,64-15 18 0,-3 11-18 15,-61 4 13-15,0 0-13 0,57 4 13 0,-10 3-13 0,-47-7 11 16,0 0-11-16,41 12 11 0,-13 5-11 0,-28-17 10 15,0 0-10-15,18 24 10 0,-9 7-10 0,-9-31 9 0,0 0-9 16,5 26 10-16,-5-1-10 0,0-25 9 0,0 0-9 16,0 12 9-16,0-12-9 0,0 0 8 0,0 0-8 0,9-6 9 15,-6-6-9-15,-3 12 8 0,0 0-8 0,9-24 9 16,5-12-9-16,-14 36 8 0,0 0-8 0,18-40 9 16,1 4-9-16,-19 36 8 0,0 0-8 0,27-28 8 15,4 11-8-15,-31 17 8 0,0 0-8 0,29-9 8 16,6 6-8-16,-35 3 8 0,0 0-8 0,35 12 8 15,-10 8-8-15,-25-20 5 0,0 0-5 0,21 37 6 16,-12 15-6-16,-9-52 4 0,0 0-4 0,3 57 5 16,-3 3-5-16,0-60 1 0,0 0-1 0,2 57 2 15,7-17-2-15,-9-40 0 0,0 0 0 0,9 28 1 16,3-16-1-16,2-3-1570 0</inkml:trace>
  <inkml:trace contextRef="#ctx0" brushRef="#br1" timeOffset="148191.29">8200 1459 1289 0,'0'0'0'0,"-8"0"0"16,-8 0 0-16,16 0-2 15,0 0 2-15,-25 0-2 0,-7 3 2 0,32-3 0 0,0 0 0 0,-40 9 1 16,-10 12-1-16,50-21 20 0,0 0-20 0,-47 40 20 15,6 17-20-15,41-57 34 0,0 0-34 0,-28 65 35 16,14-4-35-16,14-61 45 0,0 0-45 0,-6 48 45 16,6-11-45-16,0-37 43 0,0 0-43 0,15 27 44 15,7-11-44-15,-22-16 36 0,0 0-36 0,27 9 36 0,5-6-36 16,-32-3 33-16,0 0-33 0,31-7 34 0,6-10-34 16,-37 17 27-16,0 0-27 0,36-28 27 0,-5-17-27 15,-31 45 28-15,0 0-28 0,27-60 28 0,-4-10-28 16,-23 70 29-16,0 0-29 0,18-60 29 0,-13 24-29 15,-5 36 30-15,0 0-30 0,5-19 30 0,-1 5-30 16,-4 14 28-16,0 0-28 0,8-4 29 0,3 13-29 16,-11-9 24-16,0 0-24 0,18 24 24 0,3 21-24 15,-21-45 17-15,0 0-17 0,23 49 17 0,3-6-17 16,-26-43 12-16,0 0-12 0,28 36 13 0,4-6-13 0,-32-30 9 16,0 0-9-16,27 19 9 0,-8-11-9 15,-19-8 11-15,0 0-11 0,14-3 11 0,-1-9-11 0,-13 12 12 16,0 0-12-16,12-28 13 0,4-14-13 0,-16 42 13 0,0 0-13 15,21-48 14-15,2-9-14 0,-23 57 12 0,0 0-12 16,23-52 13-16,3 10-13 0,-26 42 11 0,0 0-11 16,27-31 12-16,-4 11-12 0,-23 20 10 0,0 0-10 15,19-7 11-15,4 10-11 0,-23-3 8 0,0 0-8 0,25 12 9 16,-2 7-9-16,-23-19 7 0,0 0-7 0,22 30 7 16,1 15-7-16,-23-45 4 0,0 0-4 0,18 52 4 15,0 1-4-15,-18-53 2 0,0 0-2 0,23 49 3 16,8-15-3-16,-31-34 1 0,0 0-1 0,29 21 1 15,-3-21-1-15,1 3-1673 0</inkml:trace>
  <inkml:trace contextRef="#ctx0" brushRef="#br1" timeOffset="148869.54">9375 1459 1009 0,'0'0'0'0,"0"0"0"16,-18-7 0-16,18 7 37 0,0 0-37 16,-28-5 38-16,-16 10-38 0,44-5 60 0,0 0-60 15,-44 10 61-15,2 8-61 0,42-18 57 0,0 0-57 0,-32 33 57 16,5 22-57-16,27-55 40 0,0 0-40 0,-17 60 40 15,6 3-40-15,11-63 26 0,0 0-26 0,-3 55 26 16,6-15-26-16,-3-40 20 0,0 0-20 0,11 29 20 16,3-13-20-16,-14-16 16 0,0 0-16 0,21 9 16 15,6-6-16-15,-27-3 11 0,0 0-11 0,37-9 12 16,3-10-12-16,-40 19 11 0,0 0-11 0,41-36 12 16,-6-12-12-16,-35 48 12 0,0 0-12 0,28-61 13 0,-10-8-13 15,-18 69 11-15,0 0-11 0,9-57 12 0,0 24-12 16,-9 33 23-16,0 0-23 0,5-23 23 0,-3 11-23 15,-2 12 29-15,0 0-29 0,7 11 30 0,1 30-30 16,-8-41 26-16,0 0-26 0,11 57 27 0,5 23-27 16,-16-80 32-16,0 0-32 0,19 81 32 0,1 0-32 15,-20-81 34-15,0 0-34 0,16 89 35 16,-8 16-35-16,-8-105 37 0,0 0-37 0,0 101 37 0,-15-8-37 16,15-93 32-16,0 0-32 0,-25 94 33 0,-16-3-33 15,41-91 29-15,0 0-29 0,-53 85 30 0,-10-24-30 0,63-61 27 16,0 0-27-16,-64 45 28 0,3-18-28 0,61-27 21 15,0 0-21-15,-48 16 21 0,9-11-21 0,39-5 13 16,0 0-13-16,-37-12 13 0,-3-30-13 0,40 42 4 0,0 0-4 16,-30-55 5-16,24-18-5 0,6 73 1 0,0 0-1 15,18-72 1-15,19 2-1 0,2-2-1620 0</inkml:trace>
  <inkml:trace contextRef="#ctx0" brushRef="#br1" timeOffset="149211.14">9691 1577 1222 0,'0'0'0'0,"0"6"0"0,0 8 0 15,0-14 6-15,0 0-6 0,2 37 6 0,6 15-6 0,-8-52 15 16,0 0-15-16,15 53 16 0,0-10-16 16,-15-43 37-16,0 0-37 0,11 37 37 0,-8-9-37 0,-3-28 34 15,0 0-34-15,-3 24 35 0,-8-10-35 0,11-14 34 16,0 0-34-16,-3 10 34 0,3-10-34 0,0 0 26 0,0 0-26 15,12 0 26-15,-3-10-26 0,-9 10 9 0,0 0-9 16,14-25 10-16,4-16-10 0,1-2-1101 16</inkml:trace>
  <inkml:trace contextRef="#ctx0" brushRef="#br1" timeOffset="149341.84">9747 1374 1143 0,'0'0'0'0,"0"0"0"0,0 0 0 15,0 0 1-15,0 0-1 0,0 0 1 0,-10 5-1 0,10-5 0 0,0 0 0 0,-14 0 1 16,-1 0-1-16,15 0 6 0,0 0-6 0,0 0 7 15,15 12-7-15,-15-12 8 0,0 0-8 0,22 16 8 16,10 0-8-16,0-1-822 0</inkml:trace>
  <inkml:trace contextRef="#ctx0" brushRef="#br1" timeOffset="149677.93">10063 1637 1311 0,'0'0'0'0,"4"12"0"16,8 28 0-16,-12-40 7 0,0 0-7 0,14 45 7 0,0-9-7 16,-14-36 14-16,0 0-14 0,9 28 14 0,-13-7-14 15,4-21 64-15,0 0-64 0,-1 15 64 16,-3-1-64-16,4-14 67 0,0 0-67 0,-5 11 67 0,-2-6-67 16,7-5 71-16,0 0-71 0,0 0 72 0,0 0-72 15,0 0 70-15,0 0-70 0,-6-5 71 0,10-7-71 16,-4 12 59-16,0 0-59 0,5-28 60 0,13-15-60 0,-18 43 50 15,0 0-50-15,18-54 50 0,-1-15-50 0,-17 69 48 16,0 0-48-16,20-61 49 0,3 16-49 0,-23 45 35 0,0 0-35 16,26-34 35-16,0 16-35 0,-26 18 28 0,0 0-28 15,27-7 28-15,1 11-28 0,-28-4 21 0,0 0-21 16,27 24 21-16,-1 16-21 0,-26-40 11 0,0 0-11 16,25 48 11-16,-4 6-11 0,-21-54 1 0,0 0-1 0,14 55 2 15,-5-1-2-15,-9-54 0 0,0 0 0 0,5 45 0 16,7-9 0-16,-3 4-1746 0</inkml:trace>
  <inkml:trace contextRef="#ctx0" brushRef="#br1" timeOffset="150120.23">11465 1492 1031 0,'0'0'0'16,"0"0"0"-16,6 12 0 16,-6-12 36-16,0 0-36 0,3 7 36 0,8-2-36 15,-11-5 63-15,0 0-63 0,23 7 64 0,12-5-64 0,-35-2 51 0,0 0-51 16,46 0 52-16,7 0-52 0,-53 0 43 0,0 0-43 0,54 0 44 15,-8 3-44-15,-46-3 49 0,0 0-49 0,37-3 49 16,-7 1-49-16,-30 2 30 0,0 0-30 0,23 0 30 16,-5 5-30-16,-18-5 18 0,0 0-18 0,12 4 19 15,-5-4-19-15,0 3-1152 0</inkml:trace>
  <inkml:trace contextRef="#ctx0" brushRef="#br1" timeOffset="150353.97">11515 1739 1054 0,'0'0'0'0,"0"7"0"16,0 10 0-16,0-17 7 0,0 0-7 0,5 19 7 0,13-6-7 16,-18-13 48-16,0 0-48 0,23 5 49 0,3-2-49 15,-26-3 55-15,0 0-55 0,33 4 56 0,8-8-56 16,-41 4 65-16,0 0-65 0,44-5 66 0,-3-5-66 15,-41 10 77-15,0 0-77 0,40-12 77 0,3-2-77 0,-43 14 66 16,0 0-66-16,40-16 67 0,-1 4-67 0,-39 12 47 0,0 0-47 16,35-12 48-16,4 0-48 0,0 0-1282 15</inkml:trace>
  <inkml:trace contextRef="#ctx0" brushRef="#br1" timeOffset="153702.65">13259 931 896 0,'0'0'0'16,"0"0"93"-16,0 0-93 0,-5 61 93 0,-9 30-93 15,14-91 96-15,0 0-96 0,-16 97 96 0,2 0-96 0,14-97 68 16,0 0-68-16,-14 94 69 0,0 6-69 0,14-100 47 16,0 0-47-16,-15 93 47 0,8-8-47 0,7-85 34 0,0 0-34 15,-5 69 34-15,3-17-34 0,2-52 29 0,0 0-29 16,0 40 29-16,0-19-29 0,0-21 24 15,0 0-24-15,-1 12 24 0,1-12-24 0,0 0 18 16,0 0-18-16,0 0 19 0,0 0-19 0,0 0 17 0,0 0-17 16,-2-31 18-16,5-30-18 0,-3 61 18 0,0 0-18 15,6-78 19-15,2-10-19 0,-8 88 18 16,0 0-18-16,9-90 18 0,-2 11-18 0,-7 79 20 0,0 0-20 16,7-87 20-16,2-17-20 0,-9 104 19 0,0 0-19 15,14-100 19-15,0 25-19 0,-14 75 16 0,0 0-16 0,15-60 16 16,-7 24-16-16,-8 36 16 0,0 0-16 0,13-32 16 15,1 0-16-15,-14 32 10 0,0 0-10 0,17-25 10 16,6 13-10-16,-23 12 9 0,0 0-9 0,32 0 10 16,5 24-10-16,-37-24 7 0,0 0-7 0,44 37 7 15,-3 15-7-15,-41-52 5 0,0 0-5 0,40 72 6 16,-4 27-6-16,-36-99 3 0,0 0-3 0,31 107 4 0,-8-17-4 16,-23-90 6-16,0 0-6 0,23 85 6 0,-9 9-6 15,-14-94 6-15,0 0-6 0,15 84 7 0,-3-20-7 16,-12-64 8-16,0 0-8 0,9 49 9 0,-1-20-9 15,-8-29 2-15,0 0-2 0,9 19 2 0,-3-10-2 16,2-2-1503-16</inkml:trace>
  <inkml:trace contextRef="#ctx0" brushRef="#br1" timeOffset="153912.14">13337 1443 1334 0,'0'0'0'0,"0"0"0"0,-7 12 0 0,7-12 5 0,0 0-5 16,-2 9 5-16,2-9-5 0,0 0 44 0,0 0-44 0,21 4 44 15,0-8-44-15,-21 4 52 0,0 0-52 0,32-5 52 16,9-2-52-16,-41 7 45 0,0 0-45 0,45-5 46 16,5 5-46-16,-50 0 40 0,0 0-40 0,49-4 40 15,-3-8-40-15,-2 0-1221 0</inkml:trace>
  <inkml:trace contextRef="#ctx0" brushRef="#br1" timeOffset="154376.14">14021 850 795 0,'0'12'0'0,"0"-12"109"15,0 0-109-15,4 48 109 0,1 20-109 0,-5-68 46 16,0 0-46-16,7 81 46 0,2 19-46 0,-9-100 63 0,0 0-63 0,9 103 64 15,-2-22-64-15,-7-81 46 0,0 0-46 0,1 73 47 16,3-1-47-16,-4-72 42 0,0 0-42 0,0 68 43 16,4-11-43-16,-4-57 39 0,0 0-39 0,5 52 39 15,-3-16-39-15,-2-36 27 0,0 0-27 0,8 21 28 16,8-28-28-16,0 2-1098 0</inkml:trace>
  <inkml:trace contextRef="#ctx0" brushRef="#br1" timeOffset="154603.18">14314 780 1197 0,'0'0'0'0,"0"0"73"16,0 0-73-16,14 33 73 15,0 16-73-15,-14-49 56 0,0 0-56 0,13 69 57 0,-5 31-57 0,-8-100 32 16,0 0-32-16,7 106 33 0,0 1-33 0,-7-107 35 15,0 0-35-15,6 102 35 0,-6 7-35 0,0-109 33 16,0 0-33-16,0 104 33 0,2-17-33 0,-2-87 27 0,0 0-27 16,3 69 28-16,4-17-28 0,0 0-1224 0</inkml:trace>
  <inkml:trace contextRef="#ctx0" brushRef="#br1" timeOffset="154935.93">14721 1346 1379 0,'0'0'0'0,"-5"16"0"15,-7 20 0-15,12-36 0 0,0 0 0 0,-14 42 1 16,-4 13-1-16,18-55 31 0,0 0-31 0,-12 61 31 16,13-1-31-16,-1-60 32 0,0 0-32 0,15 54 32 15,9-11-32-15,-24-43 28 0,0 0-28 0,32 33 29 16,0-9-29-16,-32-24 27 0,0 0-27 0,32 12 27 0,-1-12-27 15,-31 0 25-15,0 0-25 0,34-12 26 0,3-15-26 16,-37 27 28-16,0 0-28 0,30-49 28 0,-9-23-28 16,-21 72 37-16,0 0-37 0,16-63 38 0,-11 17-38 15,-5 46 36-15,0 0-36 0,-5-45 37 0,-13-4-37 16,18 49 35-16,0 0-35 0,-32-40 35 0,-15 11-35 0,47 29 34 16,0 0-34-16,-53-12 34 0,-4 12-34 0,57 0 28 15,0 0-28-15,-49 8 28 0,16 11-28 0,33-19 15 16,0 0-15-16,-23 21 15 0,19 7-15 0,-3-2-1512 0</inkml:trace>
  <inkml:trace contextRef="#ctx0" brushRef="#br1" timeOffset="155550.14">15259 1229 1103 0,'0'0'0'16,"0"0"94"-16,0 0-94 0,-23 27 95 15,2 3-95-15,21-30 63 0,0 0-63 0,-10 40 63 16,4 8-63-16,6-48 31 0,0 0-31 0,2 57 32 0,7 4-32 16,-9-61 23-16,0 0-23 0,14 64 24 0,11-11-24 15,-25-53 22-15,0 0-22 0,32 49 22 0,1-13-22 16,-33-36 15-16,0 0-15 0,32 19 16 0,-6-10-16 0,-26-9 15 15,0 0-15-15,27-7 15 0,5-14-15 0,-32 21 15 16,0 0-15-16,28-33 15 0,-2-12-15 0,-26 45 15 0,0 0-15 16,27-48 15-16,-6 5-15 0,-21 43 19 0,0 0-19 15,23-37 20-15,0 11-20 0,-23 26 19 0,0 0-19 16,23-15 20-16,3 8-20 0,-26 7 16 0,0 0-16 16,28 0 17-16,-1 12-17 0,-27-12 14 0,0 0-14 0,24 16 14 15,1 4-14-15,-25-20 14 0,0 0-14 0,23 23 14 16,-7-6-14-16,-16-17 14 0,0 0-14 0,11 9 15 15,-11-9-15-15,0 0 14 0,0 0-14 0,8-9 15 16,-1-3-15-16,-7 12 17 0,0 0-17 0,7-21 18 16,-1 0-18-16,-6 21 17 0,0 0-17 0,2-27 17 15,-2-1-17-15,0 28 19 0,0 0-19 0,-2-33 20 16,-7 2-20-16,9 31 18 0,0 0-18 0,-11-36 19 16,-5-2-19-16,16 38 16 0,0 0-16 0,-14-32 16 15,9 20-16-15,5 12 8 0,0 0-8 0,0-8 9 16,2-1-9-16,1-1-1524 0</inkml:trace>
  <inkml:trace contextRef="#ctx0" brushRef="#br1" timeOffset="156689.09">16282 1298 1204 0,'-10'-4'0'0,"10"4"67"0,0 0-67 16,-48-20 67-16,-1 16-67 0,49 4 24 0,0 0-24 0,-41 12 24 16,10 19-24-16,31-31 13 0,0 0-13 0,-30 37 14 15,3 8-14-15,27-45 12 0,0 0-12 0,-19 45 13 16,8-2-13-16,11-43 14 0,0 0-14 0,0 45 14 16,14 0-14-16,-14-45 13 0,0 0-13 0,14 36 14 15,4-8-14-15,-18-28 12 0,0 0-12 0,19 16 13 16,3-16-13-16,-22 0 11 0,0 0-11 0,24-16 12 0,6-17-12 15,-30 33 12-15,0 0-12 0,28-36 12 0,-6 0-12 16,-22 36 19-16,0 0-19 0,17-32 19 0,-3 3-19 16,-14 29 23-16,0 0-23 0,13-24 24 0,-1 5-24 15,-12 19 24-15,0 0-24 0,12-9 25 0,6 6-25 16,-18 3 22-16,0 0-22 0,21 7 23 0,4 13-23 16,-25-20 18-16,0 0-18 0,30 33 19 0,7 10-19 15,-37-43 15-15,0 0-15 0,40 49 16 0,5-4-16 16,-45-45 8-16,0 0-8 0,45 45 8 0,-7-9-8 0,-38-36 6 15,0 0-6-15,29 21 6 0,-9-14-6 0,-20-7 3 16,0 0-3-16,19-12 4 0,8-21-4 0,-27 33 3 0,0 0-3 16,26-49 4-16,1-15-4 0,-27 64 6 0,0 0-6 15,17-69 6-15,-1 5-6 0,-16 64 8 0,0 0-8 16,11-78 9-16,-4-22-9 0,-7 100 12 0,0 0-12 16,3-100 13-16,1 15-13 0,-4 85 16 0,0 0-16 15,0-76 16-15,-5 6-16 0,5 70 18 0,0 0-18 0,-4-64 19 16,1 7-19-16,3 57 18 0,0 0-18 0,-4-48 19 15,2 18-19-15,2 30 18 0,0 0-18 0,-3-19 18 16,1 11-18-16,2 8 19 0,0 0-19 0,0 0 20 16,-4 12-20-16,4-12 16 0,0 0-16 15,-5 33 17-15,5 19-17 0,0-52 14 0,0 0-14 16,2 69 15-16,1 16-15 0,-3-85 11 0,0 0-11 0,6 100 11 16,8 14-11-16,-14-114 7 0,0 0-7 0,17 116 7 15,5-22-7-15,-22-94 5 0,0 0-5 0,23 91 5 16,-2-9-5-16,-21-82 4 0,0 0-4 0,28 65 4 0,4-21-4 15,-32-44 2-15,0 0-2 0,33 24 3 0,-3-24-3 16,-30 0 1-16,0 0-1 0,23-24 2 0,5-28-2 16,-28 52 0-16,0 0 0 0,22-54 1 0,-14 14-1 15,-8 40 1-15,0 0-1 0,-3-36 1 0,-2-4-1 16,5 40 1-16,0 0-1 0,-9-36 1 0,3 15-1 16,6 21 1-16,0 0-1 0,-8-12 1 0,1 3-1 15,7 9 1-15,0 0-1 0,-8-3 2 0,8 3-2 16,0 0 1-16,0 0-1 0,-1 8 1 0,17 1-1 0,-16-9 0 15,0 0 0-15,28 12 1 0,7-5-1 0,-35-7 0 16,0 0 0-16,35 0 0 0,6-7 0 0,-41 7 0 16,0 0 0-16,51-14 0 0,20-13 0 15,-71 27 0-15,0 0 0 0,77-49 0 0,-3-23 0 0,-74 72-1 16,0 0 1-16,62-82 0 0,-21-3 0 0,-41 85 0 16,0 0 0-16,26-84 0 0,-17-1 0 0,-9 85 0 15,0 0 0-15,2-76 0 0,-11 8 0 0,9 68 0 0,0 0 0 16,-14-57 0-16,-4 12 0 0,18 45 0 0,0 0 0 15,-19-33 1-15,-10 14-1 0,29 19 2 0,0 0-2 16,-30-5 2-16,-5 5-2 0,35 0 4 0,0 0-4 0,-33 21 4 16,6 15-4-16,27-36 5 0,0 0-5 0,-23 52 5 15,15 21-5-15,8-73 5 0,0 0-5 0,-8 81 5 16,8 4-5-16,0-85 4 0,0 0-4 0,8 97 4 16,6 5-4-16,-14-102 3 0,0 0-3 0,21 100 4 15,7-18-4-15,-28-82 1 0,0 0-1 0,28 60 2 16,-5-17-2-16,-23-43 0 0,0 0 0 0,25 30 0 0,7-15 0 15,-1 1-1647-15</inkml:trace>
  <inkml:trace contextRef="#ctx0" brushRef="#br1" timeOffset="156987.84">17884 1307 1188 0,'7'0'0'0,"-7"0"56"16,0 0-56-16,34 3 57 0,-4-6-57 15,-30 3 25-15,0 0-25 0,21-13 26 0,-2-7-26 0,-19 20 26 16,0 0-26-16,9-33 26 0,-9-19-26 0,0 52 53 16,0 0-53-16,-9-54 54 0,-8 6-54 0,17 48 56 0,0 0-56 15,-23-35 56-15,-6 14-56 0,29 21 51 0,0 0-51 16,-33-8 52-16,-6 20-52 0,39-12 51 0,0 0-51 16,-40 28 51-16,4 17-51 0,36-45 42 15,0 0-42-15,-28 60 42 0,7 6-42 0,21-66 37 0,0 0-37 0,-14 64 38 16,8-7-38-16,6-57 29 0,0 0-29 0,6 55 30 15,8-1-30-15,-14-54 22 0,0 0-22 0,17 52 22 16,12 0-22-16,-29-52 17 0,0 0-17 0,39 36 18 16,8-18-18-16,-47-18 7 0,0 0-7 15,50 0 8-15,-6-21-8 0,0 3-1545 0</inkml:trace>
  <inkml:trace contextRef="#ctx0" brushRef="#br1" timeOffset="182840.96">19486 1798 673 0,'0'0'0'16,"0"0"0"-16,0 0 0 0,0 0 76 0,0 0-76 15,26-12 77-15,-17 5-77 0,-9 7 161 0,0 0-161 0,11-36 162 16,15-34-162-16,-26 70 121 0,0 0-121 0,37-81 121 16,11 2-121-16,-48 79 85 0,0 0-85 0,47-78 85 15,-6-7-85-15,-41 85 47 0,0 0-47 0,30-97 47 16,-11-16-47-16,-19 113 39 0,0 0-39 0,11-109 40 15,-9 9-40-15,-2 100 47 0,0 0-47 0,-6-86 48 16,-3 13-48-16,9 73 40 0,0 0-40 0,-12-52 41 16,-4 16-41-16,16 36 34 0,0 0-34 0,-21-25 35 15,-2 13-35-15,23 12 33 0,0 0-33 0,-32 9 34 16,1 27-34-16,31-36 24 0,0 0-24 0,-32 52 25 16,5 24-25-16,27-76 21 0,0 0-21 0,-21 90 22 0,4 19-22 15,17-109 17-15,0 0-17 0,-11 113 17 0,9-4-17 16,2-109 16-16,0 0-16 0,6 109 16 0,8-4-16 15,-14-105 16-15,0 0-16 0,24 94 16 0,12-13-16 16,-36-81 10-16,0 0-10 0,37 64 11 0,-4-24-11 16,-1 0-1633-16</inkml:trace>
  <inkml:trace contextRef="#ctx0" brushRef="#br1" timeOffset="183157.97">20045 1184 1419 0,'-9'33'0'0,"9"-33"31"0,0 0-31 16,-23 72 31-16,5-6-31 0,18-66 6 15,0 0-6-15,-5 55 6 0,10-15-6 0,-5-40 2 0,0 0-2 16,11 30 2-16,10-6-2 0,-21-24 3 0,0 0-3 16,28 12 4-16,4-12-4 0,-32 0 12 0,0 0-12 0,35-9 13 15,4-15-13-15,-39 24 23 0,0 0-23 0,37-28 23 16,-14-1-23-16,-23 29 29 0,0 0-29 0,18-43 29 15,-8-14-29-15,-10 57 23 0,0 0-23 0,-1-68 24 16,-17-5-24-16,18 73 17 0,0 0-17 0,-37-57 17 16,-18 28-17-16,55 29 13 0,0 0-13 0,-53-4 14 15,6 29-14-15,47-25 17 0,0 0-17 0,-34 33 18 16,15 6-18-16,19-39 13 0,0 0-13 0,-9 42 14 0,14-2-14 16,-5-40 7-16,0 0-7 0,14 31 8 0,15-14-8 15,1-1-1304-15</inkml:trace>
  <inkml:trace contextRef="#ctx0" brushRef="#br1" timeOffset="183472.9">20620 857 1335 0,'-14'0'0'0,"14"0"66"16,0 0-66-16,-53 17 67 0,5 4-67 15,48-21 51-15,0 0-51 0,-32 31 51 0,15 5-51 0,17-36 29 16,0 0-29-16,-9 37 29 0,11 2-29 0,-2-39 18 0,0 0-18 16,12 42 18-16,8 1-18 0,-20-43 12 0,0 0-12 15,26 49 12-15,7-4-12 0,-33-45 9 0,0 0-9 16,32 39 9-16,-4-6-9 0,-28-33 5 0,0 0-5 0,18 28 6 16,-11-4-6-16,-7-24 6 0,0 0-6 15,-5 21 7-15,-18 0-7 0,23-21 8 0,0 0-8 0,-37 24 8 16,-14 0-8-16,51-24 7 0,0 0-7 0,-50 21 7 15,10-2-7-15,40-19 6 0,0 0-6 0,-27 12 6 16,15-7-6-16,12-5 0 0,0 0 0 0,12-5 0 16,24-14 0-16,1 2-1269 0</inkml:trace>
  <inkml:trace contextRef="#ctx0" brushRef="#br1" timeOffset="183772.15">21167 760 1328 0,'0'0'0'16,"0"0"77"-16,0 0-77 0,-34-4 78 0,-1 16-78 15,35-12 55-15,0 0-55 0,-28 28 55 0,10 8-55 16,18-36 34-16,0 0-34 0,-12 42 35 0,5 1-35 0,7-43 29 16,0 0-29-16,-2 42 30 0,2 1-30 0,0-43 27 15,0 0-27-15,2 48 27 0,-2 1-27 0,0-49 26 16,0 0-26-16,5 54 26 0,2-3-26 0,-7-51 20 15,0 0-20-15,7 42 21 0,-5-6-21 0,-2-36 15 16,0 0-15-16,-2 31 15 16,-12-3-15-16,14-28 12 0,0 0-12 0,-21 21 13 0,-15-4-13 0,36-17 9 15,0 0-9-15,-40 19 10 0,-2-3-10 0,42-16 6 16,0 0-6-16,-37 14 6 0,7 1-6 0,30-15 1 0,0 0-1 16,-22 9 2-16,15-6-2 0,0 1-1408 0</inkml:trace>
  <inkml:trace contextRef="#ctx0" brushRef="#br1" timeOffset="184177.41">22005 1265 1202 0,'0'0'0'0,"0"0"42"0,0 0-42 15,19 12 43-15,23-3-43 0,-42-9 15 0,0 0-15 16,55 0 16-16,17 0-16 0,-72 0 28 0,0 0-28 0,81-4 29 16,9 4-29-16,-90 0 24 0,0 0-24 0,85 4 24 15,-23-1-24-15,-62-3 22 0,0 0-22 0,42 0 23 16,-23-3-23-16,1-1-1041 0</inkml:trace>
  <inkml:trace contextRef="#ctx0" brushRef="#br1" timeOffset="184672.94">23698 671 833 0,'9'40'0'0,"-9"-40"97"0,0 0-97 0,23 85 97 15,10 12-97-15,-33-97 61 0,0 0-61 0,37 102 62 16,-3 11-62-16,-34-113 33 0,0 0-33 0,26 105 34 16,-3-17-34-16,-23-88 14 0,0 0-14 0,12 78 15 15,-5-10-15-15,-7-68 5 0,0 0-5 0,-3 57 5 0,-13-17-5 16,0-1-882-16</inkml:trace>
  <inkml:trace contextRef="#ctx0" brushRef="#br1" timeOffset="185077.2">23361 1249 1056 0,'0'0'0'0,"0"0"28"16,0 0-28-16,46 9 29 0,10-9-29 15,-56 0 40-15,0 0-40 0,73-5 40 0,17-14-40 0,-90 19 37 16,0 0-37-16,89-21 37 0,7-3-37 0,-96 24 43 0,0 0-43 16,95-30 43-16,-2-4-43 0,-93 34 43 0,0 0-43 15,90-26 43-15,-10 14-43 0,-80 12 36 0,0 0-36 16,63-7 36-16,-17 10-36 0,-46-3 29 0,0 0-29 16,28 16 29-16,-14 13-29 0,-14-29 24 0,0 0-24 0,8 40 24 15,-5 9-24-15,-3-49 20 0,0 0-20 0,4 48 21 16,4-6-21-16,-8-42 17 0,0 0-17 0,9 34 17 15,7-13-17-15,-16-21 10 16,0 0-10-16,16 17 11 0,2-10-11 0,-18-7 8 0,0 0-8 0,19 0 8 16,4-3-8-16,-23 3 6 0,0 0-6 15,23-16 6-15,-2-5-6 0,-21 21 5 0,0 0-5 0,14-36 5 16,-5-16-5-16,-9 52 8 0,0 0-8 0,2-60 9 16,-11-3-9-16,9 63 10 0,0 0-10 0,-14-52 11 15,-2 13-11-15,16 39 14 0,0 0-14 0,-18-28 15 16,-6 19-15-16,24 9 13 0,0 0-13 0,-27 12 14 15,-1 16-14-15,28-28 12 0,0 0-12 0,-27 36 13 0,3-3-13 16,1 0-1343-16</inkml:trace>
  <inkml:trace contextRef="#ctx0" brushRef="#br1" timeOffset="185512.91">24948 566 844 0,'0'0'0'0,"0"0"44"0,0 0-44 15,4 48 44-15,7 22-44 0,-11-70 53 0,0 0-53 0,19 77 54 16,7 3-54-16,-26-80 40 0,0 0-40 0,29 85 41 0,-8 12-41 16,-21-97 42-16,0 0-42 0,14 97 42 15,-7-9-42-15,-7-88 34 0,0 0-34 0,5 69 35 16,-1-15-35-16,-4-54 21 0,0 0-21 0,2 36 21 0,-4-5-21 16,0 2-927-16</inkml:trace>
  <inkml:trace contextRef="#ctx0" brushRef="#br1" timeOffset="185708.2">24844 1028 846 0,'0'0'0'0,"0"0"22"0,0 0-22 16,-8 0 22-16,8 0-22 0,0 0 5 0,0 0-5 16,10-2 5-16,29-5-5 0,-39 7 1 15,0 0-1-15,58-8 1 0,14 1-1 0,-72 7 19 0,0 0-19 0,78-2 20 16,-11-1-20-16,-67 3 32 0,0 0-32 0,62 0 32 15,-11 3-32-15,-51-3 13 0,0 0-13 16,49 2 13-16,-3 1-13 0,0-3-714 0</inkml:trace>
  <inkml:trace contextRef="#ctx0" brushRef="#br1" timeOffset="186309.59">25777 986 1009 0,'0'0'0'16,"0"0"25"-16,0 0-25 0,-33-24 25 0,5 12-25 16,28 12 16-16,0 0-16 0,-25 4 16 0,0 8-16 15,25-12 36-15,0 0-36 0,-21 20 37 0,7 17-37 16,14-37 45-16,0 0-45 0,-5 40 46 0,5 8-46 15,0-48 42-15,0 0-42 0,7 48 43 0,9-15-43 0,-16-33 34 16,0 0-34-16,16 21 35 0,-2-9-35 0,-14-12 30 16,0 0-30-16,14 7 30 0,-2-10-30 0,-12 3 24 15,0 0-24-15,18-19 25 0,10-26-25 0,-28 45 19 16,0 0-19-16,26-45 19 16,-10 14-19-16,-16 31 15 0,0 0-15 0,9-21 16 0,0 3-16 0,-9 18 15 15,0 0-15-15,4-12 15 0,3 5-15 0,-7 7 17 0,0 0-17 16,15 7 17-16,14 11-17 0,-29-18 19 0,0 0-19 15,33 31 19-15,8 14-19 0,-41-45 16 0,0 0-16 0,44 52 17 16,0-2-17-16,-44-50 16 0,0 0-16 0,42 40 17 16,-1-13-17-16,-41-27 14 0,0 0-14 0,32 16 14 15,-9-16-14-15,-23 0 16 0,0 0-16 0,26-23 16 16,9-22-16-16,-35 45 14 0,0 0-14 0,32-65 15 16,-13-8-15-16,-19 73 14 0,0 0-14 0,13-76 15 15,-10 3-15-15,-3 73 21 0,0 0-21 0,-1-76 22 16,-7-5-22-16,8 81 25 0,0 0-25 0,-8-73 25 0,-1 21-25 15,9 52 25-15,0 0-25 0,-13-36 26 0,-2 12-26 16,15 24 23 0,0 0-23-16,-18-13 23 0,0 17-23 15,18-4 18-15,0 0-18 0,-14 12 19 0,4 17-19 16,10-29 17-16,0 0-17 0,-4 47 18 0,11 14-18 0,-7-61 16 0,0 0-16 0,14 74 17 0,6 9-17 16,-20-83 14-16,0 0-14 0,19 94 15 0,4 11-15 15,-23-105 16-15,0 0-16 0,25 97 17 0,-4-21-17 16,-21-76 16-16,0 0-16 0,18 64 17 0,-4-10-17 15,2 3-1638-15</inkml:trace>
  <inkml:trace contextRef="#ctx0" brushRef="#br1" timeOffset="187091.05">27640 962 1034 0,'-14'12'0'0,"14"-12"100"0,0 0-100 0,-42 45 101 15,3 16-101-15,39-61 76 0,0 0-76 0,-28 67 77 16,17 8-77-16,11-75 40 0,0 0-40 0,4 64 40 16,13-7-40-16,-17-57 26 0,0 0-26 0,32 40 27 0,16-4-27 15,-48-36 17-15,0 0-17 0,63 21 17 0,24-9-17 16,-87-12 13-16,0 0-13 0,91 3 14 0,-4-6-14 15,-87 3 10-15,0 0-10 0,86-17 10 0,-1-11-10 16,-85 28 0-16,0 0 0 0,70-33 1 0,-13-7-1 0,-1-1-1143 16</inkml:trace>
  <inkml:trace contextRef="#ctx0" brushRef="#br1" timeOffset="187421.96">28240 644 1020 0,'7'27'0'0,"-7"-27"38"0,0 0-38 16,19 73 38-16,8 12-38 0,-27-85 32 0,0 0-32 15,26 88 32-15,-3 6-32 0,-23-94 24 0,0 0-24 16,16 88 24-16,-7-7-24 0,-9-81 51 0,0 0-51 16,7 78 51-16,-2-14-51 0,-5-64 54 0,0 0-54 0,7 45 55 15,6-21-55-15,-13-24 50 0,0 0-50 0,10 16 50 16,-5-7-50-16,-5-9 47 0,0 0-47 0,20-13 47 15,22-25-47-15,-42 38 34 0,0 0-34 0,50-48 34 16,1-7-34-16,-51 55 29 0,0 0-29 0,51-49 30 16,-5 13-30-16,-46 36 27 0,0 0-27 0,42-18 27 0,4 20-27 15,-46-2 21-15,0 0-21 0,42 16 21 0,-10 11-21 16,-32-27 15-16,0 0-15 0,25 33 15 0,-4 4-15 16,-21-37 11-16,0 0-11 0,18 36 11 0,-8-8-11 15,-10-28 5-15,0 0-5 0,11 24 6 0,1 0-6 16,0 0-1365-16</inkml:trace>
  <inkml:trace contextRef="#ctx0" brushRef="#br1" timeOffset="187810.18">29275 1068 1210 0,'-7'-5'0'0,"7"5"54"0,0 0-54 15,-37-11 54-15,0 11-54 0,37 0 44 0,0 0-44 16,-33 16 45-16,-1 15-45 0,34-31 35 0,0 0-35 0,-26 36 35 16,8 13-35-16,18-49 30 0,0 0-30 0,-11 48 31 15,8-6-31-15,3-42 28 0,0 0-28 0,7 33 29 16,9-9-29-16,-16-24 24 0,0 0-24 0,16 15 25 16,-4-8-25-16,-12-7 21 0,0 0-21 0,9 2 22 15,-2-4-22-15,-7 2 17 0,0 0-17 0,9-7 18 16,5-5-18-16,-14 12 18 0,0 0-18 0,17-27 19 15,5-15-19-15,-22 42 18 0,0 0-18 0,17-45 18 16,-8 5-18-16,-9 40 17 0,0 0-17 0,7-27 17 16,0 14-17-16,-7 13 15 0,0 0-15 0,14 7 15 15,6 11-15-15,-20-18 13 0,0 0-13 0,21 27 13 16,0 3-13-16,-21-30 11 0,0 0-11 0,23 27 12 16,2 5-12-16,-25-32 10 0,0 0-10 0,23 26 11 15,-4-7-11-15,-19-19 8 0,0 0-8 0,16 15 9 0,-6-1-9 16,-10-14 4-16,0 0-4 0,8 12 5 0,-8-12-5 15,0 0-1407-15</inkml:trace>
  <inkml:trace contextRef="#ctx0" brushRef="#br1" timeOffset="188139.96">29595 1111 1480 0,'8'12'0'0,"-8"-12"25"0,0 0-25 16,34 49 25-16,-8-1-25 15,-26-48 5-15,0 0-5 0,20 38 5 0,-8-2-5 0,-12-36 31 16,0 0-31-16,5 28 31 0,-6-12-31 0,1-16 51 0,0 0-51 16,-2 8 52-16,2-8-52 0,0 0 62 15,0 0-62-15,0 0 63 0,-4-5-63 0,4 5 56 0,0 0-56 16,9-24 57-16,9-23-57 0,-18 47 46 0,0 0-46 16,24-53 46-16,3-11-46 0,-27 64 36 0,0 0-36 0,26-52 36 15,-8 26-36-15,-18 26 31 0,0 0-31 0,28-19 31 16,18 7-31-16,-46 12 22 0,0 0-22 0,53-6 23 15,2 15-23-15,-55-9 14 0,0 0-14 0,47 24 14 16,-8 16-14-16,-39-40 10 0,0 0-10 0,28 45 10 16,-8 3-10-16,-20-48 7 0,0 0-7 0,10 45 7 15,-8-5-7-15,-2-40 4 0,0 0-4 0,-5 37 5 0,-6-10-5 16,11-27 2-16,0 0-2 0,-10 18 3 0,6-6-3 16,1 0-1658-16</inkml:trace>
  <inkml:trace contextRef="#ctx0" brushRef="#br1" timeOffset="188472.13">30327 1104 1461 0,'17'21'0'0,"-17"-21"36"16,0 0-36-1,43 55 37-15,-3-1-37 0,-40-54 44 0,21 43 1 16,-24-13-45-16,3-30 27 0,0 0-27 0,-13 22 28 0,1-13-28 0,12-9 23 15,0 0-23-15,-11 3 23 0,11-3-23 0,0 0 26 0,0 0-26 16,-5-15 26-16,9-1-26 0,-4 16 30 0,0 0-30 16,14-28 31-16,18-22-31 0,-32 50 29 0,0 0-29 15,35-55 29-15,-2 3-29 0,-33 52 22 0,0 0-22 0,29-36 23 16,-10 15-23-16,-19 21 22 0,0 0-22 0,28-9 23 16,16 6-23-16,-44 3 18 0,0 0-18 0,44 7 19 15,-7 10-19-15,-37-17 15 0,0 0-15 0,27 28 15 16,-8 11-15-16,-19-39 11 0,0 0-11 0,11 45 11 15,-9 4-11-15,-2-49 7 0,0 0-7 0,-2 45 7 16,-2-12-7-16,4-33 3 0,0 0-3 0,0 27 4 16,7 6-4-16,0 2-1512 0</inkml:trace>
  <inkml:trace contextRef="#ctx0" brushRef="#br1" timeOffset="188954.13">30970 1298 1269 0,'13'3'0'16,"-13"-3"60"-16,0 0-60 0,39 12 61 0,-15-6-61 16,-24-6 45-16,0 0-45 0,21-9 46 0,2-12-46 15,-23 21 35-15,0 0-35 0,21-33 36 0,-8-10-36 0,-13 43 38 16,0 0-38-16,5-41 38 0,-10 4-38 0,5 37 35 16,0 0-35-16,-14-24 36 0,-7 12-36 0,21 12 34 15,0 0-34-15,-22 5 35 0,-4 14-35 16,26-19 31-16,0 0-31 0,-25 30 31 0,2 9-31 0,23-39 25 0,0 0-25 15,-14 42 26-15,11 1-26 0,3-43 22 0,0 0-22 16,7 42 23-16,12-3-23 0,-19-39 19 0,0 0-19 16,27 37 20-16,3-13-20 0,-30-24 16 15,0 0-16-15,28 19 17 0,0-14-17 0,-28-5 14 0,0 0-14 16,39-3 14-16,24-18-14 0,-63 21 10 0,0 0-10 0,73-28 11 16,4-8-11-16,-77 36 11 0,0 0-11 0,71-48 11 15,-20-30-11-15,-51 78 15 0,0 0-15 0,41-85 16 16,-6-3-16-16,-35 88 20 0,0 0-20 0,28-90 21 15,-5-11-21-15,-23 101 22 0,0 0-22 0,9-85 23 16,-13 13-23-16,4 72 24 0,0 0-24 0,-10-52 24 16,-6 16-24-16,16 36 21 0,0 0-21 0,-18-18 22 15,-1 15-22-15,19 3 13 0,0 0-13 0,-16 21 14 16,9 24-14-16,7-45 12 0,0 0-12 0,-4 64 12 0,4 20-12 16,0-84 10-16,0 0-10 0,4 89 10 0,-1 4-10 15,-3-93 8-15,0 0-8 0,4 92 8 0,-2-6-8 16,-2-86 6-16,0 0-6 0,-2 92 7 0,-3 1-7 15,5-93 4-15,0 0-4 0,-11 85 4 0,-5-21-4 16,0-3-1729-16</inkml:trace>
  <inkml:trace contextRef="#ctx0" brushRef="#br1" timeOffset="189806.09">30268 2708 875 0,'0'0'0'0,"0"0"0"15,0 0 0-15,0 0 42 0,0 0-42 0,0 0 42 16,0 0-42-16,0 0 89 0,0 0-89 0,32-8 89 0,10-32-89 15,-42 40 85-15,0 0-85 0,53-50 86 0,7-6-86 16,-60 56 42-16,0 0-42 0,60-69 43 0,-7-7-43 16,-53 76 23-16,0 0-23 0,48-81 24 0,-8-4-24 15,-40 85 40-15,0 0-40 0,39-94 41 0,-4-1-41 0,-35 95 43 16,0 0-43-16,29-90 44 0,-10 21-44 0,-19 69 40 16,0 0-40-16,5-55 40 0,-15 13-40 0,10 42 34 15,0 0-34-15,-21-24 35 0,-6 13-35 0,27 11 22 16,0 0-22-16,-32 7 23 0,-3 18-23 0,35-25 15 0,0 0-15 15,-33 39 16-15,3 19-16 0,30-58 11 16,0 0-11-16,-22 72 11 0,12 25-11 0,10-97 8 0,0 0-8 16,3 100 8-16,15-3-8 15,-18-97 6-15,0 0-6 0,25 94 6 0,-1 11-6 0,-24-105 5 16,0 0-5-16,27 92 5 0,-4-30-5 0,-23-62 0 0,0 0 0 16,17 44 1-16,-4-24-1 0,-13-20-1 0,0 0 1 15,25-3-1-15,24-23 1 0,-49 26-18 0,0 0 18 0,53-40-18 16,2-12 18-16,-55 52-49 0,0 0 49 0,45-60-49 15,-9-6 49-15,-36 66-62 0,0 0 62 0,24-55-62 16,-8 18 62-16,-16 37-59 0,0 0 59 0,9-21-58 16,-4 6 58-16,-5 15-31 0,0 0 31 0,0 0-31 15,-8 7 31-15,8-7-14 0,0 0 14 0,-9 21-14 16,0 15 14-16,9-36-5 0,0 0 5 0,-5 40-4 16,5 8 4-16,0-48 0 0,0 0 0 0,5 49 0 0,2-4 0 15,-7-45 3-15,0 0-3 0,11 29 4 0,3-6-4 16,-14-23 13-16,0 0-13 0,12 12 13 0,-12-12-13 15,0 0 23-15,0 0-23 0,18-12 24 0,12-35-24 16,-30 47 37-16,0 0-37 0,30-57 37 0,-15-7-37 16,-15 64 43-16,0 0-43 0,8-57 44 0,-10 3-44 15,2 54 42-15,0 0-42 0,-9-40 43 0,-3 7-43 16,12 33 42-16,0 0-42 0,-18-19 43 0,-3 19-43 16,21 0 35-16,0 0-35 0,-30 12 35 0,-9 9-35 15,39-21 25-15,0 0-25 0,-35 28 26 0,8 3-26 0,27-31 10 16,0 0-10-16,-12 36 10 0,15 1-10 0,1-1-1418 15</inkml:trace>
  <inkml:trace contextRef="#ctx0" brushRef="#br1" timeOffset="190138.13">31660 2078 1491 0,'0'0'0'0,"0"0"0"16,-12-8 0-16,12 8-2 0,0 0 2 0,-16-9-2 15,-4 2 2-15,20 7-17 0,0 0 17 0,-23 4-17 16,-1 8 17-16,24-12 8 0,0 0-8 0,-27 15 9 16,-4 15-9-16,31-30 33 0,0 0-33 0,-29 34 34 15,6 3-34-15,23-37 52 0,0 0-52 0,-10 41 53 16,13-1-53-16,-3-40 48 0,0 0-48 0,18 45 49 16,14-5-49-16,-32-40 35 0,0 0-35 0,33 45 36 15,-1 3-36-15,-32-48 27 0,0 0-27 0,25 49 28 0,-8-1-28 16,-17-48 22-16,0 0-22 0,7 37 23 0,-12-6-23 15,5-31 17-15,0 0-17 0,-21 20 18 0,-18-7-18 16,39-13 13-16,0 0-13 0,-56 0 13 0,-22-4-13 16,78 4 9-16,0 0-9 0,-69-9 10 0,23-3-10 15,46 12 1-15,0 0-1 0,-30-12 2 0,15-3-2 16,15 15-2-16,0 0 2 0,14-12-1 0,33-4 1 16,-1 2-1433-16</inkml:trace>
  <inkml:trace contextRef="#ctx0" brushRef="#br1" timeOffset="190423.11">32006 2149 1087 0,'0'0'0'16,"7"-7"0"-16,10-8 0 15,-17 15 9-15,0 0-9 0,16-17 10 0,-9 1-10 0,-7 16 5 16,0 0-5-16,2-9 5 0,-2 9-5 0,0 0 47 0,0 0-47 16,-19 16 47-16,-2 5-47 0,21-21 57 0,0 0-57 15,-27 36 58-15,-5 6-58 0,32-42 51 0,0 0-51 0,-28 46 52 16,9-4-52-16,19-42 49 0,0 0-49 0,-6 40 50 15,21 8-50-15,-15-48 42 0,0 0-42 0,24 49 42 16,4-1-42-16,-28-48 34 0,0 0-34 0,27 42 34 16,-6 1-34-16,-21-43 27 0,0 0-27 0,11 40 27 15,-13-11-27-15,2-29 23 0,0 0-23 0,-18 24 23 16,-15-8-23-16,33-16 18 0,0 0-18 0,-51 8 18 16,-23-4-18-16,74-4 13 0,0 0-13 0,-75 5 13 15,15 5-13-15,60-10 0 0,0 0 0 0,-42 0 0 16,21-12 0-16,0 0-1321 0</inkml:trace>
  <inkml:trace contextRef="#ctx0" brushRef="#br1" timeOffset="191115.1">11740 4444 942 0,'0'0'0'16,"0"0"0"-16,0 21 0 15,0-21 39-15,0 0-39 0,11 12 40 0,10-12-40 0,-21 0 80 0,0 0-80 0,41-4 81 16,15-1-81-16,-56 5 70 0,0 0-70 15,73-8 70-15,11 1-70 0,-84 7 46 0,0 0-46 0,76-4 47 16,-18 4-47-16,-58 0 18 0,0 0-18 0,48 4 18 16,-13 3-18-16,-35-7 10 0,0 0-10 0,27 5 10 15,-15-5-10-15,2 0-1044 0</inkml:trace>
  <inkml:trace contextRef="#ctx0" brushRef="#br1" timeOffset="191269.18">11887 4650 942 0,'0'0'0'0,"9"3"0"0,12 6 0 16,-21-9 6-16,0 0-6 0,40 9 7 15,15-2-7-15,-55-7 16 0,0 0-16 0,60-4 16 16,12-8-16-16,-72 12 0 0,0 0 0 0,82-19 1 0,6-2-1 16,3 1-681-16</inkml:trace>
  <inkml:trace contextRef="#ctx0" brushRef="#br1" timeOffset="191878.46">13633 4089 651 0,'0'0'0'0,"5"-3"0"15,17-9 0-15,-22 12 38 0,0 0-38 0,31-14 38 16,15-2-38-16,-46 16 76 0,0 0-76 0,53-12 77 0,7 4-77 16,-60 8 62-16,0 0-62 0,60-7 62 0,2 7-62 15,-62 0 56-15,0 0-56 0,53 8 57 0,-7 8-57 16,-46-16 65-16,0 0-65 0,33 24 66 0,-15 7-66 16,-18-31 56-16,0 0-56 0,0 49 57 0,-18 16-57 15,18-65 43-15,0 0-43 0,-28 64 44 0,-7-3-44 16,35-61 38-16,0 0-38 0,-32 45 38 0,5-14-38 0,27-31 32 15,0 0-32-15,-16 21 32 0,13-5-32 0,3-16 26 16,0 0-26-16,9 12 26 0,14 1-26 16,-23-13 18-16,0 0-18 0,31 13 18 0,6-6-18 15,-37-7 13-15,0 0-13 0,45 5 13 0,6 5-13 16,-51-10 11-16,0 0-11 0,53 12 11 0,-4 9-11 0,-49-21 13 16,0 0-13-16,41 28 13 0,-15 5-13 0,-26-33 17 0,0 0-17 15,5 39 18-15,-22 6-18 0,17-45 16 0,0 0-16 16,-43 49 16-16,-29-8-16 0,72-41 18 0,0 0-18 15,-85 40 19-15,-17-10-19 0,102-30 20 0,0 0-20 0,-102 24 20 16,8-5-20-16,94-19 17 0,0 0-17 0,-86 15 17 16,19-11-17-16,67-4 3 0,0 0-3 0,-46 2 4 15,16-4-4-15,30 2 0 0,0 0 0 0,-14-4 0 16,5 1 0-16,4-1-1392 0</inkml:trace>
  <inkml:trace contextRef="#ctx0" brushRef="#br1" timeOffset="192271.02">14907 3932 1233 0,'0'0'0'16,"0"7"0"-16,0 10 0 0,0-17 16 0,0 0-16 15,1 21 16-15,1 10-16 0,-2-31 43 0,0 0-43 16,7 33 44-16,6 12-44 0,-13-45 72 0,0 0-72 16,17 64 72-16,4 29-72 0,-21-93 51 15,0 0-51-15,29 96 52 0,-3-12-52 0,-26-84 42 0,0 0-42 16,23 75 43-16,-9 1-43 0,-14-76 36 0,0 0-36 0,9 60 36 16,-4-28-36-16,0 0-1257 0</inkml:trace>
  <inkml:trace contextRef="#ctx0" brushRef="#br1" timeOffset="192690.13">15877 4437 841 0,'0'0'0'0,"0"0"0"15,5 19 0-15,-5-19 61 0,0 0-61 0,9 16 61 16,9-4-61-16,-18-12 113 0,0 0-113 0,35 9 113 16,19-4-113-16,-54-5 79 0,0 0-79 0,66 7 80 15,13-2-80-15,-79-5 48 0,0 0-48 0,81 3 49 16,0-6-49-16,-81 3 30 0,0 0-30 0,83-2 31 15,2-1-31-15,-2-1-1070 0</inkml:trace>
  <inkml:trace contextRef="#ctx0" brushRef="#br1" timeOffset="193337.6">17530 3890 863 0,'0'0'0'0,"14"0"0"16,17 5 0-16,-31-5 79 0,0 0-79 0,46 4 80 15,11 5-80-15,-57-9 89 0,0 0-89 0,65 12 90 0,14 7-90 16,-79-19 61-16,0 0-61 0,73 24 62 0,-13 9-62 16,-60-33 47-16,0 0-47 0,35 45 47 0,-21 10-47 15,-14-55 34-15,0 0-34 0,-9 69 35 0,-19 25-35 16,28-94 29-16,0 0-29 0,-44 85 30 0,-16-21-30 15,60-64 30-15,0 0-30 0,-65 57 30 16,-2-14-30-16,67-43 25 0,0 0-25 0,-62 33 26 0,5 0-26 16,57-33 22-16,0 0-22 0,-45 28 22 0,8 1-22 15,37-29 18-15,0 0-18 0,-25 31 18 0,23-10-18 16,2-21 14-16,0 0-14 0,18 19 15 0,19-7-15 16,-37-12 12-16,0 0-12 0,54 5 13 0,24-5-13 0,-78 0 15 15,0 0-15-15,94-5 15 0,13-2-15 0,-107 7 17 0,0 0-17 16,106-9 17-16,-16 1-17 0,-90 8 17 15,0 0-17-15,83-12 18 0,-6 0-18 0,-77 12 15 0,0 0-15 16,59-16 16-16,-29 7-16 0,0 2-1381 0</inkml:trace>
  <inkml:trace contextRef="#ctx0" brushRef="#br1" timeOffset="194388.21">19101 3975 841 0,'0'0'0'0,"0"0"0"0,9-7 0 15,-9 7 9-15,0 0-9 0,7-8 10 0,-2-5-10 0,-5 13 22 0,0 0-22 16,4-24 23-16,-4-16-23 0,0 40 72 0,0 0-72 15,-2-45 73-15,-5 0-73 0,7 45 77 0,0 0-77 16,-11-34 77-16,-3 8-77 0,14 26 89 0,0 0-89 16,-17-19 89-16,-6 3-89 0,23 16 81 0,0 0-81 15,-30-5 82-15,-4 8-82 0,34-3 64 0,0 0-64 16,-39 9 64-16,-1 12-64 0,40-21 45 0,0 0-45 0,-41 31 46 16,4 14-46-16,37-45 36 0,0 0-36 0,-28 54 37 15,10 1-37-15,18-55 25 0,0 0-25 0,-3 54 26 16,15-8-26-16,-12-46 17 0,0 0-17 0,25 42 17 15,17 1-17-15,-42-43 13 0,0 0-13 0,50 45 14 16,4 4-14-16,-54-49 11 0,0 0-11 0,60 45 12 16,9-6-12-16,-69-39 10 0,0 0-10 0,65 40 11 15,-19-3-11-15,-46-37 10 0,0 0-10 0,20 36 10 16,-36-3-10-16,16-33 9 0,0 0-9 0,-41 29 10 16,-22-1-10-16,63-28 7 0,0 0-7 0,-76 24 8 0,-9-8-8 15,85-16 7-15,0 0-7 0,-84 15 8 16,-1-1-8-16,85-14 5 0,0 0-5 0,-65 7 5 0,31-10-5 15,34 3 3-15,0 0-3 0,-9-21 3 0,23-22-3 16,-14 43 4-16,0 0-4 0,36-63 4 0,29-21-4 16,-65 84 4-16,0 0-4 0,76-89 5 0,-4 10-5 0,-72 79 2 15,0 0-2-15,76-70 3 0,10 6-3 0,-86 64 2 16,0 0-2-16,78-60 3 0,-13-2-3 0,4-3-1519 16</inkml:trace>
  <inkml:trace contextRef="#ctx0" brushRef="#br1" timeOffset="198040.2">11950 6678 886 0,'0'0'0'16,"0"0"0"-16,0 0 0 0,0 0 52 15,0 0-52-15,9 19 53 0,12-10-53 0,-21-9 131 0,0 0-131 16,32 0 131-16,3-4-131 0,-35 4 102 0,0 0-102 16,46-6 102-16,5-5-102 0,-51 11 59 0,0 0-59 0,53-12 60 15,6 2-60-15,-59 10 33 0,0 0-33 0,49-9 34 16,0 2-34-16,-49 7 13 0,0 0-13 0,46 2 14 16,-9 10-14-16,-37-12 6 0,0 0-6 0,27 21 6 15,-19 6-6-15,1-1-1202 0</inkml:trace>
  <inkml:trace contextRef="#ctx0" brushRef="#br1" timeOffset="198223.66">12247 7057 135 0,'0'0'0'0,"10"-3"0"0,20-9 0 0,-30 12-1 16,0 0 1-16,43-16 0 0,13-8 0 16,0 0-41-16</inkml:trace>
  <inkml:trace contextRef="#ctx0" brushRef="#br1" timeOffset="198980.65">11986 7009 942 0,'0'0'0'0,"0"0"0"15,-6 27 0-15,6-27 60 0,0 23 1 0,9-11-61 0,-9-12 152 0,0 0-152 16,23 10 152-16,5-4-152 0,-28-6 111 0,0 0-111 0,39 7 111 16,3-4-111-16,-42-3 78 0,0 0-78 0,45 5 79 0,-8-1-79 15,-37-4 41-15,0 0-41 0,37 0 41 0,1-4-41 16,-38 4 28-16,0 0-28 0,37-3 28 16,4-1-28-16,-41 4 18 0,0 0-18 0,44-1 18 0,2-6-18 15,-46 7 18-15,0 0-18 0,37-6 18 0,-12 6-18 16,-25 0 19-16,0 0-19 0,19 2 19 0,-5-2-19 15,-14 0 18-15,0 0-18 0,13 0 19 0,-5 2-19 16,-8-2 14-16,0 0-14 0,0 0 14 0,0 0-14 0,0 0 7 16,0 0-7-16,2 9 8 15,-2-1-8-15,0-3-1496 0</inkml:trace>
  <inkml:trace contextRef="#ctx0" brushRef="#br1" timeOffset="201157.41">13822 6261 651 0,'0'0'0'0,"0"0"0"16,46-7 0-16,-46 7 41 0,0 0-41 0,37-12 41 0,7-3-41 15,-44 15 93-15,0 0-93 0,42-14 94 0,-1 2-94 16,-41 12 99-16,0 0-99 0,44-4 99 0,0 4-99 15,-44 0 63-15,0 0-63 0,46 5 64 0,-2 7-64 16,-44-12 45-16,0 0-45 0,37 19 45 0,-21 6-45 16,-16-25 38-16,0 0-38 0,-2 41 39 0,-21 27-39 15,23-68 35-15,0 0-35 0,-32 72 35 0,1 1-35 16,31-73 30-16,0 0-30 0,-27 64 31 0,4-17-31 0,23-47 25 16,0 0-25-16,-21 34 26 0,10-13-26 0,11-21 24 15,0 0-24-15,-8 16 25 0,1-4-25 0,7-12 19 16,0 0-19-16,-6 9 20 0,5-6-20 0,1-3 16 15,0 0-16-15,0 0 16 0,5 12-16 0,-5-12 11 16,0 0-11-16,5 9 12 0,4-6-12 0,-9-3 8 0,0 0-8 16,18 5 9-16,3 2-9 0,-21-7 8 15,0 0-8-15,30 9 8 0,9-4-8 0,-39-5 4 16,0 0-4-16,40 11 4 0,2-3-4 0,-42-8 2 0,0 0-2 16,39 16 3-16,-3 5-3 0,-36-21 1 15,0 0-1-15,28 29 1 0,-11 11-1 0,-17-40 3 0,0 0-3 0,6 43 4 16,-12-1-4-16,6-42 6 0,0 0-6 0,-21 43 6 15,-16-5-6-15,37-38 8 0,0 0-8 0,-54 40 8 16,-26 5-8-16,80-45 9 0,0 0-9 0,-81 46 9 16,-2-6-9-16,83-40 9 0,0 0-9 0,-86 45 9 15,-3 7-9-15,89-52 9 0,0 0-9 0,-81 45 9 16,16-17-9-16,65-28 8 0,0 0-8 0,-49 9 9 16,13-22-9-16,36 13 3 0,0 0-3 0,-19-20 3 15,10 6-3-15,0 0-1363 0</inkml:trace>
  <inkml:trace contextRef="#ctx0" brushRef="#br1" timeOffset="202012.37">15644 6744 796 0,'0'0'0'0,"0"0"0"0,0-21 0 0,0 21 17 0,0 0-17 16,-2-14 17-16,-1 4-17 0,3 10 49 0,0 0-49 0,-14-14 50 0,-15-5-50 15,29 19 47-15,0 0-47 0,-31-21 47 0,1 2-47 16,30 19 28-16,0 0-28 0,-30-8 29 0,1 11-29 0,29-3 49 16,0 0-49-16,-31 12 50 0,-1 9-50 0,32-21 56 15,0 0-56-15,-28 24 56 0,3 4-56 0,25-28 43 16,0 0-43-16,-19 33 44 0,6 12-44 15,13-45 39-15,0 0-39 0,-7 57 40 0,5 16-40 16,2-73 33-16,0 0-33 0,7 67 33 0,4-13-33 0,-11-54 24 16,0 0-24-16,16 38 24 0,2-14-24 15,-18-24 18-15,0 0-18 0,21 14 19 0,0-7-19 0,-21-7 15 16,0 0-15-16,26-12 15 0,3-16-15 0,-29 28 11 16,0 0-11-16,30-52 11 0,-2-21-11 0,-28 73 10 0,0 0-10 15,30-81 10-15,0 12-10 0,-30 69 10 0,0 0-10 0,24-69 11 16,-9 5-11-16,-15 64 15 0,0 0-15 0,1-77 16 15,-2-13-16-15,1 90 18 0,0 0-18 0,-8-84 19 16,1 16-19-16,7 68 20 16,0 0-20-16,-8-57 21 0,-1 17-21 0,9 40 24 0,0 0-24 15,-13-29 25-15,8-2-25 0,5 31 22 0,0 0-22 0,-9-25 23 16,4 5-23-16,5 20 23 0,0 0-23 0,-9-16 23 16,2 13-23-16,7 3 23 0,0 0-23 0,-5 15 23 0,-2 25-23 15,7-40 19-15,0 0-19 0,-4 52 19 0,1 10-19 16,3-62 16-16,0 0-16 0,7 80 16 0,7 20-16 15,-14-100 13-15,0 0-13 0,25 106 14 0,13-18-14 16,-38-88 11-16,0 0-11 0,46 93 12 16,0 17-12-16,-46-110 9 0,0 0-9 0,46 96 9 15,-2-26-9-15,-44-70 3 0,0 0-3 0,44 45 3 0,4-18-3 16,-48-27 0-16,0 0 0 0,53 12 1 0,7-12-1 16,-2 0-1546-16</inkml:trace>
  <inkml:trace contextRef="#ctx0" brushRef="#br1" timeOffset="202437.47">16244 6233 763 0,'0'0'0'0,"0"0"0"16,12 21 0-16,-12-21 103 0,0 0-103 0,11 21 103 0,-6 14-103 16,-5-35 115-16,0 0-115 0,3 53 115 0,1 32-115 15,-4-85 72-15,0 0-72 0,3 88 73 0,-1-10-73 16,-2-78 61-16,0 0-61 0,4 73 62 0,-4-9-62 16,0-64 38-16,0 0-38 0,-4 64 38 0,2-3-38 0,2-61 26 15,0 0-26-15,2 45 27 0,2-18-27 0,-4-27 24 16,0 0-24-16,5 12 25 0,-5-12-25 0,0 0-1174 15</inkml:trace>
  <inkml:trace contextRef="#ctx0" brushRef="#br1" timeOffset="202903.31">16251 6291 1087 0,'0'0'0'0,"0"0"0"16,0-9 0-16,0 9 11 0,0 0-11 15,1-7 11-15,3 2-11 0,-4 5 26 0,0 0-26 0,11-16 27 16,15-11-27-16,-26 27 45 0,0 0-45 0,41-30 46 16,3 6-46-16,-44 24 50 0,0 0-50 0,54-21 51 15,13 9-51-15,-67 12 46 0,0 0-46 0,62 0 46 16,-11 9-46-16,-51-9 51 0,0 0-51 0,37 17 52 16,-14 14-52-16,-23-31 43 0,0 0-43 0,4 36 44 15,-13 6-44-15,9-42 38 0,0 0-38 0,-25 52 39 16,-8 12-39-16,33-64 30 0,0 0-30 0,-41 62 30 0,1-15-30 15,40-47 24-15,0 0-24 0,-39 38 25 0,14-14-25 16,25-24 15-16,0 0-15 0,-16 19 15 16,11-3-15-16,5-16 9 0,0 0-9 0,3 12 9 15,6 2-9-15,-9-14 5 0,0 0-5 0,18 14 6 16,14-2-6-16,-32-12 4 0,0 0-4 0,33 8 4 0,3 1-4 16,-36-9 2-16,0 0-2 0,35 16 2 15,-2-1-2-15,-33-15 3 0,0 0-3 0,30 21 4 0,-10 7-4 16,-20-28 10-16,0 0-10 0,12 34 11 0,-12 13-11 15,0-47 21-15,0 0-21 0,-14 45 22 0,-18-3-22 0,32-42 25 16,0 0-25-16,-53 38 25 0,-16-4-25 0,69-34 26 0,0 0-26 16,-72 31 26-16,9-12-26 0,63-19 28 0,0 0-28 15,-50 13 29-15,19-8-29 0,31-5 19 0,0 0-19 16,-25 3 20-16,11-10-20 0,14 7 6 0,0 0-6 16,-2-17 7-16,7-23-7 0,4 4-1572 0</inkml:trace>
  <inkml:trace contextRef="#ctx0" brushRef="#br1" timeOffset="-212244.06">9262 9331 807 0,'0'0'0'0,"0"0"0"0,0 0 0 16,0 0 35-16,0 0-35 0,-12 26 35 0,15-15-35 16,-3-11 113-16,0 0-113 0,14 17 114 0,13 16-114 0,-27-33 134 15,0 0-134-15,35 55 135 0,11 19-135 0,-46-74 87 16,0 0-87-16,42 77 88 0,6-19-88 0,-48-58 52 15,0 0-52-15,46 59 53 0,-6 4-53 0,-40-63 47 0,0 0-47 16,41 69 47-16,-6 0-47 0,-35-69 36 0,0 0-36 16,29 68 36-16,-12-17-36 0,-17-51 28 0,0 0-28 0,11 39 28 15,-4-17-28-15,-7-22 23 0,0 0-23 0,5 10 24 16,0-11-24-16,-5 1 20 0,0 0-20 0,13-21 21 16,10-26-21-16,-23 47 18 0,0 0-18 0,26-66 19 15,1-17-19-15,-27 83 16 0,0 0-16 0,24-95 16 16,-6-14-16-16,-18 109 24 0,0 0-24 15,21-104 24-15,4 13-24 0,-25 91 22 0,0 0-22 16,30-78 23-16,-4 21-23 0,-26 57 23 0,0 0-23 0,23-45 23 16,-9 19-23-16,-14 26 19 0,0 0-19 0,13-12 20 15,-3 12-20-15,-10 0 12 0,0 0-12 0,14 13 12 16,7 17-12-16,2-2-1616 0</inkml:trace>
  <inkml:trace contextRef="#ctx0" brushRef="#br1" timeOffset="-212020.63">10310 9729 1300 0,'0'0'0'0,"0"0"0"0,11 19 0 0,-11-19 33 0,0 0-33 16,12 24 34-16,0 9-34 0,-12-33 58 0,0 0-58 15,11 35 59-15,1-2-59 0,-12-33 19 16,0 0-19-16,9 31 20 0,-7 5-20 0,-2-36 6 16,0 0-6-16,3 30 6 0,-3-16-6 15,0-1-1092-15</inkml:trace>
  <inkml:trace contextRef="#ctx0" brushRef="#br1" timeOffset="-211840.31">10345 8992 1255 0,'0'0'0'0,"0"0"0"16,0 0 0-16,0 0 14 0,0 0-14 0,0 0 15 15,0 9-15-15,0-9 39 0,0 0-39 0,0 0 40 16,-3 7-40-16,3-7 50 0,0 0-50 0,0 17 50 0,5 19-50 16,-5-36 29-16,0 0-29 0,12 42 30 0,8-6-30 15,1-1-1082-15</inkml:trace>
  <inkml:trace contextRef="#ctx0" brushRef="#br1" timeOffset="-210458.82">10943 9812 1143 0,'0'0'0'0,"-2"-7"0"16,-6-10 0-16,8 17 46 0,0 0-46 15,-9-21 46-15,0 2-46 0,9 19 56 0,0 0-56 0,-9-17 56 16,-12-2-56-16,21 19 63 0,0 0-63 0,-23-14 64 16,-2 12-64-16,25 2 37 0,0 0-37 0,-33 14 38 15,-8 17-38-15,41-31 25 0,0 0-25 0,-39 44 25 16,9 9-25-16,30-53 24 0,0 0-24 0,-26 64 24 16,7 18-24-16,19-82 18 0,0 0-18 0,-13 76 19 15,17-21-19-15,-4-55 13 0,0 0-13 0,9 36 14 0,1-11-14 16,-10-25 10-16,0 0-10 0,18 12 10 0,7-9-10 15,-25-3 7-15,0 0-7 0,28-7 8 0,3-8-8 16,-31 15 3-16,0 0-3 0,27-35 4 0,-4-24-4 16,-23 59 2-16,0 0-2 0,19-65 2 0,-3 6-2 15,-16 59 3-15,0 0-3 0,14-45 3 0,-5 15-3 16,-9 30 5-16,0 0-5 0,7-19 6 0,0 12-6 0,-7 7 9 16,0 0-9-16,14 11 10 0,13 16-10 0,-27-27 11 15,0 0-11-15,32 35 12 0,10 12-12 0,-42-47 15 16,0 0-15-16,53 48 16 0,-2 1-16 0,-51-49 12 15,0 0-12-15,53 45 13 0,-4-16-13 0,-49-29 11 0,0 0-11 16,37 19 11-16,-10-15-11 0,-27-4 9 16,0 0-9-16,21-13 9 0,-3-19-9 0,-18 32 7 15,0 0-7-15,14-52 7 0,-7-30-7 0,-7 82 9 0,0 0-9 16,7-91 10-16,-7-1-10 0,0 92 9 0,0 0-9 16,-4-99 10-16,1-5-10 0,3 104 12 0,0 0-12 0,-2-98 13 15,-2 13-13-15,4 85 16 0,0 0-16 0,-5-88 16 16,-9-18-16-16,14 106 16 0,0 0-16 0,-12-97 17 15,1 25-17-15,11 72 21 0,0 0-21 0,-9-52 21 16,0 19-21-16,9 33 24 0,0 0-24 0,-8-24 25 16,2 11-25-16,6 13 25 0,0 0-25 0,-8-3 25 15,-10 10-25-15,18-7 25 0,0 0-25 0,-18 33 26 16,-1 36-26-16,19-69 22 0,0 0-22 0,-7 85 23 16,10 5-23-16,-3-90 20 0,0 0-20 0,18 97 20 0,10 3-20 15,-28-100 18-15,0 0-18 0,35 104 19 0,1-5-19 16,-36-99 18-16,0 0-18 0,37 88 18 0,-9-19-18 15,-28-69 15-15,0 0-15 0,30 61 15 0,-5-4-15 16,-25-57 13-16,0 0-13 0,23 43 14 16,-8-12-14-16,-15-31 8 0,0 0-8 0,20 23 9 15,6-8-9-15,-26-15 4 0,0 0-4 0,29 4 4 0,1-16-4 16,-30 12 2-16,0 0-2 0,26-25 2 0,7-16-2 16,-33 41 1-16,0 0-1 0,30-45 1 0,-5-2-1 0,-25 47 0 15,0 0 0-15,21-45 0 0,-7-3 0 0,-14 48 0 16,0 0 0-16,13-45 0 0,-8 5 0 0,-5 40 0 15,0 0 0-15,4-42 0 0,-11-1 0 0,7 43 0 16,0 0 0-16,-11-40 0 0,-3 13 0 0,14 27 0 0,0 0 0 16,-18-18 1-16,1 3-1 0,17 15 2 0,0 0-2 15,-18-9 3-15,9 4-3 0,9 5 6 0,0 0-6 16,-5 5 7-16,-8 12-7 0,13-17 5 0,0 0-5 0,-5 31 6 16,5 7-6-16,0-38 5 0,0 0-5 15,0 42 5-15,0-7-5 0,0-35 4 0,0 0-4 0,4 27 4 16,1 1-4-16,-5-28 3 0,0 0-3 0,9 24 4 15,1-12-4-15,-10-12 3 0,0 0-3 0,18 7 3 16,5-2-3-16,-23-5 1 0,0 0-1 0,25-5 2 16,3-5-2-16,-28 10 1 0,0 0-1 0,26-17 1 15,-3-6-1-15,-23 23 0 0,0 0 0 0,20-26 1 16,4-2-1-16,-24 28 0 0,0 0 0 0,29-32 0 16,-6-7 0-16,-23 39 0 0,0 0 0 0,22-38 1 15,0 6-1-15,-22 32 0 0,0 0 0 0,23-32 1 0,1 3-1 16,-24 29 1-16,0 0-1 0,18-24 2 0,-11-4-2 15,-7 28 2-15,0 0-2 0,-4-36 2 0,-10-21-2 16,14 57 4-16,0 0-4 0,-14-73 4 0,2-8-4 16,12 81 5-16,0 0-5 0,-14-77 5 0,5 17-5 15,9 60 6-15,0 0-6 0,-9-49 6 0,0 22-6 16,9 27 7-16,0 0-7 0,-3-19 8 0,1 8-8 16,2 11 5-16,0 0-5 0,0 0 6 0,0-7-6 0,0 7 3 15,0 0-3-15,0 0 4 0,-9 21-4 0,9-21 3 16,0 0-3-16,-7 31 3 0,5 23-3 0,2-54 2 15,0 0-2-15,2 76 2 0,9 24-2 0,-11-100 2 16,0 0-2-16,23 106 2 0,5-9-2 16,-28-97 1-16,0 0-1 0,30 88 2 0,-2 2-2 15,-28-90 1-15,0 0-1 0,23 83 2 0,-4-22-2 0,-19-61 1 16,0 0-1-16,25 48 2 0,-2-11-2 0,-23-37 0 0,0 0 0 16,25 29 1-16,-8-15-1 0,-17-14-1 0,0 0 1 15,22 0-1-15,4-14 1 0,-1 2-1930 0</inkml:trace>
  <inkml:trace contextRef="#ctx0" brushRef="#br1" timeOffset="-210172.63">12301 9722 1278 0,'0'0'0'0,"0"0"0"16,18 11 0-16,-18-11 13 0,0 0-13 0,14 7 14 16,0-2-14-16,-14-5 35 0,0 0-35 0,27 2 36 15,4-4-36-15,-31 2 37 0,0 0-37 0,36-9 38 0,-10-10-38 16,-26 19 42-16,0 0-42 0,23-26 43 0,-9-5-43 15,-14 31 31-15,0 0-31 0,4-35 32 16,-6-8-32-16,2 43 51 0,0 0-51 0,-7-45 51 16,-5 12-51-16,12 33 54 0,0 0-54 0,-20-19 55 15,-10 14-55-15,30 5 45 0,0 0-45 0,-35 14 46 0,-2 22-46 16,37-36 43-16,0 0-43 0,-28 52 44 0,5 9-44 16,23-61 44-16,0 0-44 0,-9 65 45 0,9 3-45 15,0-68 42-15,0 0-42 0,14 64 43 0,9-3-43 0,-23-61 35 16,0 0-35-16,35 58 36 0,8-2-36 0,-43-56 31 15,0 0-31-15,47 40 31 0,8-28-31 0,-6 0-1662 16</inkml:trace>
  <inkml:trace contextRef="#ctx0" brushRef="#br1" timeOffset="-209483.5">16715 7568 942 0,'0'0'0'0,"0"0"0"16,24-12 0-16,-24 12 68 0,0 0-68 0,25-18 69 16,14-9-69-16,-39 27 128 0,0 0-128 0,53-42 129 15,24-15-129-15,-77 57 118 0,0 0-118 0,83-61 119 16,4 6-119-16,-87 55 62 0,0 0-62 0,90-54 62 15,-6 11-62-15,-84 43 41 0,0 0-41 0,67-36 41 0,-16 3-41 16,-51 33 30-16,0 0-30 0,38-23 31 16,-19 10-31-16,-19 13 17 0,0 0-17 0,12-7 18 15,-12 7-18-15,0 0 9 0,0 0-9 0,0 0 9 16,-19 3-9-16,19-3 3 0,0 0-3 0,-27 12 3 0,-6 4-3 16,-2 1-1365-16</inkml:trace>
  <inkml:trace contextRef="#ctx0" brushRef="#br1" timeOffset="-209194.11">16875 7651 1211 0,'0'0'0'16,"0"0"0"-16,0-9 0 0,0 9 7 0,0 0-7 15,2-7 7-15,5-1-7 0,-7 8 23 0,0 0-23 16,19-7 23-16,25-2-23 0,-44 9 53 0,0 0-53 0,60-12 54 15,13-9-54-15,-73 21 62 0,0 0-62 0,90-33 62 16,19-13-62-16,-109 46 89 0,0 0-89 16,111-54 90-16,-7-7-90 0,-104 61 105 0,0 0-105 15,99-60 106-15,-14 11-106 0,-85 49 81 0,0 0-81 0,77-40 81 16,-10 11-81-16,-67 29 57 0,0 0-57 0,48-16 58 16,-23 8-58-16,-25 8 30 0,0 0-30 0,10-4 31 15,-10 4-31-15,0 0 10 0,0 0-10 0,6-8 10 16,-6 8-10-16,0 0-1628 0</inkml:trace>
  <inkml:trace contextRef="#ctx0" brushRef="#br1" timeOffset="-205923.75">5967 9061 774 0,'0'0'0'0,"0"0"0"0,0 0 0 16,0 0 25-16,0 0-25 0,-23 12 25 0,13 18-25 16,10-30 63-16,0 0-63 0,-7 36 63 0,10 2-63 15,-3-38 77-15,0 0-77 0,4 38 78 0,1-5-78 16,-5-33 58-16,0 0-58 0,9 28 59 0,5-7-59 15,-14-21 39-15,0 0-39 0,18 13 39 0,-1-11-39 16,-17-2 32-16,0 0-32 0,20-9 33 0,1-8-33 16,-21 17 28-16,0 0-28 0,19-28 29 0,-5-11-29 15,-14 39 19-15,0 0-19 0,13-49 20 16,-10-8-20-16,-3 57 20 0,0 0-20 0,0-52 20 0,-12 12-20 0,12 40 18 16,0 0-18-16,-20-27 19 0,-6 6-19 15,26 21 17-15,0 0-17 0,-32-12 18 0,6 10-18 0,26 2 7 16,0 0-7-16,-27 17 7 0,-4 16-7 0,31-33 1 15,0 0-1-15,-23 52 2 0,10 14-2 0,3 1-1133 0</inkml:trace>
  <inkml:trace contextRef="#ctx0" brushRef="#br1" timeOffset="-205550.6">5482 10539 695 0,'0'0'0'0,"0"0"0"0,16-12 0 16,-16 12 19-16,0 0-19 0,16-21 20 0,-2-13-20 16,-14 34 43-16,0 0-43 0,14-42 43 0,-2-10-43 15,-12 52 99-15,0 0-99 0,2-45 99 0,-4 5-99 0,2 40 117 16,0 0-117-16,-8-29 118 0,-5 13-118 0,13 16 93 16,0 0-93-16,-19-7 93 0,-13 14-93 0,32-7 84 15,0 0-84-15,-32 19 84 0,1 19-84 0,31-38 61 16,0 0-61-16,-18 47 62 0,18 2-62 0,0-49 40 15,0 0-40-15,14 46 41 0,18-2-41 0,0-1-1299 16</inkml:trace>
  <inkml:trace contextRef="#ctx0" brushRef="#br1" timeOffset="-205080.72">6869 10276 1233 0,'0'0'0'0,"0"10"0"0,-4 13 0 16,4-23 32-16,0 0-32 0,0 28 33 0,4 5-33 15,-4-33 67-15,0 0-67 0,8 32 68 0,-2 10-68 0,-6-42 51 16,0 0-51-16,14 36 51 0,3-13-51 0,-17-23 32 15,0 0-32-15,23 0 32 0,4-24-32 0,-27 24 24 0,0 0-24 16,19-35 25-16,-3-7-25 0,-16 42 23 0,0 0-23 16,7-39 23-16,-12 1-23 0,5 38 33 0,0 0-33 15,-11-32 34-15,-6 12-34 0,17 20 40 0,0 0-40 0,-18-18 40 16,4 6-40-16,14 12 41 0,0 0-41 0,-12-5 41 16,12 5-41-16,0 0 24 0,0 0-24 15,-6 12 25-15,12 19-25 0,-3 0-1419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0:59.3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21205 14582 471 0,'0'0'0'0,"0"0"0"0,2 22 0 16,-2-22 77-16,0 0-77 0,2 14 77 0,-4-7-77 15,2-7 176-15,0 0-176 0,0 0 177 0,0 0-177 16,0 0 142-16,0 0-142 0,-5 17 143 0,5 16-143 16,0-33 103-16,0 0-103 0,0 49 103 0,-4 15-103 0,4-64 64 15,0 0-64-15,-7 72 64 0,-1 4-64 0,8-76 45 16,0 0-45-16,-8 84 46 0,7 18-46 0,1-102 32 15,0 0-32-15,-4 98 33 0,8-11-33 0,-4-87 23 16,0 0-23-16,3 71 23 0,-5-25-23 0,2-46 12 0,0 0-12 16,-1 49 12-16,2 15-12 0,1 3-1308 0</inkml:trace>
  <inkml:trace contextRef="#ctx0" brushRef="#br0" timeOffset="1215.72">21205 14625 729 0,'0'0'0'0,"0"0"0"16,2 16 0-16,-2-16 53 0,0 0-53 16,4 6 53-16,-4-6-53 0,0 0 83 0,0 0-83 0,7-10 83 15,-2 1-83-15,-5 9 57 0,0 0-57 0,9-12 58 16,5-3-58-16,-14 15 65 0,0 0-65 0,18-18 65 15,5 1-65-15,-23 17 57 0,0 0-57 0,21-19 58 16,7-2-58-16,-28 21 49 0,0 0-49 0,32-24 49 16,10-2-49-16,-42 26 49 0,0 0-49 0,49-21 49 15,4 8-49-15,-53 13 42 0,0 0-42 0,46-9 42 16,-10 5-42-16,-36 4 37 0,0 0-37 0,24 4 38 16,-1 3-38-16,-23-7 44 0,0 0-44 0,25 15 44 15,-2 10-44-15,-23-25 42 0,0 0-42 0,23 29 43 0,-6-1-43 16,-17-28 35-16,0 0-35 0,14 26 36 15,-1-6-36-15,-13-20 31 0,0 0-31 0,14 21 32 0,-4 2-32 16,-10-23 21-16,0 0-21 0,8 27 21 0,-14 10-21 16,6-37 16-16,0 0-16 0,-10 41 17 0,-10 3-17 15,20-44 11-15,0 0-11 0,-23 45 12 0,0-7-12 16,23-38 8-16,0 0-8 0,-26 32 9 0,3 0-9 0,23-32 5 16,0 0-5-16,-23 26 6 0,-2-6-6 0,25-20 4 15,0 0-4-15,-28 18 4 0,0-5-4 0,28-13 2 16,0 0-2-16,-30 14 3 0,4-2-3 0,26-12 0 0,0 0 0 15,-25 14 1-15,-3 0-1 0,28-14 0 0,0 0 0 16,-23 12 0-16,5-3 0 0,18-9-1 0,0 0 1 16,-12 7-1-16,3 0 1 0,9-7-3 0,0 0 3 15,-11 7-3-15,-1 0 3 0,12-7-5 0,0 0 5 16,-16 7-4-16,9-2 4 0,7-5-8 0,0 0 8 16,0 0-8-16,-12 5 8 0,12-5-9 0,0 0 9 0,0 0-8 15,-9 5 8-15,9-5-11 0,0 0 11 0,0 0-10 16,0 0 10-16,0 0-12 0,0 0 12 0,-5-10-12 15,3 1 12-15,2 9-12 0,0 0 12 0,0-9-11 16,0 9 11-16,0 0-11 0,0 0 11 0,5-10-11 16,-5 10 11-16,0 0-12 0,0 0 12 0,9-10-11 15,0 3 11-15,-9 7-13 0,0 0 13 0,10-9-12 16,4-3 12-16,-14 12-12 0,0 0 12 0,22-12-12 16,9 5 12-16,-31 7-7 0,0 0 7 0,34-5-6 15,5 0 6-15,-39 5-4 0,0 0 4 0,42-2-4 0,-1 2 4 16,-41 0-2-16,0 0 2 0,38 0-2 0,-6 3 2 15,-32-3 0-15,0 0 0 0,27 5 0 0,4 2 0 16,-31-7 2-16,0 0-2 0,30 9 2 0,-5 1-2 16,-25-10 5-16,0 0-5 0,16 13 6 0,0 2-6 15,-16-15 7-15,0 0-7 0,9 24 8 0,-6 13-8 16,-3-37 7-16,0 0-7 0,0 39 7 0,-7 1-7 16,7-40 4-16,0 0-4 0,-12 40 5 0,-4-2-5 0,16-38 2 15,0 0-2-15,-18 36 2 0,-1-10-2 0,19-26 0 16,0 0 0-16,-21 26 1 0,-11 6-1 0,32-32 0 15,0 0 0-15,-35 27 0 0,-6-6 0 0,41-21 0 0,0 0 0 16,-46 14 0-16,-10-7 0 0,56-7 0 0,0 0 0 16,-57 8 0-16,3 5 0 0,54-13 0 0,0 0 0 15,-50 15 0-15,4 2 0 0,46-17 0 0,0 0 0 16,-44 19 0-16,0 4 0 0,44-23 0 0,0 0 0 0,-42 22 0 16,3-8 0-16,39-14-1 0,0 0 1 0,-28 11 0 15,19-15 0-15,9 4-4 0,0 0 4 0,3-8-3 16,8-13 3-16,1 2-1422 0</inkml:trace>
  <inkml:trace contextRef="#ctx0" brushRef="#br0" timeOffset="2853.7">22070 15309 998 0,'0'0'0'16,"0"0"0"-16,0 0 0 0,0 0 28 0,0 0-28 0,0 0 29 15,19 10-29-15,-19-10 63 0,0 0-63 0,11-2 63 16,12-5-63-16,-23 7 58 0,0 0-58 0,30-12 59 16,10-7-59-16,-40 19 40 0,0 0-40 0,50-19 41 15,10-2-41-15,-60 21 22 0,0 0-22 0,58-19 22 16,5 0-22-16,-63 19 23 0,0 0-23 0,55-17 24 16,-18 1-24-16,-37 16 25 0,0 0-25 0,25-12 26 15,-9 4-26-15,-16 8 18 0,0 0-18 0,12-4 19 16,-12 4-19-16,0 0 11 0,0 0-11 0,5-3 12 15,-5 3-12-15,0 0 6 0,0 0-6 0,0 0 6 0,0 0-6 16,0 0-1135-16</inkml:trace>
  <inkml:trace contextRef="#ctx0" brushRef="#br0" timeOffset="3033.09">22405 15177 1065 0,'0'0'0'0,"-4"7"0"0,-4 10 0 0,8-17 2 16,0 0-2-16,-13 23 2 0,3-1-2 0,10-22 33 15,0 0-33-15,-6 23 33 0,5 4-33 0,1-27 60 16,0 0-60-16,1 30 61 0,5 1-61 0,-6-31 50 16,0 0-50-16,7 26 50 0,2-7-50 0,-9-19 37 15,0 0-37-15,10 22 38 0,1 10-38 0,-11-32 24 0,0 0-24 16,9 36 24-16,-1 4-24 0,1 1-1050 0</inkml:trace>
  <inkml:trace contextRef="#ctx0" brushRef="#br0" timeOffset="4866.41">23186 14957 919 0,'0'0'0'0,"0"0"0"16,0 0 0-16,0 0 9 0,0 0-9 0,-7 5 9 15,7-5-9-15,0 0 28 0,0 0-28 0,0 0 28 16,9 2-28-16,-9-2 36 0,0 0-36 0,12 0 37 16,15-2-37-16,-27 2 49 0,0 0-49 0,35-3 49 15,6-1-49-15,-41 4 52 0,0 0-52 0,47-8 52 0,8-8-52 16,-55 16 71-16,0 0-71 0,56-19 71 0,4-2-71 16,-60 21 64-16,0 0-64 0,60-22 65 0,2-4-65 15,-62 26 73-15,0 0-73 0,58-22 73 0,-5 2-73 16,-53 20 49-16,0 0-49 0,43-17 49 0,-13 2-49 15,-30 15 22-15,0 0-22 0,26-16 23 0,1 2-23 16,-27 14 15-16,0 0-15 0,24-12 15 0,-4 3-15 16,-4 1-1334-16</inkml:trace>
  <inkml:trace contextRef="#ctx0" brushRef="#br0" timeOffset="5349.17">24883 13815 1155 0,'0'0'0'0,"0"0"0"0,0 0 0 16,0 0-7-16,0 0 7 0,0 7-6 0,0-7 6 16,0 0-18-16,0 0 18 0,2 7-18 0,-2-7 18 15,0 0 10-15,0 0-10 0,7 29 11 0,2 27-11 0,-9-56 47 16,0 0-47-16,10 64 48 0,-1 0-48 0,-9-64 69 16,0 0-69-16,4 59 69 0,-6-2-69 0,2-57 80 0,0 0-80 15,-4 50 80-15,3-12-80 0,1-38 55 0,0 0-55 16,1 31 55-16,3-7-55 0,-4-24 38 0,0 0-38 15,9 26 38-15,8 5-38 0,1 1-1220 0</inkml:trace>
  <inkml:trace contextRef="#ctx0" brushRef="#br0" timeOffset="5782.55">24552 14602 729 0,'0'0'0'0,"0"0"0"0,3-6 0 16,-3 6 5-16,0 0-5 0,4-7 6 0,-4 7-6 15,0 0 44-15,0 0-44 0,14-7 45 0,-2 7-45 0,-12 0 59 16,0 0-59-16,18 0 60 0,5 0-60 0,-23 0 52 16,0 0-52-16,30-2 52 0,10-3-52 0,-40 5 70 0,0 0-70 15,43-7 70-15,1 0-70 0,-44 7 88 16,0 0-88-16,53-9 89 0,7-5-89 0,-60 14 75 0,0 0-75 15,74-17 75-15,12-9-75 0,-86 26 75 0,0 0-75 16,88-28 75-16,-7 1-75 0,-81 27 61 0,0 0-61 16,78-26 61-16,7-4-61 0,-85 30 37 0,0 0-37 15,81-24 38-15,-12 9-38 0,-69 15 21 0,0 0-21 16,52-11 22-16,-20 6-22 0,0 0-1372 0</inkml:trace>
  <inkml:trace contextRef="#ctx0" brushRef="#br0" timeOffset="6482.34">24694 14999 1211 0,'0'0'0'15,"0"0"0"-15,0 0 0 0,0 0 50 0,0 0-50 16,8-7 50-16,-8 7-50 0,0 0 82 0,0 0-82 0,14-12 82 16,7 1-82-16,-21 11 49 0,0 0-49 0,24-10 49 15,6 5-49-15,-30 5 41 0,0 0-41 0,30-2 41 16,-3 4-41-16,-27-2 46 0,0 0-46 0,23 3 47 15,-6 1-47-15,-17-4 43 0,0 0-43 0,15 5 44 16,-5 5-44-16,-10-10 40 0,0 0-40 0,7 18 40 16,0 6-40-16,-7-24 34 0,0 0-34 0,2 29 34 15,-9 2-34-15,7-31 24 0,0 0-24 0,-9 30 25 16,-1-6-25-16,10-24 19 0,0 0-19 0,-11 21 19 16,-1-4-19-16,12-17 13 0,0 0-13 0,-13 16 14 15,-3 3-14-15,16-19 5 0,0 0-5 0,-12 20 6 0,3 1-6 16,9-21 2-16,0 0-2 0,-9 18 2 0,2-8-2 15,7-10 0-15,0 0 0 0,-5 9 1 0,2-3-1 16,3-6 0-16,0 0 0 0,0 0 0 0,1 9 0 16,-1-9 0-16,0 0 0 0,0 0 0 0,0 0 0 15,0 0-1-15,0 0 1 0,16 11-1 0,11-3 1 16,-27-8-1-16,0 0 1 0,40 5-1 0,11-8 1 0,-51 3-1 16,0 0 1-16,60-14-1 0,2-10 1 0,-62 24-1 15,0 0 1-15,64-30-1 0,-10-2 1 0,-54 32-4 16,0 0 4-16,51-30-3 0,-5 6 3 0,-46 24-5 0,0 0 5 15,46-24-5-15,-2-4 5 0,0 0-1506 0</inkml:trace>
  <inkml:trace contextRef="#ctx0" brushRef="#br0" timeOffset="7048.82">25340 14796 729 0,'0'0'0'16,"0"0"0"-16,0 0 0 0,0 0 13 0,0 0-13 15,0 0 13-15,0 0-13 0,0 0 13 0,0 0-13 16,7-1 14-16,-7 1-14 0,0 0 81 16,0 0-81-16,18-9 82 0,5 0-82 0,-23 9 87 0,0 0-87 0,31-8 87 15,10-5-87-15,-41 13 72 0,0 0-72 0,44-13 72 16,2-1-72-16,-46 14 72 0,0 0-72 0,49-11 72 15,1 1-72-15,-50 10 58 0,0 0-58 0,49-12 59 16,-8-5-59-16,-41 17 60 0,0 0-60 0,37-19 61 16,0 3-61-16,-37 16 50 0,0 0-50 0,35-12 51 15,-10 3-51-15,-25 9 42 0,0 0-42 0,24-7 43 16,3 0-43-16,-27 7 19 0,0 0-19 0,21-5 20 16,-12 5-20-16,1 0-1343 0</inkml:trace>
  <inkml:trace contextRef="#ctx0" brushRef="#br0" timeOffset="7382.4">25693 14736 1132 0,'0'0'0'0,"0"0"0"0,-7 20 0 0,7-20 16 16,0 0-16-16,-7 16 16 0,1-9-16 0,6-7 17 15,0 0-17-15,-1 7 18 0,1 0-18 0,0-7 83 0,0 0-83 16,0 8 84-16,0 5-84 0,0-13 73 16,0 0-73-16,1 17 73 0,5 5-73 0,-6-22 61 15,0 0-61-15,5 25 62 0,2 2-62 0,-7-27 54 0,0 0-54 16,7 30 55-16,-5 1-55 0,-2-31 47 0,0 0-47 16,3 31 47-16,4-7-47 0,-7-24 40 0,0 0-40 0,11 24 40 15,3 2-40-15,-14-26 30 0,0 0-30 0,18 25 31 16,3-8-31-16,-21-17 27 0,0 0-27 0,30 10 28 15,12-8-28-15,-42-2 21 0,0 0-21 0,50-7 21 16,1-12-21-16,-51 19 5 0,0 0-5 0,51-29 6 16,-2-9-6-16,-1 1-1506 0</inkml:trace>
  <inkml:trace contextRef="#ctx0" brushRef="#br0" timeOffset="9665.52">27093 14265 281 0,'0'0'0'0,"0"0"0"0,0 0 0 0,0 0 44 15,0 0-44-15,7 17 44 0,-7-17-44 0,0 0 138 16,0 0-138-16,7 7 138 0,-7-7-138 0,0 0 134 0,0 0-134 16,23 0 135-16,20 0-135 0,-43 0 106 0,0 0-106 15,58-1 107-15,11-10-107 0,-69 11 69 0,0 0-69 16,72-14 70-16,-1-5-70 0,-71 19 51 0,0 0-51 15,70-21 52-15,-3-6-52 0,-67 27 42 0,0 0-42 16,69-28 42-16,3 6-42 0,-72 22 36 0,0 0-36 16,66-23 37-16,-14 2-37 0,-52 21 28 0,0 0-28 15,38-17 29-15,-19 8-29 0,-19 9 19 0,0 0-19 0,10-3 20 16,-4 1-20-16,1 0-1157 0</inkml:trace>
  <inkml:trace contextRef="#ctx0" brushRef="#br0" timeOffset="9948.65">27734 13948 964 0,'0'0'0'0,"0"0"0"0,-16-8 0 15,16 8 38-15,0 0-38 0,-18-7 38 0,-3 2-38 16,21 5 63-16,0 0-63 0,-18-2 63 0,8 4-63 16,10-2 54-16,0 0-54 0,-6 3 55 0,6-3-55 15,0 0 56-15,0 0-56 0,0 0 57 0,0 0-57 16,0 0 49-16,0 0-49 0,29 5 50 0,17-5-50 15,-46 0 56-15,0 0-56 0,54 0 57 0,-1 0-57 16,-53 0 57-16,0 0-57 0,46 9 57 0,-7 10-57 16,-39-19 49-16,0 0-49 0,26 33 49 0,-8 8-49 0,-18-41 49 15,0 0-49-15,7 47 49 0,-16 1-49 0,9-48 38 16,0 0-38-16,-25 45 39 0,-13-5-39 0,38-40 32 0,0 0-32 16,-50 37 33-16,-4-4-33 0,54-33 21 0,0 0-21 15,-41 24 22-15,23-7-22 0,1 0-1512 0</inkml:trace>
  <inkml:trace contextRef="#ctx0" brushRef="#br0" timeOffset="10683.11">28515 13761 987 0,'0'0'0'16,"0"0"0"-16,11 18 0 0,-11-18 18 0,0 0-18 16,7 8 19-16,-2-1-19 0,-5-7 53 0,0 0-53 0,11 14 54 15,10 19-54-15,-21-33 78 0,0 0-78 0,21 43 78 16,-9 11-78-16,-12-54 67 0,0 0-67 0,7 55 68 16,-5-6-68-16,-2-49 57 0,0 0-57 0,0 40 58 15,2-16-58-15,-2-24 47 0,0 0-47 0,3 17 47 16,-1-3-47-16,-2-14 37 0,0 0-37 0,0 9 37 15,0-9-37-15,0 0 31 0,0 0-31 0,0 0 32 16,0-21-32-16,0 21 25 0,0 0-25 0,0-23 26 16,-2-6-26-16,2 29 24 0,0 0-24 0,-1-35 24 15,4-10-24-15,-3 45 21 0,0 0-21 0,11-45 22 0,10 2-22 16,-21 43 19-16,0 0-19 0,30-33 20 0,2 7-20 16,-32 26 18-16,0 0-18 0,31-19 19 0,-8 9-19 15,-23 10 15-15,0 0-15 0,21-7 16 0,2 2-16 16,-23 5 17-16,0 0-17 0,23-2 17 0,-2 2-17 15,-21 0 19-15,0 0-19 0,18 2 19 0,-2 8-19 16,-16-10 18-16,0 0-18 0,14 24 19 0,4 26-19 16,-18-50 12-16,0 0-12 0,14 61 13 0,-9 0-13 0,-5-61 6 15,0 0-6-15,2 52 7 0,-2-16-7 0,0-36 2 16,0 0-2-16,2 24 2 0,1-8-2 0,-3-16-2 0,0 0 2 16,5 8-1-16,4-4 1 0,0-1-1564 0</inkml:trace>
  <inkml:trace contextRef="#ctx0" brushRef="#br0" timeOffset="11082.72">29282 13808 1222 0,'0'0'0'0,"0"0"0"15,4 16 0-15,-4-16-3 0,0 0 3 0,2 17-2 0,-4 9 2 16,2-26-5-16,0 0 5 0,-4 38-5 0,1 17 5 16,3-55 6-16,0 0-6 0,-2 54 7 0,0-5-7 15,2-49 25-15,0 0-25 0,2 39 26 0,3-16-26 16,-5-23 44-16,0 0-44 0,4 14 45 0,-4-7-45 15,0-7 46-15,0 0-46 0,12 1 46 0,18-4-46 16,-30 3 40-16,0 0-40 0,37-14 41 0,0-14-41 16,-37 28 33-16,0 0-33 0,30-39 34 0,-7-12-34 0,-23 51 32 15,0 0-32-15,14-52 33 0,-10 4-33 0,-4 48 34 16,0 0-34-16,-7-40 35 0,-11 12-35 0,18 28 33 16,0 0-33-16,-25-15 34 0,-6 13-34 0,31 2 33 15,0 0-33-15,-32 7 34 0,2 14-34 0,30-21 27 16,0 0-27-16,-32 33 28 0,-5 12-28 0,2 0-1383 0</inkml:trace>
  <inkml:trace contextRef="#ctx0" brushRef="#br0" timeOffset="14348.97">30536 13742 404 0,'0'0'0'0,"0"0"0"0,0 0 0 15,0 0 18-15,0 0-18 0,-19 9 18 0,1-11-18 0,18 2 77 16,0 0-77-16,-21 0 77 0,-2 7-77 0,23-7 105 15,0 0-105-15,-21 11 106 0,2-3-106 0,19-8 81 16,0 0-81-16,-18 16 82 0,0 8-82 0,18-24 46 16,0 0-46-16,-15 29 47 0,2 11-47 0,13-40 37 15,0 0-37-15,-9 44 37 0,2 2-37 0,7-46 28 0,0 0-28 16,0 42 28-16,6-16-28 0,-6-26 20 0,0 0-20 16,8 22 20-16,5-1-20 0,-13-21 16 0,0 0-16 15,14 16 17-15,0-8-17 0,-14-8 15 0,0 0-15 16,19 9 16-16,11-2-16 0,-30-7 15 0,0 0-15 15,37 5 16-15,9-12-16 0,-46 7 13 0,0 0-13 16,44-15 14-16,-3-11-14 0,-41 26 24 0,0 0-24 16,32-37 25-16,-8-15-25 0,-24 52 43 0,0 0-43 15,15-55 43-15,-14 5-43 0,-1 50 44 0,0 0-44 0,-8-45 44 16,-12 10-44-16,20 35 40 0,0 0-40 0,-28-22 41 16,-4 8-41-16,32 14 31 0,0 0-31 0,-33-5 32 15,1 6-32-15,32-1 23 0,0 0-23 0,-28 11 24 16,6 1-24-16,22-12 14 0,0 0-14 0,-12 12 14 15,12-5-14-15,0 2-1287 0</inkml:trace>
  <inkml:trace contextRef="#ctx0" brushRef="#br0" timeOffset="14734.34">30836 13748 1177 0,'0'0'0'0,"6"8"0"0,9 15 0 0,-15-23 8 0,0 0-8 16,22 24 9-16,1 7-9 0,-23-31 21 0,0 0-21 16,24 42 21-16,1 8-21 0,-25-50 31 0,0 0-31 15,21 53 32-15,-7-4-32 0,-14-49 42 0,0 0-42 16,13 38 43-16,-5-10-43 0,-8-28 42 0,0 0-42 15,7 20 42-15,-1-2-42 0,-6-18 36 0,0 0-36 16,5 12 37-16,2-7-37 0,-7-5 35 0,0 0-35 16,12-3 35-16,8-8-35 0,-20 11 30 0,0 0-30 15,21-21 31-15,0-15-31 0,-21 36 28 0,0 0-28 0,21-45 28 16,-5-12-28-16,-16 57 28 0,0 0-28 0,13-55 29 16,-6 6-29-16,-7 49 29 0,0 0-29 0,7-41 30 15,0 8-30-15,-7 33 25 0,0 0-25 0,7-23 26 16,0 8-26-16,-7 15 22 0,0 0-22 0,9-14 23 15,1-2-23-15,-10 16 16 0,0 0-16 0,18-17 16 16,8 0-16-16,1-1-1419 0</inkml:trace>
  <inkml:trace contextRef="#ctx0" brushRef="#br0" timeOffset="15682.93">31330 14038 987 0,'0'0'0'0,"0"0"0"15,-9 12 0-15,9-12 14 0,0 0-14 0,-7 13 15 16,7-7-15-16,0-6 54 0,0 0-54 0,0 0 55 15,9 6-55-15,-9-6 58 0,0 0-58 0,18-4 59 16,19-4-59-16,-37 8 44 0,0 0-44 0,42-13 45 0,-3 0-45 16,-39 13 59-16,0 0-59 0,32-16 60 0,-8-5-60 15,-24 21 73-15,0 0-73 0,22-21 74 16,-7-1-74-16,-15 22 69 0,0 0-69 0,11-21 70 0,-6 2-70 16,-5 19 52-16,0 0-52 0,4-17 53 0,-2 0-53 15,-2 17 40-15,0 0-40 0,0-16 41 0,0 0-41 16,0 16 33-16,0 0-33 0,0-15 33 0,-4 6-33 15,4 9 26-15,0 0-26 0,-5-8 26 0,-2 4-26 0,7 4 20 16,0 0-20-16,-11-3 20 0,-5 6-20 0,16-3 16 16,0 0-16-16,-23 9 17 0,-8 6-17 0,31-15 11 15,0 0-11-15,-36 16 12 0,5 5-12 0,31-21 10 0,0 0-10 16,-29 19 11-16,1 5-11 0,28-24 8 16,0 0-8-16,-21 24 8 0,7-1-8 0,14-23 7 0,0 0-7 15,-9 20 8-15,7 3-8 0,2-23 6 0,0 0-6 16,4 24 6-16,3 0-6 0,-7-24 6 0,0 0-6 15,10 21 7-15,3-5-7 0,-13-16 5 0,0 0-5 16,17 12 6-16,13 0-6 0,-30-12 4 0,0 0-4 16,32 12 5-16,-5-7-5 0,-27-5 3 0,0 0-3 15,26 0 4-15,8-3-4 0,-34 3 3 0,0 0-3 0,37-11 3 16,3-8-3-16,-40 19 2 0,0 0-2 16,35-26 2-16,-5-3-2 0,-30 29 1 0,0 0-1 0,25-31 2 15,-7-6-2-15,-18 37 1 0,0 0-1 0,14-36 2 16,-4 0-2-16,-10 36 2 0,0 0-2 0,8-31 3 15,-3 3-3-15,-5 28 3 0,0 0-3 0,3-19 3 16,-1 5-3-16,-2 14 5 0,0 0-5 0,0-12 5 16,-2 5-5-16,2 7 7 0,0 0-7 0,0 0 8 15,0 0-8-15,0 0 9 0,0 0-9 0,-3-5 10 0,3 5-10 16,0 0 11-16,0 0-11 0,0 0 11 0,7 0-11 16,-7 0 11-16,0 0-11 0,0 0 11 0,14 2-11 15,-14-2 12-15,0 0-12 0,19 1 13 0,18 3-13 16,-37-4 10-16,0 0-10 0,39 8 10 0,-7 6-10 15,-32-14 9-15,0 0-9 0,26 26 9 0,6 17-9 16,-32-43 5-16,0 0-5 0,30 47 5 0,-10-4-5 0,-20-43 5 16,0 0-5-16,12 33 5 0,-5-12-5 0,-7-21 3 15,0 0-3-15,5 9 3 0,2-6-3 0,-7-3 1 0,0 0-1 16,13-3 2-16,8-18-2 0,-21 21 1 16,0 0-1-16,30-29 1 0,12-9-1 0,-1-1-1777 0</inkml:trace>
  <inkml:trace contextRef="#ctx0" brushRef="#br0" timeOffset="17100.34">32166 14191 1087 0,'0'0'0'0,"0"0"0"0,0 0 0 0,0 0 49 16,0 0-49-16,0 0 49 0,20 5-49 0,-20-5 94 16,0 0-94-16,9-4 95 0,3-4-95 0,-12 8 76 0,0 0-76 15,17-12 76-15,8-2-76 0,-25 14 51 16,0 0-51-16,32-23 51 0,7-15-51 0,-39 38 24 0,0 0-24 15,37-52 24-15,-5-15-24 0,-32 67 22 0,0 0-22 16,24-71 23-16,-3 3-23 0,-21 68 34 0,0 0-34 16,20-60 35-16,-4-4-35 0,-16 64 34 0,0 0-34 15,12-64 34-15,-3-6-34 0,-9 70 26 0,0 0-26 16,7-62 27-16,-2 7-27 0,-5 55 25 0,0 0-25 16,4-47 26-16,-6 9-26 0,2 38 24 0,0 0-24 15,-5-31 24-15,-4 8-24 0,9 23 24 0,0 0-24 16,-13-14 24-16,-4 11-24 0,17 3 21 0,0 0-21 0,-21 0 22 15,-4 2-22-15,25-2 20 0,0 0-20 0,-25 8 20 16,-3 6-20-16,28-14 16 0,0 0-16 0,-28 19 17 16,7 11-17-16,21-30 14 0,0 0-14 0,-16 43 14 15,7 18-14-15,9-61 10 0,0 0-10 0,-2 67 11 16,9 2-11-16,-7-69 9 0,0 0-9 0,13 68 10 0,3-3-10 16,-16-65 7-16,0 0-7 0,15 61 8 0,-1 8-8 15,-14-69 6-15,0 0-6 0,15 66 6 0,-3-11-6 16,-12-55 0-16,0 0 0 0,9 40 1 0,-4-14-1 15,-5-26-1-15,0 0 1 0,7 16 0 0,2-9 0 16,-2 0-1642-16</inkml:trace>
  <inkml:trace contextRef="#ctx0" brushRef="#br0" timeOffset="17548.92">32738 13936 1359 0,'-9'-3'0'0,"9"3"17"16,0 0-17-16,-42 3 17 0,-1 9-17 0,43-12 4 0,0 0-4 15,-37 16 4-15,11 8-4 0,26-24 26 0,0 0-26 0,-20 28 27 16,6 1-27-16,14-29 44 0,0 0-44 0,-9 26 45 15,6-3-45-15,3-23 48 0,0 0-48 0,0 17 48 16,2-5-48-16,-2-12 42 0,0 0-42 0,3 9 42 16,-3-9-42-16,0 0 29 0,0 0-29 0,11 1 29 15,-4-4-29-15,-7 3 23 0,0 0-23 0,12-10 24 16,6-11-24-16,-18 21 20 0,0 0-20 0,19-30 20 0,2-2-20 16,-21 32 18-16,0 0-18 0,22-39 19 15,-3 1-19-15,-19 38 20 0,0 0-20 0,14-34 20 0,0 20-20 16,-14 14 21-16,0 0-21 0,13 0 21 0,-5 12-21 15,-8-12 19-15,0 0-19 0,7 17 20 0,0 11-20 16,-7-28 16-16,0 0-16 0,8 28 17 0,-1-4-17 16,-7-24 14-16,0 0-14 0,7 14 15 0,0-4-15 15,-7-10 10-15,0 0-10 0,7 5 11 0,-7-5-11 0,0 0 2 16,0 0-2-16,10 7 3 0,-1-5-3 0,0 0-1526 16</inkml:trace>
  <inkml:trace contextRef="#ctx0" brushRef="#br0" timeOffset="17766.49">32914 13829 1442 0,'0'0'0'0,"0"0"31"0,0 0-31 0,-3 29 31 15,4 15-31-15,-1-44 11 0,0 0-11 0,0 48 12 16,-5 2-12-16,5-50 22 0,0 0-22 0,-7 49 22 15,0 1-22-15,7-50 27 0,0 0-27 0,-7 48 27 16,-2 1-27-16,9-49 25 0,0 0-25 0,-7 48 26 16,4-3-26-16,3-45 20 0,0 0-20 0,0 43 20 15,1-4-20-15,1-1-1227 0</inkml:trace>
  <inkml:trace contextRef="#ctx0" brushRef="#br0" timeOffset="18115.54">32856 13924 1305 0,'3'-9'0'0,"-3"9"51"16,0 0-51-16,8-36 52 0,-1 3-52 0,-7 33 34 15,0 0-34-15,7-24 34 0,0 7-34 0,-7 17 61 16,0 0-61-16,7-11 61 0,0 3-61 0,-7 8 70 15,0 0-70-15,9-7 70 0,-1 2-70 0,-8 5 65 0,0 0-65 16,9-4 65-16,0 4-65 0,-9 0 55 0,0 0-55 16,11 4 56-16,6 2-56 0,-17-6 48 0,0 0-48 15,21 19 49-15,2 21-49 0,-23-40 40 0,0 0-40 16,15 44 41-16,-19 4-41 0,4-48 30 0,0 0-30 16,-16 43 31-16,-9-12-31 0,25-31 25 0,0 0-25 15,-28 25 26-15,7-10-26 0,21-15 10 0,0 0-10 0,-16 9 10 16,4-6-10-16,12-3 3 0,0 0-3 0,0 0 4 15,3-19-4-15,-3 19 0 0,0 0 0 0,16-17 0 16,7-7 0-16,2 1-1662 0</inkml:trace>
  <inkml:trace contextRef="#ctx0" brushRef="#br0" timeOffset="18632.32">33210 13955 1449 0,'0'7'0'16,"0"-7"38"-16,0 0-38 0,-7 43 39 0,-3 2-39 0,10-45 43 15,0 0-43-15,-14 44 43 0,1-8-43 0,13-36 24 16,0 0-24-16,-7 38 24 0,4 0-24 0,3-38 16 15,0 0-16-15,-2 38 17 0,2-1-17 0,0-37 14 0,0 0-14 16,0 27 14-16,0-6-14 0,0-21 9 0,0 0-9 16,0 16 9-16,0-8-9 0,0-8 0 0,0 0 0 15,0 0 0-15,-9-3 0 0,9 3-6 0,0 0 6 16,-9-14-5-16,2-9 5 0,7 23-22 0,0 0 22 16,0-25-22-16,7-10 22 0,-7 35-33 0,0 0 33 15,9-35-33-15,-2-1 33 0,-7 36-33 0,0 0 33 16,6-38-32-16,1 0 32 0,-7 38-14 0,0 0 14 15,8-43-14-15,1 3 14 0,-9 40 0 0,0 0 0 0,7-42 0 16,-3 1 0-16,-4 41 16 0,0 0-16 0,2-37 16 16,3 6-16-16,-5 31 49 0,0 0-49 0,7-24 49 15,5 5-49-15,-12 19 61 0,0 0-61 0,13-14 62 16,-1 5-62-16,-12 9 65 0,0 0-65 0,9-3 65 16,-9 3-65-16,0 0 53 0,0 0-53 0,12 3 54 15,-1 11-54-15,-11-14 43 0,0 0-43 0,10 31 44 16,-6 11-44-16,-4-42 29 0,0 0-29 0,-7 45 30 0,-13 2-30 15,20-47 22-15,0 0-22 0,-23 38 22 0,1-9-22 16,22-29 8-16,0 0-8 0,-18 23 9 0,6-10-9 16,12-13 0-16,0 0 0 0,0 0 0 0,0 0 0 15,0 0-1607-15</inkml:trace>
  <inkml:trace contextRef="#ctx0" brushRef="#br0" timeOffset="18841.2">33364 14028 1152 0,'0'7'0'0,"0"-7"28"0,0 0-28 15,2 40 29-15,-4-7-29 0,2-33 2 0,0 0-2 16,-5 22 2-16,-4-13-2 0,9-9-22 0,0 0 22 15,0 0-22-15,-9-2 22 0,0 0-817 0</inkml:trace>
  <inkml:trace contextRef="#ctx0" brushRef="#br0" timeOffset="18983.64">33385 13858 1076 0,'0'0'0'0,"0"0"7"0,0 0-7 0,-16-31 8 0,6 9-8 16,10 22 0-16,0 0 0 0,-6-11 0 0,5 4 0 15,1 7-14-15,0 0 14 0,0 0-13 0,14-5 13 16,0 2-738-16</inkml:trace>
  <inkml:trace contextRef="#ctx0" brushRef="#br0" timeOffset="19449.26">33463 14018 741 0,'0'0'0'0,"0"0"76"0,0 0-76 16,0 15 77-16,0-10-77 0,0-5 66 0,0 0-66 16,0 0 67-16,0 0-67 0,0 0 66 0,0 0-66 15,0 0 66-15,1 7-66 0,-1-7 63 0,0 0-63 16,0 0 64-16,6 16-64 0,-6-16 52 0,0 0-52 15,5 17 52-15,2 7-52 0,-7-24 50 0,0 0-50 0,7 28 51 16,2-7-51-16,-9-21 36 0,0 0-36 0,7 15 36 16,-3-3-36-16,-4-12 23 0,0 0-23 0,0 0 24 15,14 6-24-15,-14-6 14 0,0 0-14 0,14-2 14 16,7-7-1-16,2-3 0 16,2-3 0-16,-2-4 0 15,-6-2 2-15,-6 0 1 0,-6 7 6 16,-5 7 1-1,0 7 3-15,-12 5 0 0,6 8 0 16,3 6 1-16,3 3-6 16,3 2 1-16,4 7-3 15,2 8 1-15,2 16-4 16,-4 9 0-16,-7 7-11 16,-9-5 0-16,-10-16-5 15,-13-16 0-15,0 3-1437 16</inkml:trace>
  <inkml:trace contextRef="#ctx0" brushRef="#br0" timeOffset="19502.12">33339 14628 1100 0,'0'0'11'16,"-14"-29"0"-16,0 0-793 0</inkml:trace>
  <inkml:trace contextRef="#ctx0" brushRef="#br0" timeOffset="41136.18">26502 16407 662 0,'0'0'0'16,"0"0"0"-16,0 0 0 0,0 0 30 0,0 0-30 16,0 0 30-16,0 0-30 0,0 0 77 0,0 0-77 15,0 0 77-15,0 0-77 0,0 0 93 0,0 0-93 16,20-3 93-16,5-2-93 0,-25 5 86 0,0 0-86 16,31-9 87-16,5-1-87 0,-36 10 53 0,0 0-53 15,42-11 54-15,2 1-54 0,-44 10 38 0,0 0-38 16,46-10 38-16,0-3-38 0,-46 13 32 0,0 0-32 0,46-10 32 15,-9 3-32-15,-37 7 25 0,0 0-25 0,30-7 25 16,-9 2-25-16,-21 5 17 0,0 0-17 0,17-2 17 16,-4 4-17-16,-13-2 5 0,0 0-5 0,17 2 6 15,12 0-6-15,-1-1-1123 0</inkml:trace>
  <inkml:trace contextRef="#ctx0" brushRef="#br0" timeOffset="41449.48">26799 16359 897 0,'0'0'0'0,"0"0"0"0,0 0 0 15,0 0 17-15,0 0-17 0,-2-7 17 0,2 7-17 16,0 0 59-16,0 0-59 0,-7 7 60 0,7-7-60 0,0 0 81 16,0 0-81-16,-7 16 82 0,2-1-82 0,5-15 74 15,0 0-74-15,-7 24 75 0,-1 9-75 0,8-33 77 16,0 0-77-16,-3 40 77 0,1 12-77 0,2-52 84 15,0 0-84-15,2 50 84 0,3-7-84 0,-5-43 68 0,0 0-68 16,11 42 69-16,3-1-69 0,-14-41 55 0,0 0-55 16,18 37 56-16,1-11-56 0,-19-26 38 0,0 0-38 15,25 19 38-15,3-5-38 0,-28-14 29 0,0 0-29 16,28 10 29-16,-5-7-29 0,-23-3 13 0,0 0-13 16,27-3 14-16,8-7-14 0,-35 10 4 0,0 0-4 15,33-21 4-15,-8-14-4 0,0 2-1516 0</inkml:trace>
  <inkml:trace contextRef="#ctx0" brushRef="#br0" timeOffset="41871.93">27480 16511 1087 0,'0'0'0'16,"0"0"0"-16,12-12 0 0,-12 12 0 0,0 0 0 16,14-8 0-16,4 1 0 0,-18 7-7 0,0 0 7 0,23-7-6 15,5-5 6-15,-28 12 31 0,0 0-31 0,30-13 32 16,-2 3-32-16,-28 10 83 0,0 0-83 0,25-9 84 15,-4 1-84-15,-21 8 93 0,0 0-93 0,18-11 93 16,-6-2-93-16,-12 13 68 0,0 0-68 0,11-9 68 16,-4 7-68-16,0 0-1160 0</inkml:trace>
  <inkml:trace contextRef="#ctx0" brushRef="#br0" timeOffset="42071.9">27566 16636 1244 0,'0'0'0'0,"0"0"0"0,2 10 0 16,-2-10 25-16,0 0-25 0,3 9 25 0,1-2-25 16,-4-7 45-16,0 0-45 0,0 0 46 0,5 12-46 15,-5-12 77-15,0 0-77 0,2 7 78 0,-2-7-78 16,0 0 49-16,0 0-49 0,23 3 49 0,12-13-49 16,-35 10 38-16,0 0-38 0,42-17 38 0,10-6-38 15,-52 23 30-15,0 0-30 0,49-28 30 0,-14-4-30 0,1-1-1271 16</inkml:trace>
  <inkml:trace contextRef="#ctx0" brushRef="#br0" timeOffset="42472.56">28275 16373 1199 0,'0'0'0'0,"0"0"0"0,4 10 0 16,-4-10 16-16,0 0-16 0,3 7 17 0,1 0-17 16,-4-7 37-16,0 0-37 0,10 29 38 0,15 32-38 15,-25-61 75-15,0 0-75 0,28 73 75 0,0-8-75 0,-28-65 23 16,0 0-23-16,23 54 23 0,-9-21-23 0,-14-33 13 15,0 0-13-15,13 35 14 0,-1 18-14 0,-1 1-1088 16</inkml:trace>
  <inkml:trace contextRef="#ctx0" brushRef="#br0" timeOffset="42782.4">28122 16317 1457 0,'0'0'0'0,"0"0"0"16,9-1 0-16,-9 1 8 0,0 0-8 0,14-5 8 15,10-1-8-15,-24 6 56 0,0 0-56 0,39-3 56 16,23-2-56-16,-62 5 59 0,0 0-59 0,63-6 60 16,-3 3-60-16,-60 3 58 0,0 0-58 0,46 0 59 15,-18 3-59-15,-28-3 46 0,0 0-46 0,23 11 47 16,-3 10-47-16,-20-21 31 0,0 0-31 0,9 33 32 15,-16 13-32-15,7-46 19 0,0 0-19 0,-22 47 19 0,-9-7-19 16,31-40 9-16,0 0-9 0,-34 36 10 0,-1-5-10 16,35-31 0-16,0 0 0 0,-30 19 0 0,9-19 0 15,21 0-7-15,0 0 7 0,-6-14-6 0,19-12 6 16,-1 1-1456-16</inkml:trace>
  <inkml:trace contextRef="#ctx0" brushRef="#br0" timeOffset="43633.28">28718 16290 1110 0,'0'0'0'0,"0"0"0"0,7 3 0 16,-7-3 0-16,0 0 0 0,0 0 0 0,3 7 0 16,-3-7 29-16,0 0-29 0,0 0 29 15,4 11-29-15,-4-11 75 0,0 0-75 0,5 10 75 0,4 4-75 16,-9-14 73-16,0 0-73 0,12 19 73 0,6 10-73 16,-18-29 71-16,0 0-71 0,16 26 72 0,-5-10-72 15,-11-16 64-15,0 0-64 0,7 10 65 0,0-5-65 16,-7-5 45-16,0 0-45 0,19-1 46 0,16-12-46 15,-35 13 36-15,0 0-36 0,36-17 37 0,-8-2-37 16,-28 19 25-16,0 0-25 0,21-19 26 0,-9 2-26 0,-12 17 19 0,0 0-19 16,2-19 20-16,-5-2-20 0,3 21 13 15,0 0-13-15,-6-17 14 0,3 6-14 0,3 11 10 0,0 0-10 16,0 0 10-16,0-7-10 0,0 7 8 0,0 0-8 16,0 0 9-16,0 0-9 0,0 0 8 0,0 0-8 15,7 9 8-15,-2 0-8 0,-5-9 8 0,0 0-8 16,11 12 8-16,8 3-8 0,-19-15 7 0,0 0-7 0,25 18 7 15,1-1-7-15,-26-17 5 0,0 0-5 0,27 14 6 16,-1-7-6-16,-26-7 3 0,0 0-3 0,27 1 4 16,-1-4-4-16,-26 3 3 0,0 0-3 0,27-10 3 15,1-9-3-15,-28 19 2 0,0 0-2 0,23-33 2 16,-4-17-2-16,-19 50 2 0,0 0-2 0,12-54 3 16,-6-1-3-16,-6 55 6 0,0 0-6 0,0-52 7 15,-9 5-7-15,9 47 11 0,0 0-11 0,-14-40 11 16,0 7-11-16,14 33 11 0,0 0-11 0,-13-33 11 15,-3 0-11-15,16 33 11 0,0 0-11 0,-17-32 11 16,-1-3-11-16,18 35 12 0,0 0-12 0,-16-33 13 0,4 5-13 16,12 28 13-16,0 0-13 0,-12-22 13 0,1 8-13 15,11 14 10-15,0 0-10 0,-9-3 11 0,-1 4-11 16,10-1 9-16,0 0-9 0,-9 11 10 0,4 6-10 16,5-17 9-16,0 0-9 0,1 29 9 0,12 15-9 15,-13-44 7-15,0 0-7 0,19 50 8 0,2 7-8 16,-21-57 7-16,0 0-7 0,23 61 7 0,4 11-7 15,-27-72 10-15,0 0-10 0,24 69 10 0,-4-13-10 0,-20-56 4 16,0 0-4-16,14 38 4 0,-4-12-4 0,-10-26 0 16,0 0 0-16,11 15 1 0,0-6-1 0,-1 0-1725 0</inkml:trace>
  <inkml:trace contextRef="#ctx0" brushRef="#br0" timeOffset="44032.82">29577 15945 1580 0,'0'0'0'0,"0"0"0"15,0 0 0-15,0 0 0 0,0 0 0 0,-11-7 0 16,-6 2 0-16,17 5 22 0,0 0-22 0,-16-1 23 16,5 2-23-16,11-1 34 0,0 0-34 0,-7 5 34 15,7-5-34-15,0 0 31 0,0 0-31 0,-9 11 32 16,6-4-32-16,3-7 26 0,0 0-26 0,-2 7 27 15,0 0-27-15,2-7 34 0,0 0-34 0,0 8 34 0,2 3-34 16,-2-11 33-16,0 0-33 0,5 13 34 0,8 17-34 16,-13-30 33-16,0 0-33 0,17 36 34 0,4 6-34 15,-21-42 27-15,0 0-27 0,22 40 28 0,-3-8-28 16,-19-32 23-16,0 0-23 0,16 28 24 0,-5-7-24 16,-11-21 28-16,0 0-28 0,8 15 28 0,1 1-28 15,-9-16 24-15,0 0-24 0,7 19 24 0,-7 9-24 16,0-28 19-16,0 0-19 0,-7 26 20 0,-10-11-20 15,17-15 12-15,0 0-12 0,-29 7 13 0,-13-7-13 0,42 0 3 16,0 0-3-16,-41-1 3 0,13-5-3 0,28 6 0 16,0 0 0-16,-19-7 0 0,13-1 0 0,6 8-5 15,0 0 5-15,16-12-5 0,21-4 5 0,2 0-1648 16</inkml:trace>
  <inkml:trace contextRef="#ctx0" brushRef="#br0" timeOffset="44350.75">29727 16125 1244 0,'0'0'0'0,"0"0"0"16,19 0 0-16,-19 0 12 0,0 0-12 0,16-1 13 15,-4-6-13-15,-12 7 20 0,0 0-20 0,16-11 20 16,0-3-20-16,-16 14 46 0,0 0-46 0,16-13 46 16,-4 1-46-16,-12 12 39 0,0 0-39 0,7-13 40 15,-7 3-40-15,0 10 36 0,0 0-36 0,0-9 36 16,0 2-36-16,0 7 44 0,0 0-44 0,0 0 45 15,-10-10-45-15,10 10 53 0,0 0-53 0,-9-2 54 16,0 4-54-16,9-2 59 0,0 0-59 0,-9 7 59 0,-1 3-59 16,10-10 62-16,0 0-62 0,-11 16 62 15,4 3-62-15,7-19 56 0,0 0-56 0,-3 28 56 0,3 8-56 16,0-36 42-16,0 0-42 0,5 40 42 0,6 3-42 16,-11-43 29-16,0 0-29 0,14 35 29 0,-2-13-29 15,-12-22 19-15,0 0-19 0,18 16 20 0,12-4-20 16,-30-12 5-16,0 0-5 0,42 5 6 0,18-8-6 15,-60 3 0-15,0 0 0 0,55-18 0 0,-20-18 0 16,2 1-1661-16</inkml:trace>
  <inkml:trace contextRef="#ctx0" brushRef="#br0" timeOffset="45033.15">30619 15932 1065 0,'0'0'0'0,"0"0"0"0,11 10 0 0,-11-10 0 16,0 0 0-16,7 9 0 0,-2 1 0 15,-5-10 0-15,0 0 0 0,6 22 0 0,2 17 0 0,-8-39 43 16,0 0-43-16,7 45 44 0,-5 0-44 0,-2-45 72 16,0 0-72-16,2 38 72 0,2-16-72 0,-4-22 62 0,0 0-62 15,7 10 63-15,3-10-63 0,-10 0 49 0,0 0-49 16,18-13 49-16,5-19-49 0,-23 32 35 0,0 0-35 15,26-34 35-15,2 1-35 0,-28 33 26 0,0 0-26 16,27-26 27-16,-8 12-27 0,-19 14 20 0,0 0-20 0,20-5 20 16,-4 5-20-16,-16 0 20 0,0 0-20 0,24 10 20 15,20 16-20-15,-44-26 21 0,0 0-21 0,44 28 21 16,-15-11-21-16,-29-17 19 0,0 0-19 0,21 11 20 16,-5-4-20-16,-16-7 21 0,0 0-21 0,21-2 21 15,7-12-21-15,-28 14 32 0,0 0-32 0,27-24 32 16,-13-9-32-16,-14 33 36 0,0 0-36 0,5-33 36 15,-7 5-36-15,2 28 41 0,0 0-41 0,-9-27 42 16,-8-1-42-16,17 28 38 0,0 0-38 0,-21-26 39 0,-2 2-39 16,23 24 30-16,0 0-30 0,-20-19 31 15,15 7-31-15,5 12 14 0,0 0-14 0,0-11 15 0,2 3-15 16,-1-4-1614-16</inkml:trace>
  <inkml:trace contextRef="#ctx0" brushRef="#br0" timeOffset="45416.32">31253 15848 1054 0,'0'0'0'0,"0"0"0"15,-6 11 0-15,6-11-19 0,0 0 19 0,-1 7-18 16,-1 0 18-16,2-7-31 0,0 0 31 0,2 7-30 15,1 0 30-15,-3-7 2 0,0 0-2 0,7 8 3 16,2 3-3-16,-9-11 26 0,0 0-26 0,9 13 27 16,-4 6-27-16,-5-19 37 0,0 0-37 0,4 19 38 0,-4-3-38 15,0-16 25-15,0 0-25 0,3 9 26 0,4-8-26 16,0 1-795-16</inkml:trace>
  <inkml:trace contextRef="#ctx0" brushRef="#br0" timeOffset="45534.75">31364 15629 1132 0,'0'0'0'0,"0"0"0"0,5-9 0 16,-5 9 1-16,0 0-1 0,4-9 1 0,-6-3-1 0,2 12 7 15,0 0-7-15,0-7 8 0,0 7-8 0,0 0 2 16,0 0-2-16,0 0 2 0,7-3-2 0,0 1-805 16</inkml:trace>
  <inkml:trace contextRef="#ctx0" brushRef="#br0" timeOffset="46250.13">31773 15855 998 0,'0'0'0'0,"0"0"0"0,-9 4 0 15,9-4 21-15,0 0-21 0,-7 2 21 0,0-2-21 16,7 0 24-16,0 0-24 0,-11-2 24 0,-4-2-24 15,15 4 62-15,0 0-62 0,-20-1 63 0,-3 1-63 16,23 0 72-16,0 0-72 0,-21 1 73 0,2 3-73 16,19-4 72-16,0 0-72 0,-18 9 72 0,4 4-72 15,14-13 54-15,0 0-54 0,-18 18 55 0,-3 1-55 0,21-19 38 16,0 0-38-16,-19 20 39 0,6 1-39 0,13-21 27 16,0 0-27-16,-5 19 27 0,5-3-27 0,0-16 13 15,0 0-13-15,2 10 14 0,0-3-14 0,-2-7 6 0,0 0-6 16,8 4 7-16,10-1-7 0,-18-3 3 15,0 0-3-15,30 0 4 0,9-9-4 0,-39 9 1 0,0 0-1 16,42-15 1-16,-10-8-1 0,-32 23 0 0,0 0 0 16,23-27 1-16,-7-5-1 0,-16 32 1 0,0 0-1 15,10-38 1-15,-1-8-1 0,-9 46 2 0,0 0-2 0,7-54 2 16,-5-3-2-16,-2 57 3 0,0 0-3 0,2-55 3 16,-1 10-3-16,-1 45 6 0,0 0-6 0,-1-44 6 15,-5 8-6-15,6 36 8 0,0 0-8 0,-8-29 9 16,-5 4-9-16,13 25 9 0,0 0-9 0,-14-26 10 15,-2-1-10-15,16 27 14 0,0 0-14 0,-14-26 15 16,0 7-15-16,14 19 22 0,0 0-22 0,-11-14 22 16,4 5-22-16,7 9 31 0,0 0-31 0,0 0 32 15,0 0-32-15,0 0 36 0,0 0-36 0,-5 19 37 0,9 11-37 16,-4-30 35-16,0 0-35 0,8 39 36 0,8 10-36 16,-16-49 31-16,0 0-31 0,21 59 32 0,6 15-32 15,-27-74 24-15,0 0-24 0,28 81 24 0,4-3-24 16,-32-78 20-16,0 0-20 0,28 73 21 0,-10-18-21 15,-18-55 11-15,0 0-11 0,14 40 11 0,-4-16-11 16,-10-24 5-16,0 0-5 0,11 14 6 0,8-2-6 16,1 1-1678-16</inkml:trace>
  <inkml:trace contextRef="#ctx0" brushRef="#br0" timeOffset="46566.94">32105 15426 1267 0,'0'0'0'0,"1"7"0"16,5 9 0-16,-6-16 4 0,0 0-4 0,5 17 5 16,-2 2-5-16,-3-19 15 0,0 0-15 0,6 26 16 15,4 19-16-15,-10-45 55 0,0 0-55 0,9 57 55 16,0 16-55-16,-9-73 51 0,0 0-51 0,3 71 52 16,-3-5-52-16,0-66 44 0,0 0-44 0,2 60 45 0,4-3-45 15,-1-1-1147-15</inkml:trace>
  <inkml:trace contextRef="#ctx0" brushRef="#br0" timeOffset="46781.84">31970 15764 1166 0,'0'0'0'0,"0"0"0"0,4 19 0 0,-4-19 24 16,0 0-24-16,4 15 24 0,1-8-24 0,-5-7 38 0,0 0-38 15,10 5 39-15,6-8-39 0,-16 3 55 0,0 0-55 16,25-7 56-16,9-7-56 0,-34 14 35 0,0 0-35 16,33-22 35-16,-5-4-35 0,-28 26 26 0,0 0-26 15,23-33 27-15,0 2-27 0,-23 31 23 0,0 0-23 16,25-28 23-16,5 2-23 0,0 0-1119 0</inkml:trace>
  <inkml:trace contextRef="#ctx0" brushRef="#br0" timeOffset="47117.41">32373 15489 1143 0,'0'0'0'0,"0"0"0"16,0 0 0-16,0 0 6 0,0 0-6 0,0 0 7 16,0 0-7-16,0 0 19 0,0 0-19 0,0-9 19 15,0 9-19-15,0 0 70 0,0 0-70 0,-2-9 71 16,2 9-71-16,0 0 64 0,0 0-64 0,-11 12 65 16,8 0-65-16,3-12 61 0,0 0-61 0,-2 21 62 0,0 14-62 15,2-35 53-15,0 0-53 0,0 38 54 0,4 3-54 16,-4-41 47-16,0 0-47 0,5 47 48 0,2-2-48 15,-7-45 40-15,0 0-40 0,5 43 40 0,-3-6-40 16,-2-37 33-16,0 0-33 0,2 27 34 0,3-8-34 16,-5-19 27-16,0 0-27 0,9 11 27 0,2-6-27 15,-11-5 23-15,0 0-23 0,12-3 23 0,9-10-23 16,-21 13 18-16,0 0-18 0,21-13 18 0,-3 4-18 16,-18 9 17-16,0 0-17 0,12-3 17 0,-3 3-17 0,-9 0 14 15,0 0-14-15,12 8 14 0,6 11-14 0,-18-19 11 16,0 0-11-16,18 24 11 0,-4 2-11 0,-14-26 8 15,0 0-8-15,12 25 9 0,-1-10-9 0,-11-15 1 0,0 0-1 16,10 11 2-16,1-8-2 0,0 0-1572 0</inkml:trace>
  <inkml:trace contextRef="#ctx0" brushRef="#br0" timeOffset="55719.56">19599 13711 684 0,'0'0'0'0,"0"0"0"16,0 0 0-16,0 0 13 0,0 0-13 0,-6 19 13 15,6-19-13-15,0 0 50 0,0 0-50 0,0 0 50 0,0 0-50 16,0 0 57-16,0 0-57 0,0 0 58 0,4 7-58 16,-4-7 37-16,0 0-37 0,0 0 38 0,12 12-38 15,-12-12 26-15,0 0-26 0,7 9 27 0,-1 0-27 16,-6-9 20-16,0 0-20 0,5 13 20 0,5 10-20 0,-10-23 15 15,0 0-15-15,11 33 16 0,-2 15-16 0,-9-48 17 16,0 0-17-16,9 59 17 0,-6 7-17 0,-3-66 25 16,0 0-25-16,7 69 26 0,4 7-26 0,-11-76 34 15,0 0-34-15,7 90 34 0,-7 23-34 0,0-113 35 16,0 0-35-16,-5 124 35 0,-8 4-35 0,13-128 32 0,0 0-32 16,-17 141 32-16,-5 14-32 0,22-155 21 0,0 0-21 15,-19 173 22-15,3 19-22 0,16-192 13 0,0 0-13 16,-14 208 13-16,0 10-13 0,14-218 8 0,0 0-8 15,-11 225 8-15,2 12-8 0,9-237 9 0,0 0-9 0,-8 243 10 16,-3 6-10-16,11-249 14 0,0 0-14 0,-11 251 14 16,3 3-14-16,8-254 22 0,0 0-22 0,-7 251 22 15,3-5-22-15,4-246 32 0,0 0-32 0,-2 235 32 16,-3-12-32-16,5-223 39 0,0 0-39 0,0 203 40 16,5-27-40-16,-5-176 41 0,0 0-41 0,9 149 41 15,-4-29-3-15,8-46 0 16,-3-46-6-16,-10-46 1 15,0 1-1438-15</inkml:trace>
  <inkml:trace contextRef="#ctx0" brushRef="#br0" timeOffset="56916.28">6918 13642 953 0,'0'0'0'0,"0"0"0"0,0 0 0 0,0 0 31 16,0 0-31-16,0 22 32 0,0-2-32 0,0-20 81 15,0 0-81-15,0 22 82 0,-4 6-82 0,4-28 66 0,0 0-66 16,-5 36 66-16,2 9-66 0,3-45 42 0,0 0-42 15,-6 61 42-15,3 11-42 0,3-72 25 0,0 0-25 16,0 82 25-16,3 2-25 0,-3-84 18 0,0 0-18 0,6 97 19 16,-6 21-19-16,0-118 13 0,0 0-13 0,0 128 13 15,0 4-13-15,0-132 12 0,0 0-12 0,-6 142 13 16,3 17-13-16,3-159 11 0,0 0-11 0,-11 176 12 16,2 22-12-16,9-198 9 0,0 0-9 0,-12 212 9 15,-6 15-9-15,18-227 8 0,0 0-8 0,-19 244 9 16,-7 10-9-16,26-254 9 0,0 0-9 0,-32 272 10 15,-9 14-10-15,41-286 9 0,0 0-9 0,-46 284 10 16,-7-9-10-16,53-275 6 0,0 0-6 0,-49 261 7 16,12-14-7-16,37-247 5 0,0 0-5 0,-32 231 5 15,6-25-5-15,26-206 3 0,0 0-3 0,-23 199 3 0,2-9-3 16,-22 206 0-16</inkml:trace>
  <inkml:trace contextRef="#ctx0" brushRef="#br0" timeOffset="59200.12">1275 14045 1360 0,'0'0'0'0,"0"0"81"0,0 0-81 0,4 49 82 16,-2-1-82-16,-2-48 64 0,0 0-64 0,7 49 65 15,-2-1-65-15,-5-48 38 0,0 0-38 0,3 52 38 16,-3 17-38-16,0-69 18 0,0 0-18 0,0 71 18 16,2-5-18-16,-2-66 9 0,0 0-9 0,4 54 9 15,1-15-9-15,-5-39 3 0,0 0-3 0,4 33 3 0,1-3-3 16,-2-1-1281-16</inkml:trace>
  <inkml:trace contextRef="#ctx0" brushRef="#br0" timeOffset="59651.13">1258 13954 1230 0,'3'-6'0'0,"-3"6"28"0,0 0-28 15,32-34 29-15,5 8-29 0,-37 26 11 0,0 0-11 16,44-16 12-16,9 14-12 0,-53 2 13 0,0 0-13 16,46 18 13-16,0 22-13 0,-46-40 33 0,0 0-33 15,35 57 34-15,-21 8-34 0,-14-65 48 0,0 0-48 0,0 71 49 16,-18-5-49-16,18-66 49 0,0 0-49 0,-26 64 50 15,-6 2-50-15,32-66 43 0,0 0-43 0,-28 54 44 16,14-25-44-16,14-29 14 0,0 0-14 0,-12 17 14 16,3-6-14-16,9-11 5 0,0 0-5 0,-2 7 5 15,2 1-5-15,0-8 2 0,0 0-2 0,11 11 2 16,15-3-2-16,-26-8 1 0,0 0-1 0,32 9 1 16,8 5-1-16,-40-14 1 0,0 0-1 0,41 17 2 15,-1 2-2-15,-40-19 4 0,0 0-4 0,29 17 4 0,-12 2-4 16,-17-19 6-16,0 0-6 0,9 16 6 15,-14-6-6-15,5-10 10 0,0 0-10 0,-21 14 10 0,-30 9-10 16,51-23 12-16,0 0-12 0,-59 21 13 0,6-9-13 16,53-12 14-16,0 0-14 0,-45 3 14 0,-1-6-14 15,46 3 8-15,0 0-8 0,-44-11 8 0,15-4-8 16,-2-1-1322-16</inkml:trace>
  <inkml:trace contextRef="#ctx0" brushRef="#br0" timeOffset="60084.28">1803 14618 1099 0,'0'0'0'0,"0"0"0"15,0 7 0-15,0-7 39 0,0 0-39 0,3 7 40 0,8 3-40 16,-11-10 91-16,0 0-91 0,21 9 92 0,11-6-92 16,-32-3 113-16,0 0-113 0,40-1 113 0,8-5-113 15,-48 6 73-15,0 0-73 0,56-6 74 0,8-1-74 16,-64 7 60-16,0 0-60 0,58-6 61 0,-17 1-61 16,-41 5 44-16,0 0-44 0,24-3 44 0,-8 1-44 15,-16 2 30-15,0 0-30 0,5-2 30 0,-5 2-30 0,0 0 4 16,0 0-4-16,-5-7 4 0,-2 9-4 0,-2 0-1449 15</inkml:trace>
  <inkml:trace contextRef="#ctx0" brushRef="#br0" timeOffset="60218.78">2020 14625 1278 0,'0'0'0'16,"-4"7"0"-16,-1 8 0 0,5-15 7 0,0 0-7 16,-5 19 7-16,5 4-7 0,0-23 28 0,0 0-28 0,0 33 28 15,1 12-28-15,-1-45 48 0,0 0-48 16,0 50 49-16,-1 9-49 0,1-59 37 0,0 0-37 0,0 50 38 15,5-15-38-15,0-1-1080 0</inkml:trace>
  <inkml:trace contextRef="#ctx0" brushRef="#br0" timeOffset="60600.03">2540 14383 1110 0,'0'0'0'0,"-5"7"0"0,-13 10 0 16,18-17 61-16,0 0-61 0,-19 22 62 0,-4 4-62 0,23-26 95 0,0 0-95 15,-30 38 95-15,-7 23-95 0,37-61 81 0,0 0-81 16,-36 76 81-16,8 12-81 0,28-88 56 0,0 0-56 16,-17 92 56-16,13 5-56 0,4-97 36 0,0 0-36 15,9 102 37-15,5 5-37 0,-14-107 28 0,0 0-28 16,35 103 29-16,23-26-29 0,-58-77 19 0,0 0-19 0,59 63 19 15,-8-20-19-15,-2 0-1339 0</inkml:trace>
  <inkml:trace contextRef="#ctx0" brushRef="#br0" timeOffset="61250.78">2660 14803 1110 0,'0'0'0'0,"0"0"0"0,5 11 0 0,-5-11 11 16,0 0-11-16,6 17 12 0,8 18-12 0,-14-35 28 16,0 0-28-16,17 41 29 0,-4 2-29 0,-13-43 82 0,0 0-82 15,5 44 82-15,-5-5-82 0,0-39 65 0,0 0-65 16,-5 33 65-16,-1-9-65 0,6-24 57 0,0 0-57 16,-7 20 58-16,-2-7-58 0,9-13 44 0,0 0-44 15,-5 11 44-15,2-4-44 0,3-7 35 0,0 0-35 16,0 0 36-16,7-21-36 0,-7 21 27 0,0 0-27 0,10-28 28 15,11-6-28-15,-21 34 20 0,0 0-20 0,20-38 21 16,1-6-21-16,-21 44 16 0,0 0-16 16,23-41 17-16,3 8-17 0,-26 33 18 0,0 0-18 0,29-17 18 15,-3 18-18-15,-26-1 19 0,0 0-19 0,32 18 19 16,5 13-19-16,-37-31 18 0,0 0-18 0,30 34 19 16,-11 3-19-16,-19-37 14 0,0 0-14 0,9 27 14 15,-4-8-14-15,-5-19 7 0,0 0-7 0,4 14 8 16,-4-2-8-16,0-12 2 0,0 0-2 0,0 9 3 15,0-9-3-15,0 0-1 0,0 0 1 0,14-2-1 0,-5-12 1 16,-9 14-16-16,0 0 16 0,12-20-16 0,2-8 16 16,-14 28-44-16,0 0 44 0,20-31-44 0,1-7 44 15,-21 38-28-15,0 0 28 0,18-38-27 0,1 3 27 16,-19 35-3-16,0 0 3 0,21-24-3 0,-2 13 3 16,-19 11 4-16,0 0-4 0,18 7 5 0,5 16-5 15,-23-23 24-15,0 0-24 0,23 33 25 0,-9 8-25 16,-14-41 35-16,0 0-35 0,12 42 36 0,-8-8-36 0,-4-34 34 15,0 0-34-15,2 37 34 0,7 1-34 0,-9-38 16 16,0 0-16-16,14 29 17 0,3-17-17 0,4 1-1510 16</inkml:trace>
  <inkml:trace contextRef="#ctx0" brushRef="#br0" timeOffset="61800.53">3609 14831 1121 0,'0'0'0'0,"0"0"0"0,-18-12 0 16,18 12-4-16,0 0 4 0,-14-9-4 15,0 4 4-15,14 5-1 0,0 0 1 0,-18 3 0 0,-12 10 0 16,30-13 30-16,0 0-30 0,-33 27 30 0,-2 18-30 16,35-45 68-16,0 0-68 0,-32 50 68 0,14 1-68 15,18-51 75-15,0 0-75 0,-9 45 76 0,13-6-76 16,-4-39 62-16,0 0-62 0,11 32 63 0,11-12-63 15,-22-20 44-15,0 0-44 0,27 14 45 0,3-7-45 16,-30-7 38-16,0 0-38 0,28-5 38 0,-1-11-38 0,-27 16 17 16,0 0-17-16,23-20 18 0,-6-8-18 0,-17 28 12 15,0 0-12-15,18-31 12 0,-8-4-12 0,-10 35 17 16,0 0-17-16,7-36 17 0,-1 3-17 0,-6 33 18 0,0 0-18 16,2-30 19-16,-4 6-19 0,2 24 25 0,0 0-25 15,0-15 26-15,0 15-26 0,0 0 29 0,0 0-29 16,5 7 29-16,0 15-29 0,-5-22 25 0,0 0-25 15,13 31 26-15,1 6-26 0,-14-37 22 0,0 0-22 16,17 34 23-16,10-8-23 0,-27-26 12 0,0 0-12 0,28 23 13 16,2-8-13-16,-30-15 8 0,0 0-8 0,25 11 9 15,-2-6-9-15,-23-5 4 0,0 0-4 0,21-2 4 16,-7-7-4-16,-14 9 0 0,0 0 0 0,21-13 0 16,11-7 0-16,0 1-1541 0</inkml:trace>
  <inkml:trace contextRef="#ctx0" brushRef="#br0" timeOffset="61960.4">3912 14831 1367 0,'0'0'0'0,"0"0"0"16,13 7 0-16,-13-7 15 0,0 0-15 0,5 8 15 0,4 6-15 16,-9-14 25-16,0 0-25 0,12 19 26 0,8 9-26 15,-20-28 46-15,0 0-46 0,22 31 46 0,1 2-46 16,-23-33 34-16,0 0-34 0,30 31 35 0,-1-7-35 16,-29-24 32-16,0 0-32 0,26 21 33 0,-3-5-33 15,-23-16 27-15,0 0-27 0,19 8 28 0,-1-4-28 16,-18-4 19-16,0 0-19 0,21-2 19 0,6-6-19 15,-4-1-1266-15</inkml:trace>
  <inkml:trace contextRef="#ctx0" brushRef="#br0" timeOffset="62124.73">4150 14872 1379 0,'0'0'0'0,"0"0"0"0,6-6 0 0,-6 6 8 16,0 0-8-16,0 0 9 0,3-7-9 0,-3 7 16 0,0 0-16 15,-3 7 16-15,-3 10-16 0,6-17 75 0,0 0-75 16,-12 31 75-16,-11 16-75 0,23-47 75 0,0 0-75 15,-28 50 75-15,-11-5-75 0,39-45 71 0,0 0-71 16,-37 40 72-16,9-13-72 0,28-27 55 0,0 0-55 0,-21 21 55 16,10-4-55-16,-1 1-1426 0</inkml:trace>
  <inkml:trace contextRef="#ctx0" brushRef="#br0" timeOffset="62500.56">4232 14480 1345 0,'0'0'0'0,"0"0"0"0,8 15 0 0,-8-15 30 16,0 0-30-16,25 26 30 0,28 17-30 0,-53-43 61 0,0 0-61 15,60 56 61-15,7 6-61 0,-67-62 49 0,0 0-49 16,63 83 49-16,-4 28-49 0,-59-111 67 0,0 0-67 15,40 133 68-15,-22 14-68 0,-18-147 59 0,0 0-59 16,-5 140 59-16,-25-22-59 0,30-118 41 0,0 0-41 16,-46 100 42-16,-7-13-42 0,2 1-1411 0</inkml:trace>
  <inkml:trace contextRef="#ctx0" brushRef="#br0" timeOffset="62890.18">4644 14369 1110 0,'0'0'0'0,"0"0"0"0,0 0 0 0,0 0 54 0,0 0-54 15,0 0 54-15,13-5-54 0,-13 5 94 0,0 0-94 16,19-2 95-16,13 2-95 0,-32 0 76 0,0 0-76 15,44 0 77-15,11 2-77 0,-55-2 54 0,0 0-54 16,58 1 55-16,-12 1-55 0,-46-2 30 0,0 0-30 16,35 4 30-16,-17 2-30 0,-18-6 12 0,0 0-12 0,8 11 12 15,-2 1-12-15,-3 0-1255 0</inkml:trace>
  <inkml:trace contextRef="#ctx0" brushRef="#br0" timeOffset="63070.91">4694 14582 1390 0,'0'0'0'0,"0"0"0"0,9 19 0 15,-9-19 0-15,0 0 0 0,17 12 1 0,15-9-1 16,-32-3 24-16,0 0-24 0,40-3 25 0,6-2-25 16,-46 5 32-16,0 0-32 0,53-14 32 15,-2-10-32-15,-51 24 28 0,0 0-28 0,57-28 29 0,-2 0-29 16,-1-1-1111-16</inkml:trace>
  <inkml:trace contextRef="#ctx0" brushRef="#br0" timeOffset="63490.32">5786 14018 1099 0,'0'0'0'0,"0"0"0"16,3 6 0-16,-3-6 39 0,0 0-39 0,0 0 40 0,0 0-40 16,0 0 43-16,0 0-43 0,5 18 44 0,4 9-44 15,-9-27 97-15,0 0-97 0,14 40 98 0,-1 5-98 16,-13-45 68-16,0 0-68 0,10 45 68 0,-1 4-68 15,-9-49 53-15,0 0-53 0,9 55 54 0,-6 16-54 16,-3-71 46-16,0 0-46 0,6 66 46 0,-1-21-46 16,-1 0-1287-16</inkml:trace>
  <inkml:trace contextRef="#ctx0" brushRef="#br0" timeOffset="63766.48">5519 14715 1401 0,'0'0'0'0,"0"0"0"16,9 0 0-16,-9 0 12 0,0 0-12 0,32-5 13 16,31-9-13-16,-63 14 50 0,0 0-50 0,81-14 50 15,9 2-50-15,-90 12 70 0,0 0-70 0,104-12 71 16,6 1-71-16,-110 11 80 0,0 0-80 0,113-6 81 15,-15 2-81-15,-98 4 75 0,0 0-75 0,82-3 75 16,-28 1-75-16,-54 2 51 0,0 0-51 0,41 0 52 16,-9 0-52-16,-32 0 34 0,0 0-34 0,21 0 35 15,-11 0-35-15,3 0-1553 0</inkml:trace>
  <inkml:trace contextRef="#ctx0" brushRef="#br0" timeOffset="64416.56">5362 15122 1233 0,'0'0'0'0,"0"0"0"0,7 10 0 15,-7-10 7-15,0 0-7 0,0 0 8 0,9 7-8 16,-9-7 14-16,0 0-14 0,7-2 14 0,9-3-14 15,-16 5 70-15,0 0-70 0,19-2 71 0,8 6-71 16,-27-4 71-16,0 0-71 0,26 8 71 0,-3 6-71 16,-23-14 61-16,0 0-61 0,18 26 62 0,-4 19-62 15,-14-45 58-15,0 0-58 0,5 50 58 0,-10 4-58 16,5-54 42-16,0 0-42 0,-9 50 43 0,-5-12-43 0,14-38 31 16,0 0-31-16,-21 31 32 0,2-8-32 0,19-23 18 15,0 0-18-15,-18 19 19 0,4-3-19 0,14-16 12 16,0 0-12-16,-9 12 13 0,5 0-13 0,4-12 9 0,0 0-9 15,0 12 9-15,0 3-9 0,0-15 7 0,0 0-7 16,13 14 7-16,10-7-7 0,-23-7 7 16,0 0-7-16,35 0 8 0,7-5-8 0,-42 5 8 0,0 0-8 15,50-7 8-15,3-3-8 0,-53 10 8 0,0 0-8 16,45-5 8-16,-9 3-8 0,-3 0-1506 0</inkml:trace>
  <inkml:trace contextRef="#ctx0" brushRef="#br0" timeOffset="64782.48">5870 15039 1435 0,'0'0'0'0,"6"6"0"0,8 10 0 0,-14-16 13 15,0 0-13-15,17 14 14 0,3-7-14 0,-20-7 30 16,0 0-30-16,26 3 31 0,1 2-31 0,-27-5 70 0,0 0-70 15,40 4 71-15,10-6-71 0,-50 2 59 16,0 0-59-16,54-3 60 0,1-1-60 0,-55 4 44 0,0 0-44 16,46-1 44-16,-6-1-44 0,-40 2 15 0,0 0-15 15,32-4 15-15,-7 1-15 0,-25 3 3 0,0 0-3 16,16-5 4-16,0-6-4 0,-2 1-1371 0</inkml:trace>
  <inkml:trace contextRef="#ctx0" brushRef="#br0" timeOffset="65033.63">6087 15101 1401 0,'0'0'0'0,"0"0"0"15,0 21 0-15,0-21 16 0,0 0-16 16,2 17 16-16,1 0-16 0,-3-17 99 0,0 0-99 0,4 23 100 16,1 10-100-16,-5-33 104 0,0 0-104 0,9 43 105 15,0 11-105-15,-9-54 77 0,0 0-77 0,11 57 78 16,-3-7-78-16,-8-50 63 0,0 0-63 0,13 40 63 0,1-13-63 15,-14-27 52-15,0 0-52 0,19 18 52 0,13-11-52 16,-32-7 43-16,0 0-43 0,35-4 43 0,2-3-43 16,-37 7 19-16,0 0-19 0,44-17 20 0,0-14-20 15,-44 31 8-15,0 0-8 0,43-38 9 0,-11-4-9 16,-2 1-1716-16</inkml:trace>
  <inkml:trace contextRef="#ctx0" brushRef="#br0" timeOffset="68401.65">7846 13748 1222 0,'0'0'0'0,"0"0"0"15,0 0 0-15,0 0 47 0,0 0-47 0,0 22 48 16,0-13-48-16,0-9 104 0,0 0-104 0,3 17 104 15,6 16-104-15,-9-33 79 0,0 0-79 0,12 50 80 16,3 21-80-16,-15-71 38 0,0 0-38 0,17 74 38 16,3-11-38-16,-20-63 28 0,0 0-28 0,19 57 28 0,-1-7-28 15,-18-50 5-15,0 0-5 0,12 42 6 0,-3-11-6 16,-4-2-1311-16</inkml:trace>
  <inkml:trace contextRef="#ctx0" brushRef="#br0" timeOffset="68785.16">7846 13711 1255 0,'0'0'0'0,"0"0"0"0,0 0 0 0,0 0 28 16,0 0-28-16,12-5 29 0,0-7-29 0,-12 12 59 0,0 0-59 15,29-12 60-15,20 3-60 0,-49 9 38 0,0 0-38 16,58-3 38-16,2 4-38 0,-60-1 31 0,0 0-31 15,53 11 31-15,-12 3-31 0,-41-14 46 0,0 0-46 16,24 22 47-16,-8 2-47 0,-16-24 44 0,0 0-44 16,0 37 44-16,-12 6-44 0,12-43 41 0,0 0-41 0,-23 54 41 15,-9 6-41-15,32-60 34 0,0 0-34 0,-40 52 35 16,-4-12-35-16,44-40 27 0,0 0-27 0,-43 26 28 16,12-14-28-16,31-12 9 0,0 0-9 0,-25 5 10 15,11-1-10-15,14-4 2 0,0 0-2 0,0 0 3 16,0 0-3-16,0 0 0 0,0 0 0 0,12 7 0 15,15-1 0-15,-27-6-1 0,0 0 1 0,37 13 0 16,0 4 0-16,-37-17-4 0,0 0 4 0,38 15-3 16,-1 6 3-16,-37-21-23 0,0 0 23 0,41 21-22 15,1-5 22-15,-42-16-42 0,0 0 42 0,44 12-41 16,-12 0 41-16,3-4-1323 0</inkml:trace>
  <inkml:trace contextRef="#ctx0" brushRef="#br0" timeOffset="69334.47">8594 13748 1334 0,'0'0'0'0,"1"6"0"16,3 10 0-16,-4-16 0 0,0 0 0 0,0 14 0 16,3-7 0-16,-3-7 1 0,0 0-1 0,11 3 2 15,10 1-2-15,-21-4 42 0,0 0-42 0,37 5 42 16,9-3-42-16,-46-2 54 0,0 0-54 0,58 0 55 15,11 0-55-15,-69 0 63 0,0 0-63 0,65 1 64 16,-10 1-64-16,-55-2 56 0,0 0-56 0,41 0 56 16,-15 0-56-16,-26 0 42 0,0 0-42 0,20 2 42 15,-12 0-42-15,-8-2 31 0,0 0-31 0,0 0 32 0,4 8-32 16,-4-8 27-16,0 0-27 0,-12 16 28 0,-15 12-28 16,27-28 21-16,0 0-21 0,-33 36 21 0,-8 7-21 15,41-43 14-15,0 0-14 0,-44 45 15 0,0-3-15 16,44-42 14-16,0 0-14 0,-34 29 14 0,11-10-14 15,23-19 11-15,0 0-11 0,-12 16 11 0,3 1-11 16,9-17 8-16,0 0-8 0,-5 24 8 0,10 4-8 16,-5-28 8-16,0 0-8 0,13 28 8 0,9-11-8 15,-22-17 6-15,0 0-6 0,25 14 6 0,5-4-6 0,-30-10 5 16,0 0-5-16,35 7 5 0,6-7-5 16,-41 0 4-16,0 0-4 0,37-3 5 0,-5-1-5 0,-32 4 1 15,0 0-1-15,26-3 2 0,-3 1-2 0,-23 2 0 16,0 0 0-16,27-5 0 0,1-2 0 0,0 0-1559 0</inkml:trace>
  <inkml:trace contextRef="#ctx0" brushRef="#br0" timeOffset="71184.07">10211 13706 1155 0,'0'0'0'0,"0"0"0"16,13-7 0-16,-13 7 18 0,0 0-18 0,5-10 19 16,-5-13-19-16,0 23 85 0,0 0-85 0,0-24 85 15,-9 0-85-15,9 24 86 0,0 0-86 0,-12-21 87 16,-8-1-87-16,20 22 58 0,0 0-58 0,-23-25 59 16,0-6-59-16,23 31 43 0,0 0-43 0,-21-26 43 15,11 16-43-15,10 10 54 0,0 0-54 0,-13-5 55 16,4 3-55-16,9 2 51 0,0 0-51 0,-10 5 51 15,-2 16-51-15,12-21 43 0,0 0-43 0,-11 36 44 0,7 23-44 16,4-59 32-16,0 0-32 0,0 62 33 0,4-3-33 16,-4-59 24-16,0 0-24 0,11 64 24 0,1 12-24 15,-12-76 14-15,0 0-14 0,14 82 14 0,4-1-14 16,-18-81 10-16,0 0-10 0,17 67 10 0,-3-9-10 16,-14-58 7-16,0 0-7 0,14 50 8 0,9-2-8 15,-3-1-1599-15</inkml:trace>
  <inkml:trace contextRef="#ctx0" brushRef="#br0" timeOffset="71601.39">9966 14064 1177 0,'0'0'0'0,"0"0"0"15,11-7 0-15,-11 7 27 0,0 0-27 16,14-12 27-16,9-5-27 0,-23 17 52 0,0 0-52 0,33-24 52 15,9-7-52-15,-42 31 78 0,0 0-78 0,53-33 78 16,2 5-78-16,-55 28 40 0,0 0-40 0,58-21 40 16,-3 7-40-16,-55 14 35 0,0 0-35 0,44-1 35 15,-12 6-35-15,-32-5 34 0,0 0-34 0,23 26 34 16,-6 24-34-16,-17-50 29 0,0 0-29 0,14 57 30 16,-5-2-30-16,-9-55 25 0,0 0-25 0,6 49 25 15,2-13-25-15,-8-36 19 0,0 0-19 0,15 24 20 16,6-4-20-16,-21-20 12 0,0 0-12 0,24 8 13 0,12-11-13 15,-36 3 6-15,0 0-6 0,35-11 6 0,-3-3-6 16,-32 14 4-16,0 0-4 0,23-22 5 0,-6-4-5 16,-17 26 5-16,0 0-5 0,6-33 6 0,-12-5-6 15,6 38 8-15,0 0-8 0,-17-41 8 0,-20-8-8 16,37 49 16-16,0 0-16 0,-41-43 16 0,0 17-16 16,41 26 17-16,0 0-17 0,-35-17 18 0,9 15-18 15,26 2 27-15,0 0-27 0,-27 12 28 0,-10 19-28 0,37-31 20 16,0 0-20-16,-28 26 20 0,10-12-20 0,18-14 13 15,0 0-13-15,0 9 13 0,18-4-13 0,-4 2-1529 0</inkml:trace>
  <inkml:trace contextRef="#ctx0" brushRef="#br0" timeOffset="72069.28">10811 13851 1166 0,'0'0'0'0,"0"0"0"0,2 6 0 15,-2-6-5-15,0 0 5 0,16 19-5 0,15 17 5 16,-31-36-7-16,0 0 7 0,41 43-7 0,1 0 7 16,-42-43 8-16,0 0-8 0,41 42 9 0,-6-9-9 0,-35-33 39 15,0 0-39-15,21 26 39 0,-10-12-39 16,-11-14 53-16,0 0-53 0,-6 14 54 0,-15 5-54 0,21-19 51 15,0 0-51-15,-17 15 51 0,8-6-51 0,9-9 39 16,0 0-39-16,0 0 40 0,-2-9-40 0,2 9 38 16,0 0-38-16,5-17 38 0,9-13-38 0,-14 30 32 15,0 0-32-15,22-36 33 0,4-5-33 0,-26 41 34 0,0 0-34 16,23-45 35-16,-9 1-35 0,-14 44 23 0,0 0-23 16,14-34 23-16,7 15-23 0,-21 19 14 0,0 0-14 15,16-11 14-15,-3 6-14 0,-5 2-1297 0</inkml:trace>
  <inkml:trace contextRef="#ctx0" brushRef="#br0" timeOffset="72536.39">11329 14018 1143 0,'0'0'0'0,"6"8"0"15,3 15 0-15,-9-23 18 0,0 0-18 0,5 26 19 16,-2-11-19-16,-3-15 24 0,0 0-24 0,-3 11 25 15,-1-1-25-15,4-10 43 0,0 0-43 0,-1 9 43 0,1-9-43 16,0 0 32-16,0 0-32 0,0 0 32 0,0 0-32 16,0 0 30-16,0 0-30 0,-6-7 31 0,6-12-31 15,0 19 31-15,0 0-31 0,6-35 32 0,-1-15-32 16,-5 50 35-16,0 0-35 0,9-52 35 0,-1 14-35 16,-8 38 34-16,0 0-34 0,18-26 34 0,2 9-34 15,-20 17 30-15,0 0-30 0,26-7 31 0,6 14-31 16,-32-7 33-16,0 0-33 0,32 17 34 0,5 14-34 0,-37-31 36 15,0 0-36-15,35 33 36 0,-9 2-36 0,-26-35 32 16,0 0-32-16,18 29 32 0,-9-8-32 0,-9-21 29 16,0 0-29-16,9 15 29 0,-4-6-29 0,-5-9 24 15,0 0-24-15,5 5 25 0,4-3-25 0,-9-2 21 16,0 0-21-16,12-7 22 0,2-12-22 0,-14 19 17 0,0 0-17 16,15-29 18-16,-3-15-18 0,-12 44 11 0,0 0-11 15,10-46 11-15,5 2-11 0,-15 44 14 0,0 0-14 16,17-33 15-16,4 14-15 0,-21 19 17 0,0 0-17 15,23-5 17-15,6 9-17 0,-29-4 19 0,0 0-19 0,26 15 20 16,-7 15-20-16,-19-30 21 0,0 0-21 0,13 36 22 16,-8 18-22-16,-5-54 18 0,0 0-18 0,4 52 18 15,-10-20-18-15,6-32 15 0,0 0-15 0,-5 23 16 16,7-13-16-16,1 1-1683 0</inkml:trace>
  <inkml:trace contextRef="#ctx0" brushRef="#br0" timeOffset="73300.78">12261 13933 875 0,'0'0'0'15,"3"-7"0"-15,-3-7 0 0,0 14 142 0,0 0-142 16,0-16 142-16,-8 3-142 0,8 13 123 0,0 0-123 15,-15-11 124-15,3 4-124 0,12 7 97 0,0 0-97 16,-21-1 97-16,-7 1-97 0,28 0 51 0,0 0-51 0,-32 6 51 16,-9 13-51-16,41-19 33 0,0 0-33 0,-37 30 34 15,13 8-34-15,24-38 28 0,0 0-28 0,-7 40 29 16,7-7-29-16,0-33 21 0,0 0-21 0,15 27 21 16,12-8-21-16,-27-19 17 0,0 0-17 0,30 14 17 15,-2-10-17-15,-28-4 12 0,0 0-12 0,27-4 12 16,-1-3-12-16,-26 7 9 0,0 0-9 0,25-14 9 15,-4-5-9-15,-21 19 10 0,0 0-10 0,12-20 10 16,-1-5-10-16,-11 25 8 0,0 0-8 0,3-20 8 0,-6 2-8 16,3 18 7-16,0 0-7 0,0-7 8 15,0 7-8-15,0 0 9 0,0 0-9 0,3 13 9 0,4 26-9 16,-7-39 7-16,0 0-7 0,18 45 8 0,8-5-8 16,-26-40 7-16,0 0-7 0,38 33 8 0,9-9-8 15,-47-24 4-15,0 0-4 0,42 12 4 0,-8-12-4 16,-34 0 3-16,0 0-3 0,28-12 3 0,-5-10-3 15,-23 22 2-15,0 0-2 0,18-37 2 0,-4-13-2 0,-14 50 1 16,0 0-1-16,9-59 2 0,-8-6-2 16,-1 65 5-16,0 0-5 0,8-64 6 0,-7 12-6 0,-1 52 12 15,0 0-12-15,-1-47 13 0,-7-3-13 0,8 50 21 16,0 0-21-16,-5-57 22 0,0-6-22 0,5 63 27 16,0 0-27-16,-5-52 28 0,1 21-28 0,4 31 30 0,0 0-30 15,-2-17 30-15,2 17-30 0,0 0 28 0,0 0-28 16,2 14 29-16,2 33-29 0,-4-47 24 0,0 0-24 15,8 57 25-15,7 7-25 0,-15-64 21 0,0 0-21 16,19 62 22-16,2 2-22 0,-21-64 15 0,0 0-15 0,23 68 16 16,-5 8-16-16,-18-76 9 0,0 0-9 0,17 71 10 15,-11-19-10-15,-6-52 3 0,0 0-3 0,3 39 3 16,-1-14-3-16,-2-25 0 0,0 0 0 0,3 15 0 16,-3-15 0-16,0 0-1788 0</inkml:trace>
  <inkml:trace contextRef="#ctx0" brushRef="#br0" timeOffset="73444.33">12582 13919 1423 0,'0'0'0'0,"7"2"0"0,9 1 0 16,-16-3 3-16,0 0-3 0,17 0 3 0,1 2-3 15,-18-2 1-15,0 0-1 0,18-2 1 0,5-10-1 16,-23 12 44-16,0 0-44 0,21-12 44 0,3-5-44 16,-24 17 61-16,0 0-61 0,30-16 62 0,4 2-62 15,-34 14 63-15,0 0-63 0,41-17 63 0,-1-4-63 16,4-1-1266-16</inkml:trace>
  <inkml:trace contextRef="#ctx0" brushRef="#br0" timeOffset="74367.02">7537 16691 1311 0,'0'0'0'16,"0"0"0"-16,-3 42 0 0,3-42 46 0,0 0-46 15,-6 34 47-15,1-1-47 0,5-33 87 0,0 0-87 16,-4 40 88-16,-1 15-88 0,5-55 59 0,0 0-59 0,0 59 59 16,0-7-59-16,0-52 27 0,0 0-27 15,0 42 28-15,2-16-28 0,-2-26 16 0,0 0-16 0,0 14 17 16,0-14-17-16,0 0 13 0,0 0-13 0,0-11 13 15,-2-25-13-15,2 36 11 0,0 0-11 0,-3-49 11 16,-1-3-11-16,4 52 11 0,0 0-11 0,-2-51 12 16,-1 6-12-16,3 45 14 0,0 0-14 0,0-40 14 15,3 3-14-15,-3 37 19 0,0 0-19 0,6-32 20 16,6 7-20-16,-12 25 24 0,0 0-24 0,23-14 24 0,9 13-24 16,-32 1 30-16,0 0-30 0,40 7 30 0,3 8-30 15,-43-15 28-15,0 0-28 0,47 21 29 0,-1 7-29 16,-46-28 25-16,0 0-25 0,42 31 25 0,-1 2-25 15,-41-33 22-15,0 0-22 0,39 31 22 0,-7-3-22 16,-32-28 15-16,0 0-15 0,22 20 16 0,-7-8-16 0,-15-12 19 16,0 0-19-16,12-1 19 0,-2-15-19 0,-10 16 18 15,0 0-18-15,13-24 18 0,-3-9-18 0,-10 33 18 16,0 0-18-16,4-38 18 0,-9-7-18 0,5 45 19 16,0 0-19-16,-9-49 20 0,-5-9-20 0,14 58 20 0,0 0-20 15,-13-56 21-15,-6 6-21 0,19 50 19 0,0 0-19 16,-16-43 20-16,7 13-20 0,9 30 8 0,0 0-8 15,4-19 8-15,17 14-8 0,-21 5 2 0,0 0-2 16,23 2 2-16,-5 3-2 0,1 0-1787 0</inkml:trace>
  <inkml:trace contextRef="#ctx0" brushRef="#br0" timeOffset="75033.89">8297 16601 796 0,'0'0'0'0,"0"0"0"0,0 0 0 16,0 0 0-16,0 0 0 0,16 2 0 0,-2 3 0 16,-14-5-1-16,0 0 1 0,23 19 0 0,9 16 0 0,-32-35 11 15,0 0-11-15,26 40 12 0,-3-2-12 0,-23-38 37 16,0 0-37-16,15 33 38 0,-12-14-38 0,-3-19 59 16,0 0-59-16,-3 19 60 0,-12 10-60 0,15-29 60 0,0 0-60 15,-17 28 60-15,-4-9-60 0,21-19 51 0,0 0-51 16,-20 10 52-16,-3-3-52 0,23-7 42 0,0 0-42 15,-21-2 43-15,2-10-43 0,19 12 62 0,0 0-62 16,-13-21 62-16,12-6-62 0,1 27 75 0,0 0-75 16,0-35 75-16,5-5-75 0,-5 40 66 0,0 0-66 0,5-46 67 15,-1-15-67-15,-4 61 62 0,0 0-62 0,3-59 62 16,2 11-62-16,-5 48 51 0,0 0-51 0,15-40 52 16,8 7-52-16,-23 33 49 0,0 0-49 15,31-26 50-15,10 11-50 0,-41 15 42 0,0 0-42 0,44-7 42 16,5 7-42-16,-49 0 34 0,0 0-34 0,41 10 35 15,-9 9-35-15,-32-19 25 0,0 0-25 0,14 23 25 16,-11 6-25-16,-3-29 19 0,0 0-19 0,-7 40 19 16,-7 17-19-16,14-57 10 0,0 0-10 0,-23 55 10 15,-3-13-10-15,26-42 7 0,0 0-7 0,-27 28 7 0,-1-8-7 16,28-20 0-16,0 0 0 0,-26 14 1 0,6-7-1 16,20-7 0-16,0 0 0 0,-17 2 0 0,4-4 0 15,13 2-1-15,0 0 1 0,0 0 0 0,18-7 0 16,-18 7-1-16,0 0 1 0,30 0 0 0,16 5 0 15,-46-5-1-15,0 0 1 0,49 12 0 0,-3 4 0 16,-46-16-1-16,0 0 1 0,44 19 0 0,-3 4 0 16,-41-23-1-16,0 0 1 0,40 22 0 0,-3-5 0 15,-37-17-1-15,0 0 1 0,41 9 0 0,-1-12 0 0,1-1-1683 16</inkml:trace>
  <inkml:trace contextRef="#ctx0" brushRef="#br0" timeOffset="75584.42">9100 16416 1345 0,'0'0'0'0,"0"0"0"16,0 0 0-16,0 0 12 0,0 0-12 0,0 0 13 0,3 7-13 16,-3-7 29-16,0 0-29 0,7 9 30 0,9 5-30 15,-16-14 81-15,0 0-81 0,23 10 82 0,18-5-82 16,-41-5 61-16,0 0-61 0,49 4 62 0,15-1-62 15,-64-3 51-15,0 0-51 0,58 3 52 0,-10 3-52 16,-48-6 48-16,0 0-48 0,38 5 49 0,-15-3-49 16,-23-2 34-16,0 0-34 0,13 0 35 0,-5 0-35 0,-8 0 32 15,0 0-32-15,0 0 33 0,0 0-33 0,0 0 29 16,0 0-29-16,-1 7 29 0,-6 1-29 0,7-8 24 16,0 0-24-16,-21 21 25 0,-20 14-25 0,41-35 19 0,0 0-19 15,-49 41 20-15,-1 1-20 0,50-42 16 16,0 0-16-16,-37 38 16 0,14-11-16 0,23-27 10 15,0 0-10-15,-17 23 10 0,-1 1-10 0,18-24 7 0,0 0-7 16,-11 28 7-16,8-1-7 0,3-27 5 0,0 0-5 16,3 30 6-16,4-1-6 0,-7-29 3 0,0 0-3 15,22 25 4-15,6-10-4 0,-28-15 2 0,0 0-2 0,35 9 3 16,2-4-3-16,-37-5 1 0,0 0-1 0,39 2 2 16,-6-6-2-16,-33 4 1 0,0 0-1 0,39-3 1 15,-4-1-1-15,-35 4-1 0,0 0 1 0,34-1-1 16,-8 2 1-16,-3 1-1656 0</inkml:trace>
  <inkml:trace contextRef="#ctx0" brushRef="#br0" timeOffset="76251.09">10643 16352 1199 0,'0'0'0'0,"-3"-7"0"0,-6-14 0 15,9 21 53-15,0 0-53 0,-14-26 53 0,-4-3-53 16,18 29 88-16,0 0-88 0,-21-26 89 0,-2 5-89 16,23 21 74-16,0 0-74 0,-19-17 75 0,1 7-75 15,18 10 39-15,0 0-39 0,-11-4 40 0,3 4-40 16,8 0 42-16,0 0-42 0,-13 16 43 0,-8 17-43 16,21-33 35-16,0 0-35 0,-16 43 35 0,7 4-35 0,9-47 30 15,0 0-30-15,0 57 31 0,9 15-31 0,-9-72 23 16,0 0-23-16,20 78 24 0,10 10-24 0,-30-88 18 15,0 0-18-15,31 85 18 0,1-15-18 0,-32-70 17 16,0 0-17-16,32 72 17 0,-13 15-17 0,-19-87 6 0,0 0-6 16,13 71 7-16,-8-28-7 0,-2 0-1482 0</inkml:trace>
  <inkml:trace contextRef="#ctx0" brushRef="#br0" timeOffset="76666.75">10395 16864 1356 0,'0'0'0'0,"0"0"0"16,0 0 0-16,0 0 0 0,0 0 0 0,0 0 0 15,5-8 0-15,-5 8-7 0,0 0 7 0,9-9-7 16,8-3 7-16,-17 12 21 0,0 0-21 0,29-14 22 16,6-3-22-16,-35 17 51 0,0 0-51 0,47-19 52 15,15 0-52-15,-62 19 67 0,0 0-67 0,67-19 67 16,-9 0-67-16,-58 19 61 0,0 0-61 0,50-16 62 0,-10 11-62 15,-40 5 44-15,0 0-44 0,30 3 45 0,-8 8-45 16,-22-11 32-16,0 0-32 0,14 17 32 0,3 9-32 16,-17-26 25-16,0 0-25 0,18 28 26 0,0-1-26 15,-18-27 19-15,0 0-19 0,23 26 20 0,-1-5-20 16,-22-21 12-16,0 0-12 0,27 12 12 0,-4-10-12 16,-23-2 4-16,0 0-4 0,23-5 4 0,5-6-4 15,-28 11 2-15,0 0-2 0,25-14 3 0,-6-3-3 0,-19 17 4 16,0 0-4-16,9-24 4 0,-9-7-4 0,0 31 8 15,0 0-8-15,-12-40 9 0,-13-5-9 0,25 45 13 16,0 0-13-16,-30-47 13 0,-2 11-13 0,32 36 17 0,0 0-17 16,-33-19 17-16,-3 19-17 0,36 0 32 0,0 0-32 15,-37 12 32-15,2 5-32 0,35-17 13 0,0 0-13 16,-32 23 13-16,1 3-13 0,-1 0-1590 0</inkml:trace>
  <inkml:trace contextRef="#ctx0" brushRef="#br0" timeOffset="77134.48">11344 16471 964 0,'0'0'0'0,"0"0"0"0,-7-8 0 16,7 8 140-16,0 0-140 0,-6-7 141 0,6 7-141 0,0 0 122 15,0 0-122-15,0 0 123 0,13 5-123 0,-13-5 87 16,0 0-87-16,17 14 88 0,6 7-88 0,-23-21 47 15,0 0-47-15,32 33 48 0,1 13-48 0,-33-46 28 0,0 0-28 16,41 50 29-16,3 2-29 0,-44-52 30 0,0 0-30 16,41 47 31-16,-24-16-31 0,-17-31 25 0,0 0-25 15,9 25 25-15,-14-6-25 0,5-19 18 0,0 0-18 16,-7 15 18-16,1-3-18 0,6-12 16 0,0 0-16 16,-8 9 17-16,-5-7-17 0,13-2 12 0,0 0-12 0,-7-9 12 15,13-12-12-15,-6 21 9 0,0 0-9 0,17-33 9 16,6-13-9-16,-23 46 6 0,0 0-6 0,23-54 6 15,3-8-6-15,-26 62 6 0,0 0-6 0,23-56 7 16,-5 16-7-16,-18 40 0 0,0 0 0 0,14-27 1 16,-3 13-1-16,1-2-1489 0</inkml:trace>
  <inkml:trace contextRef="#ctx0" brushRef="#br0" timeOffset="77819.32">11950 16629 975 0,'0'0'0'15,"4"16"0"-15,5 22 0 0,-9-38 0 0,0 0 0 0,5 39 0 16,2-9 0-16,-7-30 24 0,0 0-24 0,5 21 24 15,-3-8-24-15,-2-13 49 0,0 0-49 0,-2 11 49 16,-3-1-49-16,5-10 40 0,0 0-40 0,-3 11 41 16,-3-5-41-16,6-6 36 0,0 0-36 0,0 0 36 15,0 0-36-15,0 0 28 0,0 0-28 0,2-8 29 16,16-13-29-16,-18 21 23 0,0 0-23 0,21-31 24 16,2-7-24-16,-23 38 23 0,0 0-23 0,19-43 23 15,2 6-23-15,-21 37 45 0,0 0-45 0,20-22 46 16,6 17-46-16,-26 5 71 0,0 0-71 0,28 1 71 15,2 3-71-15,-30-4 78 0,0 0-78 0,32 10 79 0,-4 14-79 16,-28-24 60-16,0 0-60 0,27 28 61 0,-15-5-61 16,-12-23 47-16,0 0-47 0,11 19 48 0,1-4-48 15,-12-15 31-15,0 0-31 0,5 16 32 0,-5-1-32 16,0-15 16-16,0 0-16 0,0 12 16 0,0-3-16 16,0-9 5-16,0 0-5 0,0 0 6 0,6 7-6 15,-6-7 0-15,0 0 0 0,12-3 1 0,2-11-1 0,-14 14-1 16,0 0 1-16,18-25 0 0,-4-7 0 0,-14 32-3 15,0 0 3-15,12-35-3 0,2-5 3 0,-14 40-2 16,0 0 2-16,20-28-2 0,4 22 2 0,-24 6-2 16,0 0 2-16,29 8-1 0,-3 11 1 0,-26-19-1 0,0 0 1 15,28 26 0-15,-8 7 0 0,-20-33 1 0,0 0-1 16,16 28 1-16,-8-11-1 0,-8-17 3 0,0 0-3 16,6 10 3-16,-6-10-3 0,0 0 5 0,0 0-5 15,-6 9 6-15,6-9-6 0,0 0-1546 0</inkml:trace>
  <inkml:trace contextRef="#ctx0" brushRef="#br0" timeOffset="78519.23">13095 16601 1255 0,'0'0'0'0,"0"0"0"0,-18 11 0 16,18-11 0-16,0 0 0 0,-17 7 0 0,-6-1 0 15,23-6 0-15,0 0 0 0,-32 14 1 0,-8 9-1 0,40-23 18 16,0 0-18-16,-39 26 18 0,11 0-18 0,28-26 32 16,0 0-32-16,-23 22 32 0,5 1-32 0,18-23 46 15,0 0-46-15,-14 21 46 0,2-1-46 0,12-20 40 16,0 0-40-16,-2 19 41 0,2-3-41 0,0-16 26 0,0 0-26 16,7 15 27-16,14 1-27 0,-21-16 18 0,0 0-18 15,26 5 18-15,3-15-18 0,-29 10 12 0,0 0-12 16,30-19 12-16,1-4-12 0,-31 23 10 0,0 0-10 0,29-24 10 15,-10 0-10-15,-19 24 18 0,0 0-18 0,9-21 19 16,-7 6-19-16,-2 15 25 0,0 0-25 0,1-9 26 16,-1 9-26-16,0 0 38 0,0 0-38 0,0 0 38 15,13 14-38-15,-13-14 37 0,0 0-37 0,16 27 38 16,10 8-38-16,-26-35 33 0,0 0-33 0,32 35 33 16,7-6-33-16,-39-29 24 0,0 0-24 0,45 19 25 15,1-14-25-15,-46-5 11 0,0 0-11 0,50-5 12 16,-4-11-12-16,-46 16 8 0,0 0-8 0,38-24 8 15,-6-10-8-15,-32 34 5 0,0 0-5 0,23-51 6 16,-4-18-6-16,-19 69 4 0,0 0-4 0,16-76 5 0,-7 2-5 16,-9 74 14-16,0 0-14 0,5-70 15 0,-3 3-15 15,-2 67 26-15,0 0-26 0,-2-71 26 0,-6-10-26 16,8 81 30-16,0 0-30 0,-14-71 31 0,-1 21-31 16,15 50 33-16,0 0-33 0,-10-35 33 0,5 18-33 15,5 17 39-15,0 0-39 0,-9 15 39 0,-11 42-39 16,20-57 33-16,0 0-33 0,-28 75 34 0,2 10-34 0,26-85 30 15,0 0-30-15,-16 100 30 0,25 14-30 0,-9-114 28 16,0 0-28-16,24 111 28 0,19-18-28 0,-43-93 17 16,0 0-17-16,44 90 17 0,-9 4-17 0,-35-94 14 0,0 0-14 15,30 76 14-15,-5-29-14 0,-2-1-1895 16</inkml:trace>
  <inkml:trace contextRef="#ctx0" brushRef="#br0" timeOffset="79885.23">10816 14547 1356 0,'0'0'0'16,"0"0"0"-16,0 0 0 0,0 0 46 0,0 0-46 16,0 0 46-16,0 0-46 0,0 0 80 0,0 0-80 0,0 0 80 15,-3 24-80-15,3-24 60 0,0 0-60 0,7 38 61 16,-2 16-61-16,-5-54 29 0,0 0-29 0,9 68 30 15,-6 11-30-15,-3-79 18 0,0 0-18 0,2 80 18 16,2-11-18-16,-4-69 10 0,0 0-10 0,0 59 11 16,1-7-11-16,-1-52 2 0,0 0-2 0,2 40 3 15,0-18-3-15,1 1-1328 0</inkml:trace>
  <inkml:trace contextRef="#ctx0" brushRef="#br0" timeOffset="80334.28">10732 14653 1300 0,'0'0'0'0,"0"0"0"0,1-19 0 0,-1 19 25 0,0 0-25 16,11-19 26-16,6-2-26 0,-17 21 54 16,0 0-54-16,23-23 54 0,13-3-54 0,-36 26 59 0,0 0-59 15,40-22 60-15,3 1-60 0,-43 21 45 0,0 0-45 16,47-7 45-16,-4 14-45 0,-43-7 38 0,0 0-38 15,40 19 38-15,-10 11-38 0,-30-30 38 0,0 0-38 16,11 41 39-16,-20 8-39 0,9-49 30 0,0 0-30 16,-20 53 31-16,-11 8-31 0,31-61 25 0,0 0-25 0,-27 53 25 15,13-13-25-15,14-40 13 0,0 0-13 0,-9 28 14 16,1-13-14-16,8-15 4 0,0 0-4 0,0 13 5 16,0 0-5-16,0-13 1 0,0 0-1 0,8 16 2 15,15 3-2-15,-23-19 0 0,0 0 0 0,37 17 1 16,13-3-1-16,-50-14 0 0,0 0 0 0,58 14 1 15,5 0-1-15,-63-14 1 0,0 0-1 0,55 14 1 16,-11 3-1-16,-44-17 2 0,0 0-2 0,27 17 3 16,-19 1-3-16,-8-18 6 0,0 0-6 0,-12 27 6 0,-23 18-6 15,35-45 8-15,0 0-8 0,-55 47 9 16,-22-5-9-16,77-42 9 0,0 0-9 0,-87 26 10 0,13-16-10 16,74-10 9-16,0 0-9 0,-56-5 10 0,10-18-10 15,46 23 3-15,0 0-3 0,-30-33 3 0,16-3-3 16,-4 0-1480-16</inkml:trace>
  <inkml:trace contextRef="#ctx0" brushRef="#br0" timeOffset="80785.73">11474 15025 695 0,'0'0'0'0,"0"0"0"16,0 0 0-16,0 0 40 0,0 0-40 0,9 1 41 0,16 1-41 16,-25-2 72-16,0 0-72 0,38 0 73 0,5-3-73 15,-43 3 60-15,0 0-60 0,47-5 61 0,5-1-61 16,-52 6 84-16,0 0-84 0,49-7 84 0,-9 4-84 15,-40 3 117-15,0 0-117 0,41-5 118 0,-9-4-118 16,-32 9 88-16,0 0-88 0,26-10 88 0,-12 1-88 16,-14 9 65-16,0 0-65 0,6-5 65 0,-6 5-65 0,0 0 37 15,0 0-37-15,7-4 38 0,-7 4-38 0,0 0 23 16,0 0-23-16,0-10 23 0,0 10-23 0,0 0-1344 16</inkml:trace>
  <inkml:trace contextRef="#ctx0" brushRef="#br0" timeOffset="80966.03">11710 15025 1311 0,'0'0'0'0,"0"0"0"0,0 0 0 0,0 0 13 0,0 0-13 16,-5 7 13-16,5-7-13 0,0 0 18 0,0 0-18 0,0 8 18 15,2 3-18-15,-2-11 53 0,0 0-53 16,7 19 54-16,-2 8-54 0,-5-27 49 0,0 0-49 0,9 33 49 16,-5 2-49-16,-4-35 56 0,0 0-56 0,1 38 56 15,-1 5-56-15,0-43 44 0,0 0-44 0,4 37 44 16,5-11-44-16,-9-26 33 0,0 0-33 0,14 15 34 15,3-6-34-15,1-1-1324 0</inkml:trace>
  <inkml:trace contextRef="#ctx0" brushRef="#br0" timeOffset="81418.03">12330 14810 1267 0,'0'0'0'0,"0"0"0"16,-11-10 0-16,11 10 15 0,0 0-15 0,-14-7 15 15,5 7-15-15,9 0 23 0,0 0-23 0,-18 15 24 16,-8 18-24-16,26-33 81 0,0 0-81 0,-28 45 82 15,3 12-82-15,25-57 66 0,0 0-66 0,-16 63 66 16,9 1-66-16,7-64 47 0,0 0-47 0,7 76 48 16,16 10-48-16,-23-86 42 0,0 0-42 0,37 82 43 15,16-13-43-15,-53-69 34 0,0 0-34 0,65 61 35 16,15-10-35-16,-80-51 24 0,0 0-24 0,77 37 25 16,-18-16-25-16,0 1-1393 0</inkml:trace>
  <inkml:trace contextRef="#ctx0" brushRef="#br0" timeOffset="81917.62">12596 15135 1412 0,'0'0'0'0,"0"0"0"0,7-8 0 0,-7 8 14 15,0 0-14-15,0 0 15 0,9-4-15 0,-9 4 29 0,0 0-29 16,5 9 29-16,-1 8-29 0,-4-17 72 0,0 0-72 15,5 25 72-15,0 6-72 0,-5-31 57 0,0 0-57 16,0 27 57-16,0-6-57 0,0-21 42 0,0 0-42 16,0 12 43-16,0-5-43 0,0-7 39 0,0 0-39 15,0 0 40-15,-3 7-40 0,3-7 30 0,0 0-30 16,0 0 30-16,12-17-30 0,-12 17 22 0,0 0-22 0,11-24 23 16,-1-8-23-16,-10 32 17 0,0 0-17 0,11-31 18 15,-1 4-18-15,-10 27 14 0,0 0-14 0,16-21 14 16,-2 9-14-16,-14 12 12 0,0 0-12 0,18 0 12 15,10 14-12-15,-28-14 11 0,0 0-11 0,30 20 11 16,2 8-11-16,-32-28 10 0,0 0-10 0,23 31 10 16,-5-1-10-16,-18-30 8 0,0 0-8 0,10 22 8 15,-1-10-8-15,-9-12 2 0,0 0-2 0,7 9 3 16,0-4-3-16,-7-5 0 0,0 0 0 0,12-3 1 16,1-15-1-16,-13 18-1 0,0 0 1 0,19-27 0 15,1-13 0-15,-20 40-4 0,0 0 4 0,24-42-3 16,-1 4 3-16,-23 38-8 0,0 0 8 0,27-28-8 0,-3 9 8 15,-24 19-8-15,0 0 8 0,23-8-8 0,-2 10 8 16,-21-2-5-16,0 0 5 0,20 13-4 0,-6 12 4 16,-14-25-1-16,0 0 1 0,7 38-1 0,-5 14 1 15,-2-52 0-15,0 0 0 0,-2 48 0 0,-2-17 0 16,4-31 0-16,0 0 0 0,-1 23 1 0,1-9-1 16,0-1-1536-16</inkml:trace>
  <inkml:trace contextRef="#ctx0" brushRef="#br0" timeOffset="82650.95">13520 15087 964 0,'0'0'0'0,"0"0"0"16,-14-21 0-16,14 21 51 0,0 0-51 0,-9-14 51 15,-3 9-51-15,12 5 133 0,0 0-133 0,-14-2 133 16,-14 2-133-16,28 0 63 0,0 0-63 0,-34 6 63 0,-6 6-63 15,40-12 64-15,0 0-64 0,-38 27 64 0,3 15-64 16,35-42 43-16,0 0-43 0,-28 50 44 0,10 6-44 16,18-56 34-16,0 0-34 0,-10 53 35 0,6-4-35 15,4-49 30-15,0 0-30 0,6 39 30 0,8-11-30 16,-14-28 25-16,0 0-25 0,24 16 25 0,8-11-25 0,-32-5 19 16,0 0-19-16,32-10 20 0,0-20-20 0,-32 30 18 15,0 0-18-15,24-41 18 0,3-8-18 0,-27 49 14 16,0 0-14-16,26-50 15 0,-5-4-15 0,-21 54 16 15,0 0-16-15,16-48 17 0,-7 10-17 0,-9 38 21 16,0 0-21-16,7-30 21 0,-2 11-21 0,-5 19 22 0,0 0-22 16,9-7 23-16,0 9-23 0,-9-2 18 0,0 0-18 15,18 14 19-15,6 17-19 0,-24-31 18 0,0 0-18 16,30 38 18-16,2 0-18 0,-32-38 15 0,0 0-15 16,34 35 15-16,1-7-15 0,-35-28 11 0,0 0-11 0,35 19 11 15,0-12-11-15,-35-7 8 0,0 0-8 0,25 0 9 16,-9-7-9-16,-16 7 0 0,0 0 0 0,14-19 1 15,-3-9-1-15,-11 28-2 0,0 0 2 0,14-33-2 16,2-3 2-16,-16 36-26 0,0 0 26 0,14-35-25 16,-5 6 25-16,-9 29-59 0,0 0 59 0,1-25-59 15,-2 8 59-15,1 17-68 0,0 0 68 0,-6-12-67 16,3 5 67-16,3 7-39 0,0 0 39 0,0 0-39 16,-5-7 39-16,5 7-16 0,0 0 16 0,5 7-16 15,4 10 16-15,-9-17-5 0,0 0 5 0,14 25-5 16,3 1 5-16,-17-26 0 0,0 0 0 0,20 26 0 0,4 3 0 15,-24-29 3-15,0 0-3 0,29 28 4 0,-3-8-4 16,-26-20 10-16,0 0-10 0,20 16 11 0,-8-7-11 16,-12-9 14-16,0 0-14 0,9 5 15 0,-9-5-15 15,0 0 16-15,0 0-16 0,16 2 16 0,3-13-16 16,0 1-1350-16</inkml:trace>
  <inkml:trace contextRef="#ctx0" brushRef="#br0" timeOffset="82813.1">14062 15066 1278 0,'0'0'0'0,"0"0"0"0,-9 4 0 0,9-4 19 0,0 0-19 16,0 0 20-16,-9 7-20 0,9-7 43 16,0 0-43-16,-12 10 44 0,-11 11-44 0,23-21 85 0,0 0-85 15,-28 27 86-15,-4 5-86 0,32-32 66 0,0 0-66 16,-32 33 67-16,7-2-67 0,25-31 57 0,0 0-57 16,-15 24 58-16,2-14-58 0,13-10 44 0,0 0-44 15,0 0 44-15,-9 7-44 0,1 0-1374 0</inkml:trace>
  <inkml:trace contextRef="#ctx0" brushRef="#br0" timeOffset="83084.59">14134 14722 1547 0,'0'0'0'0,"0"0"0"0,5-12 0 15,-5 12 35-15,0 0-35 0,9-11 35 0,-4 3-35 16,-5 8 73-16,0 0-73 0,22 1 74 0,9 12-74 16,-31-13 71-16,0 0-71 0,41 27 71 0,1 18-71 15,-42-45 54-15,0 0-54 0,44 56 55 0,-7 4-55 16,-37-60 42-16,0 0-42 0,30 66 43 0,-14 7-43 16,-16-73 38-16,0 0-38 0,0 86 38 0,-16 13-38 15,16-99 33-15,0 0-33 0,-38 92 33 0,-17-13-33 16,55-79 26-16,0 0-26 0,-57 68 27 0,8-16-27 0,1-2-1662 15</inkml:trace>
  <inkml:trace contextRef="#ctx0" brushRef="#br0" timeOffset="83412.53">14610 14803 1289 0,'0'0'0'0,"7"0"0"15,7 0 0-15,-14 0 25 0,0 0-25 0,27 2 25 0,15 3-25 16,-42-5 53-16,0 0-53 0,53 9 53 16,0 5-53-16,-53-14 71 0,0 0-71 0,48 13 71 0,-15-4-71 15,-33-9 60-15,0 0-60 0,23 5 61 0,-9 1-61 16,-14-6 40-16,0 0-40 0,6 3 40 0,-6-3-40 16,0 0-1281-16</inkml:trace>
  <inkml:trace contextRef="#ctx0" brushRef="#br0" timeOffset="83578.5">14660 15045 1390 0,'0'0'0'0,"0"0"0"0,7 4 0 0,-7-4 0 0,0 0 0 16,16 3 0-16,14 3 0 0,-30-6 3 0,0 0-3 16,42 3 3-16,6-5-3 0,-48 2 5 0,0 0-5 15,42-1 6-15,-10-3-6 0,-32 4 0 0,0 0 0 0,30-7 1 16,1-3-1-16,-2-1-996 0</inkml:trace>
  <inkml:trace contextRef="#ctx0" brushRef="#br0" timeOffset="83938.48">15399 14582 1334 0,'0'0'0'0,"2"7"0"0,5 10 0 15,-7-17 29-15,0 0-29 0,3 19 30 0,2-9-30 0,-5-10 64 16,0 0-64-16,6 21 64 0,8 22-64 0,-14-43 82 16,0 0-82-16,14 56 82 0,-5 8-82 0,-9-64 49 15,0 0-49-15,7 64 50 0,-7-14-50 0,0-50 38 0,0 0-38 16,0 40 38-16,0-11-38 0,0-29 24 0,0 0-24 16,0 23 25-16,5-4-25 0,-5-19 9 0,0 0-9 15,5 10 10-15,4-6-10 0,4-1-1386 0</inkml:trace>
  <inkml:trace contextRef="#ctx0" brushRef="#br0" timeOffset="84368.1">15399 14618 1244 0,'0'0'0'0,"0"0"0"16,-7 2 0-16,7-2 1 0,0 0-1 0,0 0 1 16,-7-12-1-16,7 12 0 0,0 0 0 0,5-18 0 15,4-9 0-15,-9 27 29 0,0 0-29 0,14-26 30 16,7 7-30-16,-21 19 49 0,0 0-49 0,32-16 50 15,5 7-50-15,-37 9 54 0,0 0-54 0,44-1 54 16,12 8-54-16,-56-7 68 0,0 0-68 0,53 13 68 0,-24 5-68 16,-29-18 61-16,0 0-61 0,15 26 62 0,-13 7-62 15,-2-33 44-15,0 0-44 0,-9 38 45 0,-10 1-45 16,19-39 36-16,0 0-36 0,-32 37 36 0,-7-6-36 16,39-31 18-16,0 0-18 0,-31 26 19 0,11-10-19 15,20-16 9-15,0 0-9 0,-14 12 10 0,14-12-10 16,0 0 5-16,0 0-5 0,0 12 5 0,9 0-5 15,-9-12 1-15,0 0-1 0,23 15 1 0,12 6-1 16,-35-21 0-16,0 0 0 0,42 23 0 0,3-3 0 0,-45-20 0 16,0 0 0-16,38 23 0 0,-4 3 0 0,-34-26 0 15,0 0 0-15,32 26 0 0,-9-2 0 0,-23-24 0 16,0 0 0-16,17 23 1 0,-12-1-1 0,-5-22 1 0,0 0-1 16,-12 30 2-16,-20-1-2 0,32-29 4 0,0 0-4 15,-45 22 4-15,-10-13-4 0,55-9 5 0,0 0-5 16,-64 2 6-16,-3-7-6 0,67 5 1 0,0 0-1 15,-54-14 1-15,18-9-1 0,36 23 0 0,0 0 0 0,-19-33 0 16,14-6 0-16,1-3-1459 0</inkml:trace>
  <inkml:trace contextRef="#ctx0" brushRef="#br0" timeOffset="84689.32">16215 15013 1401 0,'0'0'0'0,"0"0"0"0,6 8 0 0,-6-8 0 16,0 0 0-16,0 0 0 0,5 7 0 0,-5-7-7 15,0 0 7-15,0 0-6 0,0 0 6 0,0 0 38 16,0 0-38-16,0 0 38 0,7 7-38 0,-7-7 73 0,0 0-73 16,0 0 73-16,0 0-73 0,0 0 83 0,0 0-83 15,0 0 83-15,0 0-83 0,0 0-1272 0</inkml:trace>
  <inkml:trace contextRef="#ctx0" brushRef="#br0" timeOffset="85217.59">16475 14533 1614 0,'0'0'0'0,"0"0"0"0,-6 19 0 15,6-19 14-15,0 0-14 0,4 18 15 0,5-1-15 16,-9-17 68-16,0 0-68 0,19 24 68 0,8 11-68 16,-27-35 62-16,0 0-62 0,26 43 62 0,-1 7-62 15,-25-50 37-15,0 0-37 0,23 56 38 0,-4 8-38 16,-19-64 33-16,0 0-33 0,16 58 34 0,-7-14-34 15,-9-44 20-15,0 0-20 0,7 31 20 0,-2-9-20 0,-5-22 16 16,0 0-16-16,9 12 16 0,2-5-16 0,-11-7 11 16,0 0-11-16,17-3 12 0,3-9-12 0,-20 12 8 15,0 0-8-15,19-23 9 0,0-10-9 0,-19 33 5 16,0 0-5-16,22-32 5 0,-3 2-5 0,-19 30 4 0,0 0-4 16,18-19 4-16,5 14-4 0,-23 5 3 0,0 0-3 15,24 9 3-15,12 13-3 0,-36-22 3 0,0 0-3 16,35 28 4-16,-9-4-4 0,-26-24 4 0,0 0-4 15,14 19 4-15,-5-7-4 0,-9-12 6 0,0 0-6 0,9 9 6 16,-9-9-6-16,0 0 6 0,0 0-6 16,12 1 7-16,2-16-7 0,-14 15 10 0,0 0-10 0,15-35 10 15,-10-18-10-15,-5 53 20 0,0 0-20 0,3-61 20 16,-6 1-20-16,3 60 25 0,0 0-25 0,-5-56 25 16,-2 1-25-16,7 55 26 0,0 0-26 0,-6-56 26 15,3 1-26-15,3 55 17 0,0 0-17 0,-2-43 17 16,4 15-17-16,-2 28 6 0,0 0-6 0,1-17 7 15,1 5-7-15,2 0-1763 0</inkml:trace>
  <inkml:trace contextRef="#ctx0" brushRef="#br0" timeOffset="86941.32">10305 17707 1132 0,'0'0'0'0,"0"0"0"0,0 0 0 16,0 0 45-16,0 0-45 0,0-19 45 0,0 19-45 15,0 0 79-15,0 0-79 0,5-7 80 0,-5 7-80 16,0 0 62-16,0 0-62 0,0 0 63 0,0 0-63 0,0 0 9 16,0 0-9-16,9 7 9 0,0-3-9 0,-9-4 7 15,0 0-7-15,8 5 7 0,-8-5-7 0,0 0-1094 16</inkml:trace>
  <inkml:trace contextRef="#ctx0" brushRef="#br0" timeOffset="88802.04">10220 17653 785 0,'0'0'0'0,"0"0"0"0,0 0 0 15,0 0 23-15,0 0-23 0,0 0 23 16,0 0-23-16,0 0 73 0,0 0-73 0,0 0 74 15,18 11-74-15,-18-11 97 0,0 0-97 0,14 26 97 0,3 12-97 16,-17-38 65-16,0 0-65 0,18 54 65 0,-4 15-65 16,-14-69 43-16,0 0-43 0,11 72 43 0,-4-2-43 15,-7-70 32-15,0 0-32 0,5 60 32 0,0-15-32 16,-5-45 20-16,0 0-20 0,7 35 21 0,-7-11-21 16,0-24 10-16,0 0-10 0,2 17 11 0,2-3-11 15,-1-2-1076-15</inkml:trace>
  <inkml:trace contextRef="#ctx0" brushRef="#br0" timeOffset="89434.26">10261 17688 931 0,'0'0'0'0,"0"0"0"15,3-12 0-15,-3 12 6 0,0 0-6 0,2-10 7 16,1 1-7-16,-3 9 26 0,0 0-26 0,0 0 26 16,0-9-26-16,0 9 38 0,0 0-38 0,0 0 38 15,-5-8-38-15,5 8 38 0,0 0-38 0,0 0 38 16,-7-9-38-16,7 9 38 0,0 0-38 0,0 0 39 15,-2-9-39-15,2 9 46 0,0 0-46 0,0-8 46 0,9-4-46 16,-9 12 47-16,0 0-47 0,14-16 48 0,13-1-48 16,-27 17 51-16,0 0-51 0,33-16 52 0,6 0-52 15,-39 16 54-15,0 0-54 0,41-8 54 0,-1 4-54 16,-40 4 48-16,0 0-48 0,41 6 48 0,1 7-48 16,-42-13 38-16,0 0-38 0,39 21 38 0,-11 9-38 15,-28-30 38-15,0 0-38 0,18 27 39 0,-13-8-39 16,-5-19 20-16,0 0-20 0,-9 30 20 0,-14 20-20 15,23-50 12-15,0 0-12 0,-32 59 12 0,6-4-12 0,26-55 7 16,0 0-7-16,-19 45 7 0,4-21-7 0,15-24 2 0,0 0-2 16,-8 14 2-16,4-7-2 0,4-7-1 0,0 0 1 15,0 0 0-15,0 0 0 0,0 0-6 0,0 0 6 16,4 11-5-16,10-1 5 0,-14-10-11 0,0 0 11 16,28 10-11-16,11 4 11 0,-39-14-10 0,0 0 10 15,40 19-9-15,-1 7 9 0,-39-26-3 0,0 0 3 0,34 28-3 16,-11-6 3-16,-23-22-1 0,0 0 1 0,16 18 0 15,-9-6 0-15,-7-12 0 0,0 0 0 0,-4 15 1 16,-10 10-1-16,14-25 4 0,0 0-4 0,-32 31 4 16,-14 5-4-16,46-36 5 0,0 0-5 0,-58 36 5 15,0-13-5-15,58-23 8 0,0 0-8 0,-58 14 9 16,8-9-9-16,50-5 2 0,0 0-2 0,-40-10 3 16,11-16-3-16,29 26-2 0,0 0 2 0,-17-33-1 15,5 0 1-15,1-2-1389 0</inkml:trace>
  <inkml:trace contextRef="#ctx0" brushRef="#br0" timeOffset="96350.35">23532 14050 337 0,'0'0'0'0,"0"0"0"15,0 0 0-15,0 0 35 0,0 0-35 0,0 0 35 16,7 19-35-16,-7-19 108 0,0 0-108 0,0 0 108 16,-10 13-108-16,10-13 117 0,0 0-117 0,-11 6 117 0,-1 3-117 15,12-9 90-15,0 0-90 0,-15 12 90 0,1 4-90 16,14-16 56-16,0 0-56 0,-14 17 57 0,-2 2-57 16,16-19 42-16,0 0-42 0,-23 21 42 0,-7 3-42 15,30-24 36-15,0 0-36 0,-38 28 37 0,-12 1-37 16,50-29 33-16,0 0-33 0,-51 26 33 0,3 5-33 15,48-31 27-15,0 0-27 0,-40 32 27 0,10-5-27 0,30-27 23 16,0 0-23-16,-27 21 24 0,10-7-24 0,17-14 20 16,0 0-20-16,-11 10 21 0,11-10-21 0,0 0 16 15,0 0-16-15,-7 11 17 0,7-11-17 0,0 0 14 16,0 0-14-16,0 0 14 0,9 7-14 0,-9-7 10 0,0 0-10 16,14 6 11-16,11 8-11 0,-25-14 5 0,0 0-5 15,32 12 6-15,8-5-6 0,-40-7 6 0,0 0-6 16,46 4 7-16,3-2-7 0,-49-2 6 0,0 0-6 15,50 0 7-15,1-4-7 0,-51 4 6 0,0 0-6 16,49-7 7-16,1-5-7 0,-50 12 7 0,0 0-7 16,58-14 7-16,9 2-7 0,-67 12 6 0,0 0-6 15,67-9 6-15,-5 4-6 0,-62 5 5 0,0 0-5 16,46-5 5-16,-20 3-5 0,-26 2 4 0,0 0-4 0,16 0 4 16,-7 4-4-16,-9-4 1 0,0 0-1 0,0 0 2 15,7 7-2-15,-7-7 0 0,0 0 0 0,0 0 0 16,-9 14 0-16,9-14-1 0,0 0 1 0,-11 6 0 15,-3-6 0-15,0 0-1210 0</inkml:trace>
  <inkml:trace contextRef="#ctx0" brushRef="#br0" timeOffset="108900.93">13153 16553 807 0,'0'0'0'16,"0"0"0"-16,20-2 0 0,-20 2 24 0,0 0-24 15,35-9 25-15,29-8-25 0,-64 17 45 16,0 0-45-16,81-22 45 0,16-4-45 0,-97 26 13 0,0 0-13 16,111-21 14-16,3 12-14 0,6 1-670 0</inkml:trace>
  <inkml:trace contextRef="#ctx0" brushRef="#br0" timeOffset="109686.48">10943 17963 1167 0,'27'-5'0'0,"-27"5"95"0,0 0-95 15,58-14 95-15,19-7-95 0,-77 21 85 0,0 0-85 16,78-19 85-16,-11 4-85 0,-67 15 47 0,0 0-47 16,62-16 48-16,-8 2-48 0,-54 14 0 0,0 0 0 15,43-5 1-15,-10 9-1 0,1-1-1158 0</inkml:trace>
  <inkml:trace contextRef="#ctx0" brushRef="#br0" timeOffset="109869.59">11232 17955 1262 0,'4'12'0'0,"-4"-12"86"0,0 0-86 0,9 43 87 0,0 4-87 15,-9-47 61-15,0 0-61 0,8 52 62 0,-4 13-62 16,-4-65-1-16,0 0 1 0,11 63 0 0,6-13 0 16,-3 0-1108-16</inkml:trace>
  <inkml:trace contextRef="#ctx0" brushRef="#br0" timeOffset="110251.35">12056 17759 893 0,'-12'-2'0'0,"12"2"99"0,0 0-99 0,-50 0 100 16,6 12-100-16,44-12 51 0,0 0-51 0,-33 35 52 0,6 32-52 16,27-67 40-16,0 0-40 0,-19 85 41 0,12 16-41 15,7-101 46-15,0 0-46 0,3 107 47 0,6 0-47 16,-9-107 42-16,0 0-42 0,25 104 43 0,14-10-43 15,-39-94 36-15,0 0-36 0,49 84 37 0,2-9-37 16,4-3-1086-16</inkml:trace>
  <inkml:trace contextRef="#ctx0" brushRef="#br0" timeOffset="110735.56">12261 18143 1601 0,'0'0'0'0,"0"0"40"0,0 0-40 16,9 23 41-16,-8-3-41 0,-1-20 14 0,0 0-14 0,0 32 14 15,-1 20-14-15,1-52 29 0,0 0-29 0,-4 50 30 16,4-19-30-16,0-31 35 0,0 0-35 0,4 21 36 15,-4-11-36-15,0-10 36 0,0 0-36 0,0 0 37 16,8 0-37-16,-8 0 31 0,0 0-31 0,15-16 32 16,-3-18-32-16,-12 34 25 0,0 0-25 0,19-42 26 15,8-3-26-15,-27 45 19 0,0 0-19 0,31-38 20 16,7 19-20-16,-38 19 18 0,0 0-18 0,44-10 18 0,-4 8-18 16,-40 2 15-16,0 0-15 0,41 5 15 0,-8 7-15 15,-33-12 13-15,0 0-13 0,27 11 13 0,-11-3-13 16,-16-8 10-16,0 0-10 0,10 6 10 0,-10-6-10 15,0 0 4-15,0 0-4 0,4 12 4 0,-4-5-4 16,0-7 0-16,0 0 0 0,0 0 0 0,14 1 0 16,-14-1-3-16,0 0 3 0,17-8-3 0,3-13 3 15,-20 21-12-15,0 0 12 0,21-23-11 0,-2 1 11 0,-19 22-18 16,0 0 18-16,22-17-17 0,-3 5 17 0,-19 12-13 16,0 0 13-16,26-6-13 0,1 8 13 0,-27-2-5 15,0 0 5-15,28 5-5 0,2 0 5 0,-30-5-1 16,0 0 1-16,25 9 0 0,-9 3 0 0,-16-12 0 0,0 0 0 15,9 12 1-15,-4-1-1 0,-5-11 0 16,0 0 0-16,0 12 1 0,2 9-1 0,1-1-1506 0</inkml:trace>
  <inkml:trace contextRef="#ctx0" brushRef="#br0" timeOffset="111402.04">13231 18091 1287 0,'0'0'0'15,"0"0"108"-15,0 0-108 0,-32-20 109 0,7 11-109 16,25 9 36-16,0 0-36 0,-15 7 36 0,-7 14-36 16,22-21 31-16,0 0-31 0,-14 27 32 0,2-1-32 0,12-26 23 15,0 0-23-15,-2 31 23 0,11 9-23 0,-9-40 17 16,0 0-17-16,9 38 18 0,5-14-18 0,-14-24 7 15,0 0-7-15,18 14 7 0,5-7-7 0,-23-7 1 0,0 0-1 16,26-5 2-16,-3-12-2 0,-23 17-1 0,0 0 1 16,19-25-1-16,3-6 1 0,-22 31-14 0,0 0 14 15,14-29-13-15,-2-1 13 0,-12 30-20 0,0 0 20 16,11-24-19-16,-6 9 19 0,-5 15-10 0,0 0 10 16,12-7-9-16,6 7 9 0,-18 0-2 0,0 0 2 0,25-2-2 15,13-5 2-15,-38 7 0 0,0 0 0 16,43 0 0-16,1 17 0 0,-44-17 8 0,0 0-8 0,44 21 9 15,-11-5-9-15,-33-16 18 0,0 0-18 0,30 8 19 16,-7-6-19-16,-23-2 21 0,0 0-21 0,18-2 21 16,-4-3-21-16,-14 5 14 0,0 0-14 0,9-10 15 15,-6-6-15-15,-3 16 1 0,0 0-1 0,2-22 1 16,-2-6-1-16,0 28-2 0,0 0 2 0,4-28-1 16,-3 6 1-16,-1 22-10 0,0 0 10 0,4-17-9 15,-1 3 9-15,-3 14-3 0,0 0 3 0,6-7-2 16,3 5 2-16,-9 2 0 0,0 0 0 0,12 2 0 0,2 5 0 15,-14-7 4-15,0 0-4 0,23 15 4 0,9 10-4 16,-32-25 18-16,0 0-18 0,31 26 18 0,-4-7-18 16,-27-19 28-16,0 0-28 0,23 13 29 0,0-4-29 15,-23-9 33-15,0 0-33 0,19 7 33 0,-1 0-33 16,-1 0-1375-16</inkml:trace>
  <inkml:trace contextRef="#ctx0" brushRef="#br0" timeOffset="111561.92">13905 17930 1758 0,'0'0'0'0,"0"0"108"15,0 0-108-15,-18 19 109 0,-14 25-109 0,32-44 49 0,0 0-49 16,-37 50 49-16,-3-5-49 0,40-45 11 0,0 0-11 16,-37 41 12-16,7-3-12 0,30-38 2 0,0 0-2 0,-23 30 2 15,9-9-2-15,-4-1-1515 0</inkml:trace>
  <inkml:trace contextRef="#ctx0" brushRef="#br0" timeOffset="111901.02">13991 17411 1435 0,'0'0'0'0,"0"0"0"0,13 16 0 0,-13-16 38 15,0 0-38-15,17 21 38 0,6 8-38 0,-23-29 30 16,0 0-30-16,41 40 30 0,17 6-30 0,-58-46 100 15,0 0-100-15,69 59 101 0,12 17-101 0,-81-76 64 16,0 0-64-16,67 94 65 0,-21 24-65 0,-46-118 39 16,0 0-39-16,17 128 40 0,-22 8-40 0,5-136 29 0,0 0-29 15,-25 121 30-15,-12-32-30 0,0-3-1470 0</inkml:trace>
  <inkml:trace contextRef="#ctx0" brushRef="#br0" timeOffset="112283.35">14785 17640 942 0,'0'0'0'0,"0"0"0"0,9 3 0 0,-9-3 46 15,0 0-46-15,9 4 46 0,3 1-46 0,-12-5 57 16,0 0-57-16,19 5 58 0,8 0-58 0,-27-5 48 0,0 0-48 16,24 0 48-16,-8-5-48 0,-16 5 27 15,0 0-27-15,14-14 28 0,1-8-28 0,-15 22 18 0,0 0-18 16,12-18 19-16,-5 13-19 0,2 0-943 0</inkml:trace>
  <inkml:trace contextRef="#ctx0" brushRef="#br0" timeOffset="112451.9">14794 17776 1292 0,'0'0'0'0,"0"0"54"0,0 0-54 0,17 2 55 16,3-4-55-16,-20 2 38 0,0 0-38 0,23-5 38 15,1-5-38-15,-24 10-1 0,0 0 1 0,32-11 0 16,9 1 0-16,1 0-1047 0</inkml:trace>
  <inkml:trace contextRef="#ctx0" brushRef="#br0" timeOffset="113018.71">15378 17404 1043 0,'0'0'0'0,"0"0"0"15,7-21 0-15,-7 21 39 0,0 0-39 16,5-19 40-16,4-3-40 0,-9 22 80 0,0 0-80 0,3-19 80 16,3 7-80-16,-6 12 92 0,0 0-92 0,1-11 92 15,6 4-92-15,-7 7 72 0,0 0-72 0,9-6 72 16,2-1-72-16,-11 7 55 0,0 0-55 0,17-4 56 16,6 4-56-16,-23 0 51 0,0 0-51 0,30 2 52 15,7 1-52-15,-37-3 46 0,0 0-46 0,32 7 47 16,-5 4-47-16,-27-11 40 0,0 0-40 0,19 15 40 15,-7 9-40-15,-12-24 33 0,0 0-33 0,4 39 34 16,-11 18-34-16,7-57 27 0,0 0-27 0,-18 62 27 0,-8 4-27 16,26-66 11-16,0 0-11 0,-25 53 11 0,4-21-11 15,21-32 9-15,0 0-9 0,-20 24 9 0,-2 0-9 16,22-24 4-16,0 0-4 0,-18 19 4 0,11-9-4 16,7-10 0-16,0 0 0 0,-2 7 0 0,2 2 0 15,0-9-5-15,0 0 5 0,9 16-5 0,16 8 5 16,-25-24-13-16,0 0 13 0,40 19-13 0,17-14 13 0,-57-5-13 15,0 0 13-15,63-3-13 0,-5-6 13 0,-58 9-11 16,0 0 11-16,55-14-11 0,-6-5 11 0,-49 19-15 16,0 0 15-16,46-12-15 0,-2 10 15 0,-44 2-24 15,0 0 24-15,34-5-24 0,-9-11 24 0,-1 1-1443 0</inkml:trace>
  <inkml:trace contextRef="#ctx0" brushRef="#br0" timeOffset="113379.55">16251 17190 1244 0,'0'0'0'0,"0"0"0"0,5 10 0 16,-5-10 1-16,0 0-1 0,0 7 1 0,0-7-1 15,0 0 1-15,0 0-1 0,9 21 2 0,5 19-2 16,-14-40 50-16,0 0-50 0,16 53 50 0,-4 11-50 15,-12-64 72-15,0 0-72 0,13 68 73 0,-5-4-73 0,-8-64 65 16,0 0-65-16,9 53 65 0,-7-21-65 0,-2-32 53 16,0 0-53-16,3 22 54 0,6 1-54 0,0-1-1239 0</inkml:trace>
  <inkml:trace contextRef="#ctx0" brushRef="#br0" timeOffset="113817.43">16208 17223 1311 0,'0'0'0'0,"0"0"0"16,13-14 0-16,-13 14 17 0,0 0-17 0,12-19 17 15,11-6-17-15,-23 25 37 0,0 0-37 0,26-26 38 16,15 1-38-16,-41 25 33 0,0 0-33 0,51-21 33 16,7 5-33-16,-58 16 56 0,0 0-56 0,60-5 56 15,-7 10-56-15,-53-5 58 0,0 0-58 0,37 12 59 16,-17 0-59-16,-20-12 55 0,0 0-55 0,0 26 56 15,-16 19-56-15,16-45 43 0,0 0-43 0,-32 45 44 16,-7-10-44-16,39-35 35 0,0 0-35 0,-37 28 35 16,14-9-35-16,23-19 12 0,0 0-12 0,-14 12 13 0,5-4-13 15,9-8 4-15,0 0-4 0,0 0 5 0,-7 7-5 16,7-7 1-16,0 0-1 0,9 6 2 0,18 9-2 16,-27-15 0-16,0 0 0 0,37 19 0 0,5 2 0 15,-42-21-1-15,0 0 1 0,46 24 0 0,-4 6 0 16,-42-30 0-16,0 0 0 0,39 27 0 0,-11-1 0 15,-28-26 0-15,0 0 0 0,20 24 1 0,-8 1-1 0,-12-25 2 16,0 0-2-16,0 29 2 0,-19 9-2 0,19-38 4 16,0 0-4-16,-36 37 4 0,-13-8-4 0,49-29 3 15,0 0-3-15,-58 22 3 0,-2-6-3 0,60-16 2 16,0 0-2-16,-64 7 3 0,10-14-3 0,54 7 0 16,0 0 0-16,-43-12 1 0,19-7-1 0,24 19 0 0,0 0 0 15,-9-28 0-15,18-10 0 0,1 0-1473 16</inkml:trace>
  <inkml:trace contextRef="#ctx0" brushRef="#br0" timeOffset="114144.22">17023 17603 1457 0,'0'0'0'0,"0"0"0"0,0 0 0 15,0 0 23-15,0 0-23 0,0 0 23 0,0 0-23 16,0 0 72-16,0 0-72 0,0 0 72 0,0 0-72 15,0 0 107-15,0 0-107 0,7 4 107 0,-5 4-107 16,-2-8 68-16,0 0-68 0,2 12 68 0,1-1-68 0,-3-11 47 16,0 0-47-16,0 0 47 0,9 5-47 0,-9-5 35 15,0 0-35-15,7-7 35 0,2-7-35 0,-2 0-1561 0</inkml:trace>
  <inkml:trace contextRef="#ctx0" brushRef="#br0" timeOffset="114634.54">17233 17162 1334 0,'0'0'0'16,"0"0"0"-16,7 0 0 0,-7 0 35 0,0 0-35 0,0 0 35 15,9 7-35-15,-9-7 69 0,0 0-69 0,9 15 70 16,14 15-70-16,-23-30 36 0,0 0-36 0,25 33 37 15,-3 0-37-15,-22-33 26 0,0 0-26 0,25 34 26 16,3 10-26-16,-28-44 27 0,0 0-27 0,23 38 28 16,-10-14-28-16,-13-24 26 0,0 0-26 0,8 17 26 0,0-5-26 15,-8-12 23-15,0 0-23 0,10 12 24 0,4-1-24 16,-14-11 23-16,0 0-23 0,20-2 24 0,6-17-24 16,-26 19 21-16,0 0-21 0,21-29 21 0,-1-1-21 15,-20 30 17-15,0 0-17 0,17-24 17 0,-4 8-17 16,-13 16 18-16,0 0-18 0,14-7 19 0,0 9-19 15,-14-2 18-15,0 0-18 0,14 11 18 0,4 9-18 0,-18-20 13 16,0 0-13-16,15 23 14 0,1-4-14 16,-16-19 12-16,0 0-12 0,18 15 12 0,5-4-12 15,-23-11 10-15,0 0-10 0,23 0 11 0,3-14-11 0,-26 14 9 16,0 0-9-16,20-26 10 0,-13-10-10 0,-7 36 11 16,0 0-11-16,0-42 11 0,-4 2-11 0,4 40 20 15,0 0-20-15,-12-41 20 0,-2-4-20 0,14 45 24 0,0 0-24 16,-14-49 25-16,1 1-25 0,13 48 34 0,0 0-34 15,-9-42 34-15,2 9-34 0,7 33 24 0,0 0-24 16,2-20 24-16,11 13-24 0,-13 7 19 0,0 0-19 16,14-5 19-16,5-6-19 0,2 1-1721 0</inkml:trace>
  <inkml:trace contextRef="#ctx0" brushRef="#br0" timeOffset="117367.68">19493 16643 886 0,'0'0'0'0,"0"0"0"0,0 0 0 0,0 0 23 15,0 0-23-15,0 0 23 0,0 0-23 0,0 0 39 16,0 0-39-16,0 0 40 0,0 0-40 0,0 0 35 0,0 0-35 15,33-2 35-15,-6-3-35 0,-27 5 29 16,0 0-29-16,31-5 29 0,10 1-29 0,-41 4 23 0,0 0-23 16,42-3 23-16,10-1-23 0,-52 4 20 0,0 0-20 15,56-1 21-15,0 1-21 0,-56 0 19 0,0 0-19 16,66 1 19-16,15 1-19 0,-81-2 22 0,0 0-22 0,95 3 23 16,13 1-23-16,-108-4 20 0,0 0-20 0,118 2 21 15,21-4-21-15,-139 2 17 0,0 0-17 0,147-2 18 16,11 4-18-16,-158-2 14 0,0 0-14 0,170 5 15 15,6 4-15-15,-176-9 12 0,0 0-12 0,180 12 13 16,3 5-13-16,-183-17 13 0,0 0-13 0,182 19 13 16,0 4-13-16,-182-23 13 0,0 0-13 0,181 22 14 15,6 2-14-15,-187-24 9 0,0 0-9 0,196 23 10 16,7-7-10-16,-203-16 7 0,0 0-7 0,208 13 7 16,9-1-7-16,-217-12 3 0,0 0-3 0,228 16 4 15,5 3-4-15,-233-19 2 0,0 0-2 0,238 21 2 0,2 3-2 16,-240-24 1-16,0 0-1 0,245 24 2 0,-2 1-2 15,-243-25 1-15,0 0-1 0,247 26 1 0,2 8-1 16,-249-34 1-16,0 0-1 0,254 35 2 0,10-2-2 16,-264-33 2-16,0 0-2 0,267 31 2 0,1 0-2 15,-268-31 3-15,0 0-3 0,264 31 4 0,-4 0-4 16,-260-31 4-16,0 0-4 0,259 28 5 0,2-6-5 0,-261-22 7 16,0 0-7-16,254 25 7 0,-7-1-7 15,-247-24 7-15,0 0-7 0,252 21 8 0,8-8-8 0,-260-13 7 16,0 0-7-16,257 14 8 0,-5 0-8 0,-252-14 5 15,0 0-5-15,251 12 6 0,-1-5-6 0,-250-7 5 0,0 0-5 16,249 12 6-16,-2 2-6 0,-247-14 5 16,0 0-5-16,240 16 6 0,-2-1-6 0,-238-15 7 0,0 0-7 15,235 12 7-15,-1-3-7 0,-234-9 2 0,0 0-2 16,236 9 3-16,3-1-3 0,-239-8 1 0,0 0-1 16,234 9 1-16,-8-4-1 0,-226-5 0 0,0 0 0 0,217 2 0 15,-12 1 0-15,-205-3 0 0,0 0 0 0,194 6 0 16,-15-1 0-16,-179-5 0 0,0 0 0 0,163 7 0 15,-22 0 0-15,-141-7-4 0,0 0 4 0,118 7-4 16,-26-2 4-16,1 0-1181 0</inkml:trace>
  <inkml:trace contextRef="#ctx0" brushRef="#br1" timeOffset="130802.2">20717 16927 897 0,'0'0'0'0,"0"0"0"0,0 0 0 0,0 0 37 0,0 0-37 16,0 0 37-16,0 0-37 0,0 0 110 0,0 0-110 15,0 0 110-15,0 0-110 0,0 0 106 0,0 0-106 16,0 0 107-16,0 0-107 0,0 0 68 0,0 0-68 0,0 0 68 15,0 0-68-15,0 0 47 0,0 0-47 0,-2 32 47 16,9 24-47-16,-7-56 34 0,0 0-34 0,4 64 34 16,1-10-34-16,-5-54 24 0,0 0-24 0,5 45 24 15,-1-7-24-15,-4-38 18 0,0 0-18 0,3 31 18 16,4-5-18-16,-7-26 8 0,0 0-8 0,7 19 8 16,-1-9-8-16,-1 1-1292 0</inkml:trace>
  <inkml:trace contextRef="#ctx0" brushRef="#br1" timeOffset="131201.41">20675 16954 1278 0,'0'0'0'0,"0"0"0"0,7-8 0 16,-7 8 0-16,0 0 0 0,8-11 0 0,1-3 0 15,-9 14 1-15,0 0-1 0,18-13 1 0,8 0-1 16,-26 13 42-16,0 0-42 0,30-8 42 0,7 1-42 15,-37 7 59-15,0 0-59 0,37-2 60 0,0 6-60 0,-37-4 59 16,0 0-59-16,23 7 60 0,-9-1-60 0,-14-6 62 16,0 0-62-16,2 25 62 0,-12 25-62 0,10-50 51 0,0 0-51 15,-18 54 51-15,-7-6-51 0,25-48 39 0,0 0-39 16,-23 35 39-16,4-15-39 0,19-20 18 0,0 0-18 16,-14 12 18-16,3-6-18 0,11-6 9 0,0 0-9 15,0 0 9-15,-7 0-9 0,7 0 5 0,0 0-5 16,0 0 5-16,14-4-5 0,-14 4 2 0,0 0-2 15,18 7 3-15,8 7-3 0,-26-14 2 0,0 0-2 0,30 19 2 16,-1 0-2-16,-29-19 2 0,0 0-2 0,26 24 2 16,1 13-2-16,-27-37 2 0,0 0-2 0,14 43 2 15,-21 5-2-15,7-48 2 0,0 0-2 0,-25 49 3 16,-19-2-3-16,44-47 2 0,0 0-2 0,-48 36 3 16,2-10-3-16,46-26 1 0,0 0-1 0,-42 12 1 15,1-14-1-15,41 2 0 0,0 0 0 0,-33-17 1 16,12-18-1-16,-2 2-1440 0</inkml:trace>
  <inkml:trace contextRef="#ctx0" brushRef="#br1" timeOffset="131590.54">21281 17278 1491 0,'0'0'0'15,"0"0"0"-15,-9-5 0 0,9 5 38 16,0 0-38-16,0 0 38 0,-7 0-38 0,7 0 82 0,0 0-82 16,0 0 83-16,0 0-83 0,0 0 88 0,0 0-88 0,7-9 88 15,2 2-88-15,-9 7 43 0,0 0-43 0,11-7 44 16,-1-1-44-16,-10 8 34 0,0 0-34 0,11-9 34 16,-11 9-34-16,0 0 20 0,0 0-20 0,5-7 20 15,-12 10-20-15,7-3 12 0,0 0-12 0,-7 6 12 16,7-6-12-16,0 0 3 0,0 0-3 0,-3 8 4 15,3-8-4-15,0 0-1541 0</inkml:trace>
  <inkml:trace contextRef="#ctx0" brushRef="#br1" timeOffset="132218.1">21567 17024 998 0,'0'0'0'15,"0"0"0"-15,7-7 0 0,-7 7 0 0,0 0 0 0,4-7 0 16,-4-2 0-16,0 9 0 0,0 0 0 0,1-9 0 16,-1 9 0-16,0 0 35 0,0 0-35 0,7-3 35 15,-7 3-35-15,0 0 89 0,0 0-89 0,8 21 89 16,4 24-89-16,-12-45 97 0,0 0-97 0,14 50 98 16,-5-7-98-16,-9-43 79 0,0 0-79 0,7 38 80 15,0-1-80-15,-7-37 63 0,0 0-63 0,5 32 64 16,-3-7-64-16,-2-25 55 0,0 0-55 0,2 15 55 15,3-6-55-15,-5-9 40 0,0 0-40 0,5 5 41 16,4-3-41-16,-9-2 33 0,0 0-33 0,14-5 34 16,7-11-34-16,-21 16 27 0,0 0-27 0,20-21 27 0,1-3-27 15,-21 24 22-15,0 0-22 0,18-21 23 16,-1 6-23-16,-17 15 20 0,0 0-20 0,14-11 20 0,-3 8-20 16,-11 3 18-16,0 0-18 0,14 5 19 0,9 11-19 15,-23-16 15-15,0 0-15 0,26 15 16 0,-3-1-16 16,-23-14 11-16,0 0-11 0,20 12 12 0,-6 0-12 15,-14-12 9-15,0 0-9 0,10 11 9 0,-1-4-9 16,-9-7 5-16,0 0-5 0,11 3 6 0,1-1-6 0,-12-2 5 16,0 0-5-16,14-4 6 0,0-10-6 0,-14 14 9 15,0 0-9-15,11-20 10 0,-9-10-10 0,-2 30 13 16,0 0-13-16,-2-34 14 0,-1-11-14 0,3 45 17 16,0 0-17-16,-6-49 17 0,-4-1-17 0,10 50 13 0,0 0-13 15,-9-47 14-15,4 14-14 0,5 33 12 0,0 0-12 16,-2-24 12-16,2 9-12 0,0-1-1730 0</inkml:trace>
  <inkml:trace contextRef="#ctx0" brushRef="#br1" timeOffset="134717.64">22470 17134 819 0,'0'0'0'0,"0"0"0"0,0 0 0 0,0 0 45 16,0 0-45-16,0 0 45 0,0 0-45 0,0 0 109 16,0 0-109-16,-21 11 110 0,21-11-110 0,0 0 101 0,0 0-101 15,-9 1 101-15,9-1-101 0,0 0 88 0,0 0-88 16,0 0 89-16,11 11-89 0,-11-11 43 0,0 0-43 16,21 8 44-16,18 6-44 0,-39-14 42 0,0 0-42 15,46 12 42-15,1-6-42 0,-47-6 36 0,0 0-36 0,50 3 37 16,10 2-37-16,-60-5 31 0,0 0-31 0,54 5 31 15,-1-1-31-15,-53-4 43 0,0 0-43 0,43 2 44 16,-21-1-44-16,-22-1 48 0,0 0-48 0,15 2 49 16,-8 2-49-16,-7-4 36 0,0 0-36 0,-11 10 37 15,-19 12-37-15,30-22 38 0,0 0-38 0,-49 25 38 16,-15-1-38-16,64-24 32 0,0 0-32 0,-72 22 32 16,3-3-32-16,69-19 19 0,0 0-19 0,-53 18 20 0,13-6-20 15,40-12 5-15,0 0-5 0,-29 8 5 16,10 1-5-16,19-9 0 0,0 0 0 0,-12 9 0 0,3-1 0 15,0 1-1635-15</inkml:trace>
  <inkml:trace contextRef="#ctx0" brushRef="#br1" timeOffset="134998.44">22470 17479 1177 0,'0'0'0'16,"0"0"0"-16,0 0 0 0,0 0-8 0,0 0 8 15,7 0-7-15,-7 0 7 0,0 0-40 16,0 0 40-16,14 3-40 0,6 1 40 0,-20-4 6 0,0 0-6 16,30 0 7-16,7-4-7 0,-37 4 59 0,0 0-59 15,40-5 59-15,-1-4-59 0,-39 9 97 0,0 0-97 0,42-7 97 16,3 0-97-16,-45 7 114 0,0 0-114 0,42-6 114 15,-5-3-114-15,-37 9 51 0,0 0-51 0,30-11 51 16,-5 5-51-16,-25 6 31 0,0 0-31 0,16-2 31 16,-8 0-31-16,1 0-1290 0</inkml:trace>
  <inkml:trace contextRef="#ctx0" brushRef="#br1" timeOffset="135778.93">23393 17107 998 0,'0'0'0'0,"0"0"0"0,0 15 0 0,0-15 81 0,0 0-81 15,0 14 82-15,0 2-82 0,0-16 117 0,0 0-117 16,0 19 117-16,0 1-117 0,0-20 101 0,0 0-101 0,0 26 102 15,1 11-102-15,-1-37 57 0,0 0-57 0,6 39 57 16,-3 0-57-16,-3-39 37 0,0 0-37 0,7 43 38 16,-1 10-38-16,-6-53 26 0,0 0-26 0,5 47 26 15,-3-19-26-15,-2-28 15 0,0 0-15 0,1 15 16 16,3-6-16-16,0 0-1343 0</inkml:trace>
  <inkml:trace contextRef="#ctx0" brushRef="#br1" timeOffset="136170.5">23407 17086 1345 0,'0'0'0'0,"0"0"0"0,-7 2 0 15,7-2 30-15,0 0-30 0,0 0 30 0,0 0-30 16,0 0 50-16,0 0-50 0,0 0 50 0,9-7-50 16,-9 7 57-16,0 0-57 0,14-2 58 0,12 2-58 15,-26 0 42-15,0 0-42 0,32 2 43 0,1 3-43 16,-33-5 36-16,0 0-36 0,30 7 37 0,-8 1-37 15,-22-8 29-15,0 0-29 0,15 19 29 0,-2 13-29 0,-13-32 27 16,0 0-27-16,3 36 28 0,-13 0-28 0,10-36 16 16,0 0-16-16,-14 31 17 0,-1-12-17 0,15-19 10 15,0 0-10-15,-8 13 10 0,4-7-10 0,4-6 4 0,0 0-4 16,0 0 4-16,0 0-4 0,0 0 1 0,0 0-1 16,14 4 1-16,7-1-1 0,-21-3 0 0,0 0 0 15,34 6 0-15,8 2 0 0,-42-8 0 0,0 0 0 0,41 11 0 16,-18-3 0-16,-23-8 0 0,0 0 0 15,14 9 0-15,-4 5 0 0,-10-14 1 0,0 0-1 0,0 22 1 16,-14 11-1-16,14-33 2 0,0 0-2 0,-30 35 3 16,-17-8-3-16,47-27 6 0,0 0-6 0,-58 23 6 15,-6-7-6-15,64-16 7 0,0 0-7 0,-60 8 8 16,2-10-8-16,58 2 0 0,0 0 0 0,-39-12 0 16,20-8 0-16,-1-1-1431 0</inkml:trace>
  <inkml:trace contextRef="#ctx0" brushRef="#br1" timeOffset="136604.29">23961 17370 1244 0,'0'0'0'0,"0"0"0"16,0 0 0-16,0 0 16 0,0 0-16 0,14-2 17 15,23-5-17-15,-37 7 17 0,0 0-17 0,49-10 18 16,8-1-18-16,-57 11 18 0,0 0-18 0,56-8 18 16,2 2-18-16,-58 6 38 0,0 0-38 0,51-3 38 15,-17 1-38-15,-34 2 41 0,0 0-41 0,26-2 42 16,-6-1-42-16,-20 3 37 0,0 0-37 0,21-3 38 15,-7-1-38-15,-14 4 28 0,0 0-28 0,14-3 29 0,-1-1-29 16,-1 1-1170-16</inkml:trace>
  <inkml:trace contextRef="#ctx0" brushRef="#br1" timeOffset="136784.2">24231 17390 1457 0,'0'0'0'0,"0"0"0"0,-4 16 0 15,4-16 30-15,0 0-30 0,-4 12 31 0,3-3-31 16,1-9 69-16,0 0-69 0,0 15 69 0,3 11-69 0,-3-26 77 16,0 0-77-16,0 31 77 0,-3 1-77 0,3-32 40 15,0 0-40-15,-6 26 41 0,1-9-41 0,5-17 32 0,0 0-32 16,-2 12 33-16,2-12-33 0,0 0-1407 0</inkml:trace>
  <inkml:trace contextRef="#ctx0" brushRef="#br1" timeOffset="137819.7">24770 17404 1132 0,'0'0'0'0,"4"9"0"0,5 8 0 15,-9-17 10-15,0 0-10 0,12 24 11 0,-5 6-11 16,-7-30 10-16,0 0-10 0,5 31 11 0,-3-2-11 15,-2-29 74-15,0 0-74 0,0 26 75 0,-2-3-75 0,2-23 66 16,0 0-66-16,-5 21 67 0,-2-4-67 0,7-17 55 16,0 0-55-16,-5 12 56 0,5-12-56 0,0 0 44 15,0 0-44-15,0 0 45 0,-7-7-45 0,7 7 32 16,0 0-32-16,1-17 33 0,6-9-33 0,-7 26 23 16,0 0-23-16,11-35 23 0,3-8-23 0,-14 43 16 0,0 0-16 15,16-42 16-15,0 17-16 0,-16 25 14 0,0 0-14 16,16-20 15-16,-4 12-15 0,-12 8 11 0,0 0-11 15,11-2 11-15,-2 6-11 0,-9-4 11 0,0 0-11 16,15 15 12-16,14 16-12 0,-29-31 14 0,0 0-14 0,21 33 14 16,-7-10-14-16,-14-23 15 0,0 0-15 0,9 19 15 15,-2 0-15-15,-7-19 13 0,0 0-13 0,7 17 14 16,-4-8-14-16,-3-9 12 0,0 0-12 0,13 0 13 16,11-9-13-16,-24 9 11 0,0 0-11 0,30-21 11 15,0-15-11-15,-30 36 10 0,0 0-10 0,30-42 11 16,2 1-11-16,-32 41 9 0,0 0-9 0,28-36 10 15,-6 10-10-15,-22 26 12 0,0 0-12 0,15-16 13 16,-4 11-13-16,-11 5 12 0,0 0-12 0,11 3 12 16,-6 6-12-16,-5-9 14 0,0 0-14 0,5 29 15 15,2 27-15-15,-7-56 17 0,0 0-17 0,2 60 18 0,-4-6-18 16,2-54 15-16,0 0-15 0,-5 41 16 0,-4-13-16 16,9-28 16-16,0 0-16 0,-3 19 16 0,-1-10-16 15,2-1-1606-15</inkml:trace>
  <inkml:trace contextRef="#ctx0" brushRef="#br1" timeOffset="138502.54">25636 17460 1547 0,'0'0'0'0,"0"0"0"16,-5-9 0-16,5 9 51 0,0 0-51 0,-5-3 52 15,-9 6-52-15,14-3 58 0,0 0-58 0,-18 10 58 16,-5 13-58-16,23-23 27 0,0 0-27 0,-26 28 28 15,-3 4-28-15,29-32 17 0,0 0-17 0,-23 32 17 16,13-10-17-16,10-22 11 0,0 0-11 0,-5 17 12 16,3-1-12-16,2-16 10 0,0 0-10 0,0 12 10 0,2-5-10 15,-2-7 7-15,0 0-7 0,0 0 7 0,15 7-7 16,-15-7 3-16,0 0-3 0,22-2 4 0,9-13-4 16,-31 15 1-16,0 0-1 0,36-26 1 15,-5-7-1-15,-31 33 0 0,0 0 0 0,23-38 1 0,-9-2-1 16,-14 40 2-16,0 0-2 0,13-33 3 0,-3 16-3 15,-10 17 10-15,0 0-10 0,7-9 10 0,-7 9-10 16,0 0 22-16,0 0-22 0,13 16 22 0,1 23-22 0,-14-39 26 16,0 0-26-16,19 45 26 0,1-8-26 15,-20-37 26-15,0 0-26 0,30 31 27 0,12 2-27 0,-42-33 19 16,0 0-19-16,44 27 19 0,-9-9-19 0,-35-18 13 16,0 0-13-16,30 8 14 0,2-6-14 0,-32-2 7 15,0 0-7-15,32-8 7 0,-2-13-7 0,-30 21 4 16,0 0-4-16,26-30 4 0,-6-8-4 0,-20 38 2 0,0 0-2 15,17-45 2-15,1-7-2 0,-18 52 1 0,0 0-1 16,16-46 1-16,-6 11-1 0,-10 35 2 0,0 0-2 16,8-24 3-16,-3 10-3 0,-5 14 5 0,0 0-5 15,0 0 6-15,10-5-6 0,-10 5 6 0,0 0-6 16,6 7 7-16,-1 8-7 0,-5-15 9 0,0 0-9 16,7 31 9-16,4 14-9 0,-11-45 9 0,0 0-9 15,10 45 9-15,-3-13-9 0,-7-32 10 0,0 0-10 16,4 24 11-16,-2 0-11 0,-2-24 10 0,0 0-10 0,0 22 11 15,-2-6-11-15,2-16 8 0,0 0-8 0,-2 12 9 16,0-5-9-16,2-7 2 0,0 0-2 0,0 0 2 16,7-2-2-16,0 1-1678 0</inkml:trace>
  <inkml:trace contextRef="#ctx0" brushRef="#br1" timeOffset="138645.96">26227 17486 1457 0,'0'0'0'0,"2"-7"0"0,0-12 0 16,-2 19 14-16,0 0-14 0,3-21 15 0,1 5-15 15,-4 16 22-15,0 0-22 0,0 0 22 0,0 0-22 16,0 0 49-16,0 0-49 0,-2 11 49 0,-8 16-49 15,10-27 45-15,0 0-45 0,-20 40 46 0,-5 7-46 16,25-47 42-16,0 0-42 0,-35 47 43 0,-11-4-43 16,46-43 46-16,0 0-46 0,-51 36 46 0,-5-5-46 15,56-31 24-15,0 0-24 0,-48 25 24 0,16-8-24 0,2 0-1398 16</inkml:trace>
  <inkml:trace contextRef="#ctx0" brushRef="#br1" timeOffset="139515.87">26326 17363 1087 0,'0'0'0'0,"0"0"0"0,0 0 0 0,0 0 0 16,0 0 0-16,0 0 0 0,0 0 0 0,0 0 0 16,0 0 0-16,0 0 0 0,0 0 0 0,0 0 21 15,0 0-21-15,0 0 22 0,0 0-22 0,0 0 38 16,0 0-38-16,-14 31 38 0,-13-10-38 0,27-21 55 15,0 0-55-15,-26 24 55 0,1 5-55 0,25-29 64 0,0 0-64 16,-24 31 64-16,1-6-64 0,23-25 30 0,0 0-30 16,-20 19 31-16,8-7-31 0,12-12 18 0,0 0-18 15,-9 8 19-15,9-8-19 0,0 0-1097 16</inkml:trace>
  <inkml:trace contextRef="#ctx0" brushRef="#br1" timeOffset="139771.37">26053 17335 1311 0,'0'0'0'0,"0"0"0"15,7 0 0-15,-7 0 26 0,0 0-26 0,0 0 26 0,7 3-26 16,-7-3 55-16,0 0-55 0,0 0 55 0,0 0-55 15,0 0 72-15,0 0-72 0,12 20 73 0,8 18-73 16,-20-38 46-16,0 0-46 0,21 45 47 0,-2-2-47 16,-19-43 25-16,0 0-25 0,16 38 26 0,-4-12-26 15,-12-26 15-15,0 0-15 0,14 17 16 0,4-3-16 16,0 0-1285-16</inkml:trace>
  <inkml:trace contextRef="#ctx0" brushRef="#br1" timeOffset="140801.18">26171 17479 494 0,'0'0'0'0,"0"0"0"0,0 0 0 15,0 0 35-15,0 0-35 0,0 0 35 0,0 0-35 0,0 0 99 16,0 0-99-16,0 0 100 0,0 0-100 0,0 0 110 0,0 0-110 16,16-18 111-16,-7 11-111 0,-9 7 90 0,0 0-90 15,12-12 91-15,4-2-91 0,-16 14 52 0,0 0-52 16,19-13 52-16,2-1-52 0,-21 14 43 0,0 0-43 16,20-14 44-16,-4 0-44 0,-16 14 43 0,0 0-43 15,12-10 44-15,-5 5-44 0,-7 5 38 0,0 0-38 16,0 0 38-16,0 0-38 0,0 0 42 0,0 0-42 15,0 0 42-15,-12 6-42 0,12-6 38 0,0 0-38 0,-14 13 38 16,-9 4-38-16,23-17 38 0,0 0-38 0,-27 21 39 16,1-1-39-16,26-20 36 0,0 0-36 15,-21 23 37-15,3-1-37 0,18-22 24 0,0 0-24 0,-14 19 24 16,5-8-24-16,9-11 16 0,0 0-16 0,0 0 17 16,-4 7-17-16,3 0-1373 0</inkml:trace>
  <inkml:trace contextRef="#ctx0" brushRef="#br1" timeOffset="141678.18">20675 18268 1266 0,'0'0'0'0,"0"0"94"0,0 0-94 0,-6 43 95 15,1 6-95-15,5-49 81 0,0 0-81 0,-2 46 82 16,4-11-82-16,-2-35 42 0,0 0-42 0,2 33 42 0,-1 0-42 16,-1-33 18-16,0 0-18 0,0 27 18 0,0-11-18 15,0-16 13-15,0 0-13 0,0 10 14 0,0-3-14 16,0-7 6-16,0 0-6 0,0 0 7 0,0 0-7 16,0 0 0-16,0 0 0 0,0 0 0 0,11-24 0 15,1 0-1274-15</inkml:trace>
  <inkml:trace contextRef="#ctx0" brushRef="#br1" timeOffset="142068.57">20682 18256 1205 0,'0'-7'0'0,"0"7"18"0,0 0-18 15,10-35 18-15,1 7-18 0,-11 28 2 16,0 0-2-16,14-19 2 0,4 9-2 0,-18 10 25 0,0 0-25 16,19-3 25-16,-1 6-25 0,-18-3 70 0,0 0-70 15,17 5 70-15,-3 0-70 0,-14-5 92 0,0 0-92 16,11 9 92-16,-2 5-92 0,-9-14 73 0,0 0-73 15,3 26 74-15,-6 22-74 0,3-48 54 0,0 0-54 16,-6 49 55-16,-1-13-55 0,7-36 28 0,0 0-28 16,-7 26 29-16,2-9-29 0,5-17 2 0,0 0-2 15,-2 13 3-15,0-7-3 0,2-6-2 0,0 0 2 0,0 0-1 16,4 7 1-16,-4-7-15 0,0 0 15 0,0 0-14 16,11 7 14-16,-11-7-26 0,0 0 26 0,10 7-25 15,8 5 25-15,-18-12-26 0,0 0 26 0,23 23-25 16,1 4 25-16,-24-27-17 0,0 0 17 0,18 30-16 15,-4-6 16-15,-14-24-5 0,0 0 5 0,4 26-5 0,-8 5 5 16,4-31-1-16,0 0 1 0,-14 30 0 16,-12-3 0-16,26-27 0 0,0 0 0 0,-37 21 0 0,-6-7 0 15,43-14 3-15,0 0-3 0,-42 5 4 0,1-8-4 16,41 3 5-16,0 0-5 0,-28-14 6 0,18-7-6 16,10 21 6-16,0 0-6 0,7-29 7 0,7-9-7 15,3 0-1283-15</inkml:trace>
  <inkml:trace contextRef="#ctx0" brushRef="#br1" timeOffset="142264.22">21124 18501 1771 0,'0'0'0'0,"0"0"20"0,0 0-20 16,0 0 20-16,4-12-20 0,-4 12 1 0,0 0-1 16,-4-7 1-16,1 0-1 0,3 7-19 0,0 0 19 15,3-10-18-15,11-7 18 0,1 1-1272 0</inkml:trace>
  <inkml:trace contextRef="#ctx0" brushRef="#br1" timeOffset="142935.04">21442 18212 1159 0,'0'0'0'0,"0"0"24"0,0 0-24 16,9 19 24-16,8 28-24 0,-17-47 14 0,0 0-14 0,21 54 14 15,2-7-14-15,-23-47 22 0,0 0-22 0,18 39 23 16,-4-9-23-16,-14-30 31 0,0 0-31 0,11 22 31 16,-4-8-31-16,-7-14 36 0,0 0-36 0,2 10 37 15,3-3-37-15,-5-7 37 0,0 0-37 0,0 0 37 16,12 4-37-16,-12-4 29 0,0 0-29 0,14-5 30 15,7-11-30-15,-21 16 32 0,0 0-32 0,23-24 33 16,-1-4-33-16,-22 28 41 0,0 0-41 0,19-29 41 16,-1 5-41-16,-18 24 48 0,0 0-48 0,10-14 48 15,1 15-48-15,-11-1 42 0,0 0-42 0,19 13 43 0,18 9-43 16,-37-22 38-16,0 0-38 0,44 26 39 0,-3-5-39 16,-41-21 27-16,0 0-27 0,32 19 28 0,-13-7-28 15,-19-12 20-15,0 0-20 0,16 9 21 0,-2-4-21 16,-14-5 16-16,0 0-16 0,14-2 16 0,0-10-16 15,-14 12 13-15,0 0-13 0,11-26 14 0,-8-12-14 16,-3 38 17-16,0 0-17 0,0-49 18 0,-1-4-18 16,1 53 17-16,0 0-17 0,-4-56 17 0,-1 4-17 0,5 52 17 15,0 0-17-15,-9-45 18 0,-3 7-18 0,12 38 13 16,0 0-13-16,-9-36 14 0,2 0-14 0,7 36 7 0,0 0-7 16,-4-37 7-16,4 1-7 0,0 1-1630 0</inkml:trace>
  <inkml:trace contextRef="#ctx0" brushRef="#br1" timeOffset="143751.9">22477 18053 664 0,'0'0'0'0,"0"0"49"0,0 0-49 0,0 0 49 16,0 0-49-16,0 0 18 0,0 0-18 0,0 0 18 16,0 0-18-16,0 0 68 0,0 0-68 0,0 0 68 15,0 0-68-15,0 0 84 0,0 0-84 0,20 4 85 16,-20-4-85-16,0 0 80 0,0 0-80 0,7 3 80 0,-7-3-80 16,0 0 75-16,0 0-75 0,14 11 76 0,10 2-76 15,-24-13 61-15,0 0-61 0,38 14 61 0,2-5-61 16,-40-9 51-16,0 0-51 0,48 3 51 0,6-4-51 15,-54 1 38-15,0 0-38 0,52-2 39 0,0 2-39 16,-52 0 38-16,0 0-38 0,45 2 39 0,-12-2-39 16,-33 0 38-16,0 0-38 0,25 0 39 0,-9 0-39 0,-16 0 33 15,0 0-33-15,8 1 33 0,-8-1-33 0,0 0 29 16,0 0-29-16,-1 7 30 0,-15 2-30 0,16-9 25 0,0 0-25 16,-27 14 25-16,-6 3-25 0,33-17 24 0,0 0-24 15,-44 23 24-15,-7 2-24 0,51-25 23 0,0 0-23 16,-53 33 24-16,2 2-24 0,51-35 19 0,0 0-19 15,-43 35 19-15,10-4-19 0,33-31 4 0,0 0-4 16,-32 26 4-16,5-6-4 0,27-20 0 0,0 0 0 16,-28 18 0-16,-7-4 0 0,0-1-1579 0</inkml:trace>
  <inkml:trace contextRef="#ctx0" brushRef="#br1" timeOffset="143976.75">22520 18572 1488 0,'12'-1'0'16,"-12"1"69"-16,0 0-69 0,46-14 70 0,3-5-70 15,-49 19 56-15,0 0-56 0,55-21 57 0,3 0-57 16,-58 21 25-16,0 0-25 0,56-21 26 0,1 2-26 15,-57 19 17-15,0 0-17 0,49-17 17 0,-12 5-17 16,0-2-1309-16</inkml:trace>
  <inkml:trace contextRef="#ctx0" brushRef="#br1" timeOffset="144756.62">23350 18074 1456 0,'0'0'0'0,"0"0"91"0,0 0-91 0,6 14 92 0,-3 3-92 15,-3-17 34-15,0 0-34 0,5 30 34 0,8 16-34 16,-13-46 33-16,0 0-33 0,14 52 33 0,0 4-33 15,-14-56 34-15,0 0-34 0,11 50 35 0,-4-14-35 16,-7-36 18-16,0 0-18 0,5 28 19 0,0-9-19 16,-5-19 12-16,0 0-12 0,4 10 12 0,-4-5-12 15,0 2-1368-15</inkml:trace>
  <inkml:trace contextRef="#ctx0" brushRef="#br1" timeOffset="145201.68">23359 18100 1454 0,'0'0'0'0,"0"0"54"0,0 0-54 0,20-19 55 16,10 2-55-16,-30 17 28 0,0 0-28 0,31-13 28 16,10 5-28-16,-41 8 39 0,0 0-39 0,39-4 40 15,5 8-40-15,-44-4 42 0,0 0-42 0,40 7 42 16,-11 1-42-16,-29-8 39 0,0 0-39 0,19 14 40 15,-12 4-40-15,-7-18 27 0,0 0-27 0,-5 29 27 16,-16 16-27-16,21-45 16 0,0 0-16 0,-29 45 16 16,1-5-16-16,28-40 11 0,0 0-11 0,-23 31 11 15,6-10-11-15,17-21 2 0,0 0-2 0,-11 14 2 16,6-8-2-16,5-6 0 0,0 0 0 0,0 0 0 16,7 9 0-16,-7-9-2 0,0 0 2 0,17 2-2 15,13 0 2-15,-30-2-6 0,0 0 6 0,34 1-5 0,-4 1 5 16,-30-2-4-16,0 0 4 0,28 7-4 0,-3 5 4 15,-25-12 0-15,0 0 0 0,23 16 0 0,-4 1 0 16,-19-17 2-16,0 0-2 0,12 24 3 0,-4 7-3 16,-8-31 6-16,0 0-6 0,-9 35 6 0,-21 0-6 15,30-35 10-15,0 0-10 0,-37 31 10 0,-7-9-10 0,44-22 13 16,0 0-13-16,-43 17 14 0,3-6-14 0,40-11 9 16,0 0-9-16,-37 3 10 0,5-4-10 15,32 1 5-15,0 0-5 0,-32-14 6 0,6-14-6 0,3 0-1473 16</inkml:trace>
  <inkml:trace contextRef="#ctx0" brushRef="#br1" timeOffset="145625.97">24045 18212 1429 0,'7'-5'0'0,"-7"5"52"16,0 0-52-16,41-12 53 0,15 3-53 0,-56 9 35 15,0 0-35-15,53-6 36 0,-3-1-36 0,-50 7 11 16,0 0-11-16,42-7 11 0,-8 1-11 0,-34 6 26 15,0 0-26-15,22-1 27 0,-9-1-27 0,-13 2 24 0,0 0-24 16,9 0 24-16,-9 0-24 0,0 0 16 0,0 0-16 16,0 0 17-16,0 0-17 0,0 0-1261 0</inkml:trace>
  <inkml:trace contextRef="#ctx0" brushRef="#br1" timeOffset="145818.71">24243 18205 1390 0,'0'0'0'0,"0"0"40"0,0 0-40 0,0 0 41 16,-7 6-41-16,7-6 54 0,0 0-54 0,-2 8 55 16,0 8-55-16,2-16 51 0,0 0-51 0,-1 29 52 15,-5 11-52-15,6-40 61 0,0 0-61 0,-2 38 62 16,4-14-62-16,-2-24 56 0,0 0-56 0,2 16 57 16,-2-6-57-16,0-10 47 0,0 0-47 0,0 7 47 15,0-7-47-15,0 0-1450 0</inkml:trace>
  <inkml:trace contextRef="#ctx0" brushRef="#br1" timeOffset="146469.03">24624 18205 1167 0,'0'0'0'0,"0"0"131"0,0 0-131 0,25 33 132 16,1 18-132-16,-26-51 84 0,0 0-84 0,23 48 85 15,-11-19-85-15,-12-29 46 0,0 0-46 0,6 23 46 16,-3-4-46-16,-3-19 30 0,0 0-30 0,0 16 30 16,-2-6-30-16,2-10 18 0,0 0-18 0,0 0 19 15,0 0-19-15,0 0 11 0,0 0-11 0,6-21 11 16,-1-8-11-16,-5 29 6 0,0 0-6 0,7-37 7 0,-3-6-7 15,-4 43 5-15,0 0-5 0,8-40 5 0,10 9-5 16,-18 31 7-16,0 0-7 0,21-21 7 0,-3 8-7 16,-18 13 9-16,0 0-9 0,12-6 9 0,-5 6-9 15,-7 0 11-15,0 0-11 0,7 7 11 0,7 21-11 16,-14-28 14-16,0 0-14 0,14 28 15 0,-3-11-15 16,-11-17 17-16,0 0-17 0,9 16 17 0,-2 4-17 15,-7-20 17-15,0 0-17 0,7 19 18 0,-2-8-18 16,-5-11 15-16,0 0-15 0,0 0 16 0,6 8-16 0,-6-8 15 15,0 0-15-15,7-3 16 0,9-9-16 0,-16 12 10 0,0 0-10 16,22-23 10-16,1-8-10 0,-23 31 9 0,0 0-9 16,23-31 9-16,0 7-9 0,-23 24 8 0,0 0-8 15,23-18 9-15,-7 12-9 0,-16 6 9 0,0 0-9 16,11-2 10-16,-11 2-10 0,0 0 9 0,0 0-9 16,10 7 10-16,10 19-10 0,-20-26 11 0,0 0-11 15,17 29 11-15,-6 1-11 0,-11-30 7 0,0 0-7 0,9 24 8 16,-6-9-8-16,-3-15 5 0,0 0-5 0,4 9 5 15,-4-9-5-15,0 0-1581 0</inkml:trace>
  <inkml:trace contextRef="#ctx0" brushRef="#br1" timeOffset="146968.74">25483 18185 1442 0,'0'0'0'0,"0"0"105"15,0 0-105-15,-34-9 106 0,1 11-106 0,33-2 72 16,0 0-72-16,-32 7 73 0,4 1-73 0,28-8 35 16,0 0-35-16,-23 12 35 0,9 8-35 0,14-20 23 15,0 0-23-15,-9 22 24 0,2 1-24 0,7-23 19 0,0 0-19 16,-2 22 20-16,2 1-20 0,0-23 10 0,0 0-10 16,4 17 10-16,-1-9-10 0,-3-8 5 0,0 0-5 15,11 7 5-15,3-1-5 0,-14-6 2 0,0 0-2 16,23 0 2-16,5-11-2 0,-28 11 0 0,0 0 0 0,27-17 1 15,-6-4-1-15,-21 21 1 0,0 0-1 0,12-24 1 16,-1-2-1-16,-11 26 2 0,0 0-2 0,10-23 3 16,6 11-3-16,-16 12 7 0,0 0-7 0,14-5 7 15,-14 5-7-15,0 0 11 0,0 0-11 0,18 12 12 16,3 26-12-16,-21-38 14 0,0 0-14 0,28 47 14 16,-1 0-14-16,-27-47 15 0,0 0-15 0,23 38 16 15,-9-16-16-15,-14-22 5 0,0 0-5 0,10 14 5 16,-1-9-5-16,-9-5 1 0,0 0-1 0,13 4 1 15,-1-2-1-15,2-1-1518 0</inkml:trace>
  <inkml:trace contextRef="#ctx0" brushRef="#br1" timeOffset="147189.18">25770 18129 1593 0,'0'0'0'0,"0"0"27"15,0 0-27-15,4 35 28 0,5 13-28 0,-9-48 7 16,0 0-7-16,12 49 8 0,6-9-8 0,-18-40 20 16,0 0-20-16,17 31 20 0,-3-10-20 0,-14-21 33 0,0 0-33 15,13 15 34-15,1-4-34 0,-14-11 43 16,0 0-43-16,12 6 43 0,-5 0-43 0,-7-6 22 0,0 0-22 16,7 3 23-16,6-3-23 0,-13 0 4 0,0 0-4 15,16-7 4-15,1-14-4 0,1 1-1372 0</inkml:trace>
  <inkml:trace contextRef="#ctx0" brushRef="#br1" timeOffset="147339.2">25968 18197 1472 0,'0'0'0'0,"0"0"34"0,0 0-34 0,16-9 35 15,-7 6-35-15,-9 3 13 0,0 0-13 0,0 0 13 16,-7 8-13-16,7-8 31 0,0 0-31 0,-20 21 32 16,-13 12-32-16,33-33 61 0,0 0-61 0,-44 40 62 15,-9 5-62-15,53-45 59 0,0 0-59 0,-55 45 60 16,2-4-60-16,53-41 17 0,0 0-17 0,-46 33 17 0,6-7-17 15,-1 0-1370-15</inkml:trace>
  <inkml:trace contextRef="#ctx0" brushRef="#br1" timeOffset="147803.49">26481 18143 1601 0,'0'0'0'0,"0"0"82"0,0 0-82 0,-3 19 82 0,-11 23-82 16,14-42 80-16,0 0-80 0,-20 59 80 16,-6 22-80-16,26-81 55 0,0 0-55 0,-32 88 56 0,-3 0-56 15,35-88 44-15,0 0-44 0,-36 90 45 0,-2-3-17 16,6-2 1-16,11-11-10 16,-4 118-19-16</inkml:trace>
  <inkml:trace contextRef="#ctx0" brushRef="#br1" timeOffset="148335.01">26896 18413 1400 0,'0'0'0'0,"0"0"98"0,0 0-98 0,17-2 99 16,-2-1-99-16,-15 3 70 0,0 0-70 0,17-3 71 16,10-3-71-16,-27 6 40 0,0 0-40 0,31-5 41 15,3 2-41-15,-34 3 40 0,0 0-40 0,33-2 40 0,1 4-40 16,-34-2 36-16,0 0-36 0,30 7 36 0,-2 3-36 16,-28-10 29-16,0 0-29 0,21 16 29 0,-8 3-29 15,-13-19 27-15,0 0-27 0,-6 29 27 0,-22 11-27 16,28-40 21-16,0 0-21 0,-40 40 21 0,-8-1-21 15,48-39 18-15,0 0-18 0,-49 38 19 0,1-5-19 16,48-33 17-16,0 0-17 0,-41 32 18 0,13 2-18 0,28-34 19 16,0 0-19-16,-18 30 19 0,11-13-1 15,27-2 1-15,29 6-4 0,16-5 1 16,15-13-1-16,6-8 1 16,17-9-8-16,-3-1 1 15,-6-1-4-15,-6 0 1 16,-2 1-1718-16</inkml:trace>
  <inkml:trace contextRef="#ctx0" brushRef="#br1" timeOffset="148634.04">27658 18019 1698 0,'63'26'0'0,"-63"-26"151"16,0 0-151-16,85 48 152 0,5 32-152 16,-90-80 82-16,0 0-82 0,92 103 83 0,3 31-83 0,-95-134 41 15,0 0-41-15,282 638 0 0</inkml:trace>
  <inkml:trace contextRef="#ctx0" brushRef="#br1" timeOffset="149621.01">23287 17797 855 0,'0'0'0'0,"0"0"106"0,0 0-106 0,-27-12 106 16,13 10-106-16,14 2 131 0,0 0-131 0,-16 18 132 16,1 20-132-16,15-38 87 0,0 0-87 0,-15 58 87 15,1 26-87-15,14-84 66 0,0 0-66 0,-16 103 67 16,-5 17-67-16,21-120 43 0,0 0-43 0,-23 124 44 15,6-6-44-15,17-118 34 0,0 0-34 0,-6 116 35 16,15 2-11-16,145 250-24 16</inkml:trace>
  <inkml:trace contextRef="#ctx0" brushRef="#br1" timeOffset="159286.23">28725 17548 1177 0,'0'0'0'0,"0"0"0"15,7 19 0-15,-7-19 38 0,0 0-38 0,5 15 38 16,-1 1-38-16,-4-16 79 0,0 0-79 0,3 17 80 0,3 2-80 16,-6-19 67-16,0 0-67 0,7 28 67 0,0 14-67 15,-7-42 36-15,0 0-36 0,5 46 37 0,-3 3-37 16,-2-49 22-16,0 0-22 0,0 47 22 0,-2-8-22 16,2-39 13-16,0 0-13 0,-3 31 13 0,-1-8-13 15,4-23 9-15,0 0-9 0,-4 10 9 0,4-10-9 0,0 0 6 16,0 0-6-16,-10-10 7 0,6-21-7 15,4 31 5-15,0 0-5 0,-3-38 6 0,-2 0-6 0,5 38 4 16,0 0-4-16,-6-40 4 0,4-5-4 0,2 45 7 0,0 0-7 16,4-43 7-16,3 3-7 0,-7 40 12 15,0 0-12-15,11-40 12 0,5 0-12 0,-16 40 18 0,0 0-18 16,19-38 18-16,6 4-18 0,-25 34 23 0,0 0-23 16,24-28 23-16,1 12-23 0,-25 16 22 0,0 0-22 15,19-5 23-15,-8 5-23 0,-11 0 16 0,0 0-16 16,9 5 17-16,1 7-17 0,-10-12 13 0,0 0-13 15,9 25 14-15,-2 16-14 0,-7-41 12 0,0 0-12 0,0 45 12 16,-10-5-12-16,10-40 9 0,0 0-9 0,-16 31 9 16,-5-7-9-16,21-24 4 0,0 0-4 0,-22 18 5 15,7-11-5-15,15-7 1 0,0 0-1 0,-13 5 2 16,4-4-2-16,9-1 0 0,0 0 0 0,-8-1 0 16,-1-6 0-16,9 7 0 0,0 0 0 0,-7-4 0 15,7 4 0-15,0 0-1 0,0 0 1 0,0 0 0 16,0 0 0-16,0 0-1 0,0 0 1 0,10 0 0 15,-10 0 0-15,0 0 0 0,0 0 0 0,11 4 0 16,8 8 0-16,-19-12 0 0,0 0 0 0,27 16 0 16,-4-3 0-16,-23-13 0 0,0 0 0 0,26 16 0 0,11 6 0 15,-37-22 0-15,0 0 0 0,34 23 0 0,-15-9 0 16,1 0-1452-16</inkml:trace>
  <inkml:trace contextRef="#ctx0" brushRef="#br1" timeOffset="159852.34">29226 17612 1323 0,'0'0'0'0,"0"0"0"15,10 0 0-15,-10 0 7 0,0 0-7 16,13 0 7-16,-1 0-7 0,-12 0 19 0,0 0-19 16,14-2 19-16,6-3-19 0,-20 5 63 0,0 0-63 0,21-3 64 15,0-1-64-15,-21 4 55 0,0 0-55 0,21-2 55 16,0 2-55-16,-21 0 49 0,0 0-49 0,18 2 49 16,-7 0-49-16,-11-2 47 0,0 0-47 0,8 2 47 15,-1 1-47-15,-7-3 37 0,0 0-37 0,0 0 38 16,9 7-38-16,-9-7 31 0,0 0-31 0,0 7 32 15,-3 8-32-15,3-15 25 0,0 0-25 0,-9 21 26 0,-5 2-26 16,14-23 22-16,0 0-22 0,-18 20 23 16,-5-4-23-16,23-16 17 0,0 0-17 0,-23 16 18 0,6-3-18 15,17-13 14-15,0 0-14 0,-13 13 15 0,4-3-15 16,9-10 11-16,0 0-11 0,-5 10 11 0,2 1-11 16,3-11 10-16,0 0-10 0,-2 10 10 0,2 0-10 15,0-10 7-15,0 0-7 0,2 11 8 0,-1 1-8 16,-1-12 6-16,0 0-6 0,4 16 6 0,1 3-6 15,-5-19 7-15,0 0-7 0,7 20 8 0,0-1-8 0,-7-19 7 16,0 0-7-16,7 14 8 0,-1-7-8 0,-6-7 7 16,0 0-7-16,0 0 8 0,14 9-8 0,-14-9 9 15,0 0-9-15,16 3 10 0,7-1-10 0,-23-2 8 16,0 0-8-16,31 0 8 0,8 0-8 0,-39 0 7 0,0 0-7 16,41 0 8-16,-4 0-8 0,-37 0 1 15,0 0-1-15,33 0 2 0,-6 0-2 0,-27 0-1 0,0 0 1 16,23 2 0-16,-2-1 0 0,-21-1-9 0,0 0 9 0,18 2-8 15,-6 2 8-15,0-3-1629 0</inkml:trace>
  <inkml:trace contextRef="#ctx0" brushRef="#br1" timeOffset="161318.7">29148 18510 1197 0,'0'0'0'0,"0"0"82"0,0 0-82 15,-3 55 82-15,-3-1-82 0,6-54 67 0,0 0-67 16,-3 52 67-16,1-10-67 0,2-42 34 0,0 0-34 16,0 34 35-16,4-10-7 0,-4-5 0 15,-6-3-7-15,1-6 0 16,5-10-7-16,-7-3 1 16,4-14-3-16,1-13 1 15,0-8-3-15,2-3 1 16,2 1 2-16,1-2 1 15,3 1-2-15,2 1 1 16,7 2 2-16,0 5 0 16,3 16 7-16,-4 8 0 15,-5 7 1-15,7 13 1 0,14 13-2 16,3 10 0-16,-4 6-4 16,-7 2 0-16,-2 1-3 15,-4-5 1-15,-6-12-3 16,-1-5 0-16,-4-9-2 15,4-5 0-15,7-4-2 16,4-11 0-16,-3-16 2 16,-3-8 1-16,-5-4 0 15,-2-4 1-15,-2-1 0 16,1 1 1-16,-3 7-3 16,-3 5 0-16,0 8-1 0,7 2 0 15,2 1-1603-15</inkml:trace>
  <inkml:trace contextRef="#ctx0" brushRef="#br1" timeOffset="161870.72">29854 18534 1481 0,'0'11'0'0,"0"-11"67"0,0 0-67 0,0 39 67 16,-4 0-67-16,4-39 33 0,0 0-33 0,-5 32 33 15,0-7-33-15,5-25 28 0,0 0-28 0,-6 15 29 0,1-4-29 16,5-11 31-16,0 0-31 0,0 0 32 0,-9-9-32 16,9 9 32-16,0 0-32 0,-3-16 32 0,-1-11-32 15,4 27 30-15,0 0-30 0,0-37 31 0,4-6-31 16,-4 43 28-16,0 0-28 0,5-47 29 0,4-8-29 15,-9 55 24-15,0 0-24 0,10-55 24 0,5 1-24 16,-15 54 18-16,0 0-18 0,15-45 19 0,1 12-19 16,-16 33 17-16,0 0-17 0,14-24 18 0,1 7-18 15,-15 17 14-15,0 0-14 0,14-11 15 0,-2 9-15 0,-12 2 14 16,0 0-14-16,11 2 15 0,-4 0-15 0,-7-2 11 16,0 0-11-16,3 12 12 0,-3 16-12 0,0-28 8 15,0 0-8-15,-5 34 9 0,-9 4-9 0,14-38 7 16,0 0-7-16,-18 38 7 0,1-5-7 0,17-33 2 0,0 0-2 15,-15 23 3-15,5-8-3 0,10-15 0 0,0 0 0 16,-7 11 0-16,7-11 0 0,0 0-4 0,0 0 4 16,-4 10-3-16,6-3 3 0,-2-7-8 0,0 0 8 15,0 0-7-15,5 9 7 0,-5-9-11 0,0 0 11 16,0 0-11-16,14 17 11 0,-14-17-13 0,0 0 13 16,13 16-12-16,1-1 12 0,-14-15-10 0,0 0 10 15,21 19-10-15,11 2 10 0,-32-21-6 0,0 0 6 0,32 19-5 16,-13-9 5-16,-19-10-2 0,0 0 2 0,12 6-2 15,1-1 2-15,-13-5-2 0,0 0 2 0,12 3-1 16,2-3 1-16,-14 0-4 0,0 0 4 0,16 0-3 16,2 0 3-16,-1 0-1520 0</inkml:trace>
  <inkml:trace contextRef="#ctx0" brushRef="#br1" timeOffset="162251.99">30302 18337 1627 0,'0'0'0'0,"0"0"71"15,0 0-71-15,23 2 72 0,3-4-72 16,-26 2 38-16,0 0-38 0,30-3 38 0,9-4-38 0,-39 7 21 16,0 0-21-16,39-9 22 0,-6-1-22 0,-33 10 35 15,0 0-35-15,27-11 36 0,-8 3-36 0,-19 8 37 0,0 0-37 16,16-6 38-16,-9 5-38 0,-7 1 40 0,0 0-40 15,0 0 41-15,0 0-41 0,0 0 35 0,0 0-35 16,0 0 35-16,-10 8-35 0,10-8 25 0,0 0-25 16,-16 19 26-16,-7 14-26 0,23-33 22 0,0 0-22 15,-27 43 22-15,-4 8-22 0,31-51 15 0,0 0-15 16,-32 52 16-16,7-4-16 0,25-48 11 0,0 0-11 16,-14 42 11-16,12-11-11 0,2-31 9 0,0 0-9 15,14 27 10-15,20 1-10 0,-34-28 7 0,0 0-7 16,42 21 8-16,4-7-8 0,-46-14 6 0,0 0-6 0,42 7 6 15,-6-7-6-15,-36 0 1 0,0 0-1 0,26-4 2 16,-8 2-2-16,-18 2-2 0,0 0 2 0,12 0-1 16,-5 2 1-16,0 0-1725 0</inkml:trace>
  <inkml:trace contextRef="#ctx0" brushRef="#br1" timeOffset="183854.05">21983 8655 236 0,'0'0'0'0,"0"0"0"0,23 10 0 15,-23-10 3-15,0 0-3 0,16 5 3 0,-2 2-3 16,-14-7 9-16,0 0-9 0,9 2 10 0,3-1-10 15,-12-1 24-15,0 0-24 0,15 6 24 0,-1-3-24 0,-14-3 17 16,0 0-17-16,12 2 17 0,2 1-17 0,-14-3 13 16,0 0-13-16,14 4 14 0,0-4-14 0,-14 0 10 15,0 0-10-15,14 0 10 0,2 3-10 0,-16-3 8 16,0 0-8-16,23 2 9 0,11-2-9 0,-34 0 8 0,0 0-8 16,39-2 8-16,6-1-8 0,-45 3 6 0,0 0-6 15,46-5 7-15,9-2-7 0,-55 7 7 0,0 0-7 0,58-7 7 16,0 2-7-16,-58 5 5 0,0 0-5 15,59-9 6-15,9-3-6 0,-68 12 10 0,0 0-10 0,78-11 10 16,8 6-10-16,-86 5 17 0,0 0-17 0,85 0 18 16,0 5-18-16,-85-5 23 15,0 0-23-15,88 7 23 0,9-7-23 0,-97 0 22 0,0 0-22 0,101-3 23 16,-8-2-23-16,-93 5 25 0,0 0-25 0,92-4 26 16,5-4-26-16,-97 8 18 0,0 0-18 0,93-4 19 15,-8 4-19-15,-85 0 13 0,0 0-13 0,79 4 14 16,-5 8-14-16,-74-12 11 0,0 0-11 0,76 12 12 15,5-4-12-15,-81-8 8 0,0 0-8 0,87 7 9 16,-1 2-9-16,-86-9 14 0,0 0-14 0,88 12 15 16,1-3-15-16,-89-9 19 0,0 0-19 0,93 5 20 0,6 2-20 15,-99-7 22-15,0 0-22 0,97 7 22 0,-12-2-22 16,-85-5 21-16,0 0-21 0,86 3 22 0,7 1-22 16,-93-4 15-16,0 0-15 0,92 5 16 0,-2 0-16 15,-90-5 10-15,0 0-10 0,90 7 10 0,2 0-10 16,-92-7 7-16,0 0-7 0,97 9 7 0,7-1-7 15,-104-8 5-15,0 0-5 0,100 9 6 0,-1-2-6 16,-99-7 3-16,0 0-3 0,101 9 4 0,6-6-4 0,-107-3 2 16,0 0-2-16,104 4 2 0,-10 1-2 15,-94-5 1-15,0 0-1 0,99 0 1 0,8 0-1 0,-107 0 0 16,0 0 0-16,104-4 1 0,-7 4-1 0,-97 0 2 16,0 0-2-16,97 0 2 0,13-3-2 0,-110 3 1 0,0 0-1 15,111-2 2-15,-5 2-2 0,-106 0 4 0,0 0-4 16,111 0 4-16,9-3-4 0,-120 3 6 0,0 0-6 15,120-4 6-15,-11 1-6 0,-109 3 8 0,0 0-8 16,118-5 9-16,7-2-9 0,-125 7 9 0,0 0-9 0,127-12 9 16,-5-2-9-16,-122 14 12 0,0 0-12 0,122-16 13 15,8 1-13-15,-130 15 10 0,0 0-10 0,136-18 10 16,12-3-10-16,-148 21 8 0,0 0-8 0,147-15 9 16,-6-4-9-16,-141 19 6 0,0 0-6 0,148-16 7 15,16 2-7-15,-164 14 6 0,0 0-6 0,166-12 7 16,-7 0-7-16,-159 12 4 0,0 0-4 0,151-12 4 15,-1 0-4-15,-150 12 4 0,0 0-4 0,148-9 5 16,8-1-5-16,-156 10 7 0,0 0-7 0,153-12 7 16,1-4-7-16,-154 16 8 0,0 0-8 0,144-14 8 0,-4 2-8 15,-140 12 9-15,0 0-9 0,142-10 10 0,3 5-10 16,-145 5 11-16,0 0-11 0,138-5 12 0,-11 1-12 16,-127 4 12-16,0 0-12 0,123 0 13 0,-5 4-13 15,-118-4 16-15,0 0-16 0,108 1 16 0,-13-4-16 16,-95 3 16-16,0 0-16 0,88-2 16 0,-3 4-16 15,-85-2 9-15,0 0-9 0,65 7 10 0,-26-2-10 16,0 2-956-16</inkml:trace>
  <inkml:trace contextRef="#ctx0" brushRef="#br1" timeOffset="206537.95">14238 10818 169 0,'0'0'0'0,"0"0"0"0,32 20 0 16,-32-20 8-16,0 0-8 0,32 20 9 0,3 0-9 15,-35-20 21-15,0 0-21 0,39 18 21 0,0-6-21 0,-39-12 37 16,0 0-37-16,37 10 38 0,10 2-38 16,-47-12 38-16,0 0-38 0,57 12 38 0,8-3-38 0,-65-9 31 15,0 0-31-15,69 9 31 0,-1 3-31 0,-68-12 33 0,0 0-33 16,73 8 34-16,-3-1-34 0,-70-7 44 0,0 0-44 16,69 4 45-16,14-2-45 0,-83-2 47 0,0 0-47 15,88 3 47-15,2-3-47 0,-90 0 45 0,0 0-45 16,95 3 45-16,1-3-45 0,-96 0 37 0,0 0-37 15,98 2 37-15,7-2-37 0,-105 0 29 0,0 0-29 0,104 0 29 16,-2 0-29-16,-102 0 24 0,0 0-24 0,106 4 24 16,3 4-24-16,-109-8 18 0,0 0-18 0,113 11 19 15,-2-10-19-15,-111-1 13 0,0 0-13 0,113 7 14 16,10 2-14-16,-123-9 8 0,0 0-8 0,127 7 9 16,4-5-9-16,-131-2 5 0,0 0-5 0,129 0 5 15,-8 1-5-15,-121-1 3 0,0 0-3 0,127 6 4 16,9-6-4-16,-136 0 3 0,0 0-3 0,133 3 3 15,-6-1-3-15,-127-2 2 0,0 0-2 0,128 3 3 16,13 4-3-16,-141-7 5 0,0 0-5 0,149 2 5 0,1-4-5 16,-150 2 5-16,0 0-5 0,148 0 6 15,0 0-6-15,-148 0 6 0,0 0-6 0,153 0 7 0,10-3-7 16,-163 3 11-16,0 0-11 0,167-6 12 0,1 3-12 16,-168 3 10-16,0 0-10 0,162-3 10 0,0-3-10 15,-162 6 8-15,0 0-8 0,163-3 8 0,4 3-8 16,-167 0 8-16,0 0-8 0,177 2 8 0,1-4-8 0,-178 2 7 15,0 0-7-15,187-4 8 0,12-1-8 0,-199 5 4 16,0 0-4-16,199-3 4 0,-1-8-4 0,-198 11 2 16,0 0-2-16,190-8 3 0,4 3-3 0,-194 5 2 15,0 0-2-15,191-9 2 0,-6 2-2 0,-185 7 1 16,0 0-1-16,189-12 1 0,0 3-1 0,-189 9 1 0,0 0-1 16,192-7 2-16,5 11-2 0,-197-4 2 0,0 0-2 15,203 0 3-15,0 0-3 0,-203 0 5 0,0 0-5 16,212-7 6-16,-1 5-6 0,-211 2 6 0,0 0-6 15,223-3 7-15,1 3-7 0,-224 0 6 0,0 0-6 16,222 0 6-16,2-6-6 0,-224 6 5 0,0 0-5 0,224-3 5 16,-2-7-5-16,-222 10 5 0,0 0-5 0,222-6 6 15,1 1-6-15,-223 5 5 0,0 0-5 0,222-3 6 16,4 3-6-16,-226 0 6 0,0 0-6 0,226 0 6 16,-1 0-6-16,-225 0 6 0,0 0-6 0,221 0 7 15,1 0-7-15,-222 0 8 0,0 0-8 0,224-4 8 16,-3 1-8-16,-221 3 8 0,0 0-8 0,222-5 9 15,2-4-9-15,-224 9 7 0,0 0-7 0,224-7 7 16,-2 4-7-16,-222 3 3 0,0 0-3 0,226-4 3 16,3 2-3-16,-229 2 1 0,0 0-1 0,229-7 2 0,-1 2-2 15,-228 5 0-15,0 0 0 0,228-7 0 0,6 4 0 16,-234 3 0-16,0 0 0 0,235-5 1 0,-2-7-1 16,-233 12 1-16,0 0-1 0,232-13 2 0,-2 5-2 15,-230 8 1-15,0 0-1 0,229-11 2 0,0 3-2 16,-229 8 4-16,0 0-4 0,224-5 5 0,-12-4-5 15,-212 9 6-15,0 0-6 0,210-7 7 0,-2-2-7 16,-208 9 7-16,0 0-7 0,203-10 8 0,-7 1-8 16,-196 9 13-16,0 0-13 0,180-8 13 0,-15-10-13 0,-165 18 11 15,0 0-11-15,145-12 11 0,-21 5-11 0,-124 7 0 0,0 0 0 16,109 4 0-16,-9 8 0 0,3 0-1037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5:37.1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24384 7133 415 0,'0'0'0'0,"0"0"0"0,0 0 0 0,0 0 25 0,0 0-25 15,0 0 26-15,0 0-26 0,0 0 98 0,0 0-98 16,0 0 99-16,18 6-99 0,-18-6 110 0,0 0-110 15,10 0 110-15,10 0-110 0,-20 0 69 0,0 0-69 16,26 0 70-16,4 0-70 0,-30 0 39 0,0 0-39 16,35 0 40-16,11 0-40 0,-46 0 44 0,0 0-44 15,53 0 44-15,4 3-44 0,-57-3 41 0,0 0-41 16,58 0 41-16,0 0-41 0,-58 0 37 0,0 0-37 16,65 0 37-16,11-3-37 0,-76 3 35 0,0 0-35 15,79-6 36-15,4 5-36 0,-83 1 31 0,0 0-31 0,83-2 31 16,-7 2-31-16,-76 0 25 0,0 0-25 15,71-4 26-15,1-2-26 0,-72 6 24 0,0 0-24 0,72-6 25 16,-12 6-25-16,-60 0 21 0,0 0-21 0,62 0 22 16,-2 0-22-16,-60 0 24 0,0 0-24 0,55 4 25 15,-11-4-25-15,-44 0 17 0,0 0-17 0,42 0 18 16,9-4-18-16,-51 4 14 0,0 0-14 0,51-3 15 0,2 3-15 16,-53 0 23-16,0 0-23 0,46 0 23 15,-14 0-23-15,-32 0 26 0,0 0-26 0,30 0 27 0,3 0-27 16,-33 0 26-16,0 0-26 0,30 0 27 0,-14 0-27 15,-16 0 26-15,0 0-26 0,9-2 27 0,-9 2-27 16,0 0 23-16,0 0-23 0,9-7 23 0,-9 7-23 16,0 0 18-16,0 0-18 0,9-8 19 0,-9 8-19 15,0 0 15-15,0 0-15 0,10-7 16 0,-10 7-16 16,0 0 9-16,0 0-9 0,11-9 10 0,8 2-10 0,1 2-1494 16</inkml:trace>
  <inkml:trace contextRef="#ctx0" brushRef="#br0" timeOffset="1417.17">20528 7223 427 0,'0'0'0'0,"0"0"0"0,0 0 0 0,0 0 34 15,0 0-34-15,21 0 34 0,9-3-34 0,-30 3 91 16,0 0-91-16,39-4 91 0,3 3-91 0,-42 1 122 15,0 0-122-15,41 0 123 0,-4 0-123 0,-37 0 80 0,0 0-80 16,34 0 80-16,-1-4-80 0,-33 4 49 0,0 0-49 16,27 0 50-16,-12-3-50 0,-15 3 42 0,0 0-42 15,11 0 42-15,-11 0-42 0,0 0 33 0,0 0-33 16,0 0 33-16,-14 7-33 0,14-7 29 0,0 0-29 16,-23 1 29-16,-12 3-29 0,35-4 29 0,0 0-29 15,-43 3 30-15,-3 1-30 0,46-4 30 0,0 0-30 16,-47 0 30-16,-1 2-30 0,48-2 25 0,0 0-25 15,-40 1 26-15,8-1-26 0,32 0 25 0,0 0-25 0,-23-1 25 16,12-1-25-16,11 2 19 0,0 0-19 0,0 0 20 16,-8 0-20-16,8 0 14 0,0 0-14 0,0 0 14 15,10-11-14-15,-10 11 12 0,0 0-12 0,21-8 12 16,20-1-12-16,-41 9 9 0,0 0-9 0,46-9 9 16,7 6-9-16,-53 3 7 0,0 0-7 0,49-5 7 15,0 1-7-15,-49 4 4 0,0 0-4 0,46-3 5 0,5-6-5 16,2-1-1246-16</inkml:trace>
  <inkml:trace contextRef="#ctx0" brushRef="#br0" timeOffset="2216.59">18992 6730 942 0,'0'0'0'0,"0"0"0"0,0 0 0 0,0 0 56 0,0 0-56 16,0 0 57-16,0 0-57 0,0 0 76 0,0 0-76 15,0 0 77-15,19 45-77 0,-19-45 60 0,0 0-60 16,14 40 61-16,9 21-61 0,-23-61 30 0,0 0-30 16,27 64 30-16,1 1-30 0,-28-65 20 0,0 0-20 15,32 64 20-15,-1-7-20 0,-31-57 24 0,0 0-24 0,25 45 25 16,-9-12-25-16,-16-33 26 0,0 0-26 0,11 25 27 15,-6-13-27-15,-5-12 29 0,0 0-29 0,0 0 29 16,7 7-29-16,-7-7 28 0,0 0-28 0,7-13 28 16,11-19-28-16,-18 32 29 0,0 0-29 0,14-37 29 15,-2 4-29-15,-12 33 27 0,0 0-27 0,9-39 28 16,0-19-28-16,-9 58 24 0,0 0-24 0,12-64 24 16,0-7-24-16,-12 71 23 0,0 0-23 0,13-58 24 15,-3 21-24-15,-10 37 23 0,0 0-23 0,7-22 24 16,-1 8-24-16,-6 14 23 0,0 0-23 0,3-7 24 15,-3 7-24-15,0 0 19 0,0 0-19 0,0 0 19 0,7-3-19 16,-7 3 10-16,0 0-10 0,9 8 11 0,7 11-11 16,0-3-1445-16</inkml:trace>
  <inkml:trace contextRef="#ctx0" brushRef="#br0" timeOffset="2519.94">19500 7057 1076 0,'0'0'0'0,"0"0"0"15,-7 12 0-15,7-12 27 0,0 0-27 0,-7 12 27 16,1 6-27-16,6-18 52 0,0 0-52 0,-3 19 53 16,6-4-53-16,-3-15 65 0,0 0-65 0,4 18 65 15,6 1-65-15,-10-19 46 0,0 0-46 0,11 20 46 16,-4-7-46-16,-7-13 33 0,0 0-33 0,4 8 33 16,-4-8-33-16,0 0 26 0,0 0-26 0,7 7 27 15,-7-7-27-15,0 0-1122 0</inkml:trace>
  <inkml:trace contextRef="#ctx0" brushRef="#br0" timeOffset="2685.66">19477 6856 1076 0,'0'0'0'0,"0"0"0"0,0 0 0 15,0 0 32-15,0 0-32 0,-5 9 33 0,-2 2-33 0,7-11 37 16,0 0-37-16,-2 12 38 0,4-4-38 15,-2-8-1-15,0 0 1 0,15 5 0 0,12 2 0 16,1 0-852-16</inkml:trace>
  <inkml:trace contextRef="#ctx0" brushRef="#br0" timeOffset="3116.54">19648 7111 1009 0,'0'0'0'0,"0"0"0"16,11 19 0-16,-11-19-20 0,0 0 20 0,7 15-20 16,-2-2 20-16,-5-13 5 0,0 0-5 0,3 12 6 15,-3 2-6-15,0-14 37 0,0 0-37 0,0 12 37 16,2-5-37-16,-2-7 57 0,0 0-57 0,0 0 58 15,0 8-58-15,0-8 64 0,0 0-64 0,0 0 65 16,0 0-65-16,0 0 54 0,0 0-54 0,0 0 54 16,7-8-54-16,-7 8 47 0,0 0-47 0,9-13 48 0,2-2-48 15,-11 15 43-15,0 0-43 0,12-19 44 0,6-4-44 16,-18 23 38-16,0 0-38 0,15-19 38 0,-4 7-38 16,-11 12 27-16,0 0-27 0,11-8 28 0,6-5-28 15,-17 13 23-15,0 0-23 0,20-6 23 0,6 4-23 0,-26 2 25 16,0 0-25-16,27 5 25 0,-4-2-25 15,-23-3 24-15,0 0-24 0,17 13 24 0,-1 0-24 0,-16-13 19 16,0 0-19-16,12 19 20 0,-3-6-20 0,-9-13 16 16,0 0-16-16,11 15 17 0,5 11-17 0,-16-26 13 15,0 0-13-15,14 23 14 0,7-8-14 0,0 2-1412 0</inkml:trace>
  <inkml:trace contextRef="#ctx0" brushRef="#br0" timeOffset="19067.46">17092 1859 617 0,'0'0'0'0,"0"0"0"16,0 0 0-16,0 0 39 0,0 0-39 0,14 36 39 16,-5-7-39-16,-9-29 94 0,0 0-94 0,9 52 95 15,-6 21-95-15,-3-73 81 0,0 0-81 0,2 76 81 16,-2 5-81-16,0-81 74 0,0 0-74 0,0 89 75 16,0 8-75-16,0-97 36 0,0 0-36 0,-2 102 36 15,-1-17-36-15,3-85 27 0,0 0-27 0,0 67 28 16,-4-19-28-16,4-48 18 0,0 0-18 0,0 30 18 0,0-11-18 15,0-19 5-15,0 0-5 0,-1 5 6 0,1-5-6 16,0 0-967-16</inkml:trace>
  <inkml:trace contextRef="#ctx0" brushRef="#br0" timeOffset="19450.55">16988 2224 886 0,'0'0'0'0,"0"-9"0"0,4-24 0 16,-4 33 3-16,0 0-3 0,1-48 4 0,-1-20-4 15,0 68 16-15,0 0-16 0,4-65 17 0,5 13-17 0,-9 52 21 16,0 0-21-16,14-49 22 0,5-4-22 0,-19 53 21 15,0 0-21-15,27-44 21 0,8 8-21 0,-35 36 22 0,0 0-22 16,40-28 22-16,1 7-22 0,-41 21 42 16,0 0-42-16,49-12 42 0,8 7-42 0,-57 5 46 15,0 0-46-15,62 5 47 0,5 14-47 0,-67-19 45 0,0 0-45 16,51 30 46-16,-21 3-46 0,-30-33 44 0,0 0-44 16,5 43 44-16,-26 5-44 0,21-48 35 0,0 0-35 15,-39 64 36-15,-14 14-36 0,53-78 28 0,0 0-28 0,-54 73 29 16,4-21-29-16,50-52 26 0,0 0-26 0,-40 36 26 15,1-12-26-15,39-24 24 0,0 0-24 0,-28 16 25 16,8-11-25-16,20-5 24 0,0 0-24 0,-12 0 24 16,3 0-24-16,9 0 22 0,0 0-22 0,0 0 22 15,12 4-22-15,-12-4 20 0,0 0-20 0,25 12 20 16,19 3-20-16,-44-15 16 0,0 0-16 0,55 21 17 16,10 9-17-16,-65-30 12 0,0 0-12 0,72 36 12 15,2 19-12-15,-74-55 11 0,0 0-11 0,67 57 11 16,-17-1-11-16,-50-56 4 0,0 0-4 0,44 50 5 15,-11-10-5-15,-33-40-1 0,0 0 1 0,27 31-1 16,-9-14 1-16,-4 2-1334 0</inkml:trace>
  <inkml:trace contextRef="#ctx0" brushRef="#br0" timeOffset="19770.02">17986 2191 1188 0,'0'0'0'0,"0"0"0"16,-5 19 0-16,5-19 0 0,0 0 0 0,0 21 0 16,0 6 0-16,0-27 0 0,0 0 0 0,5 37 0 15,4 8 0-15,-9-45 22 0,0 0-22 0,11 52 22 16,-1 5-22-16,-10-57 43 0,0 0-43 0,14 52 44 16,1-11-44-16,-15-41 47 0,0 0-47 0,17 24 48 15,-3-15-48-15,4 1-1001 0</inkml:trace>
  <inkml:trace contextRef="#ctx0" brushRef="#br0" timeOffset="19935.82">18064 1819 1222 0,'0'0'0'0,"0"0"0"0,0 0 0 16,0 0 21-16,0 0-21 0,0 0 22 0,-5 8-22 15,5-8 44-15,0 0-44 0,0 0 45 0,5 4-45 16,-5-4 23-16,0 0-23 0,12 9 23 0,13 6-23 0,-25-15 7 15,0 0-7-15,34 24 7 0,6 9-7 0,2 4-1001 16</inkml:trace>
  <inkml:trace contextRef="#ctx0" brushRef="#br0" timeOffset="20317.23">18563 2085 1491 0,'0'0'0'0,"0"0"0"16,0 0 0-16,0 0 4 0,0 0-4 0,-9-15 4 16,-14-18-4-16,23 33 16 0,0 0-16 0,-24-33 16 15,4 14-16-15,20 19 60 0,0 0-60 0,-19-9 61 16,-8 13-61-16,27-4 53 0,0 0-53 0,-30 14 53 16,2 13-53-16,28-27 48 0,0 0-48 0,-23 33 49 15,2 4-49-15,21-37 34 0,0 0-34 0,-9 39 34 16,9-2-34-16,0-37 22 0,0 0-22 0,14 33 23 15,13-2-23-15,-27-31 15 0,0 0-15 0,30 33 15 16,3-1-15-16,-33-32 10 0,0 0-10 0,30 40 11 0,-7 12-11 16,-23-52 7-16,0 0-7 0,18 49 8 0,-9-4-8 15,-9-45 8-15,0 0-8 0,0 39 9 0,-14 1-9 16,14-40 8-16,0 0-8 0,-22 30 9 0,-7-10-9 16,29-20 8-16,0 0-8 0,-29 13 9 0,6-10-9 15,23-3 8-15,0 0-8 0,-14-12 8 0,0-12-8 0,14 24 3 16,0 0-3-16,-2-37 4 0,13-23-4 0,-11 60 0 15,0 0 0-15,16-57 0 0,9 12 0 0,-1 1-1521 16</inkml:trace>
  <inkml:trace contextRef="#ctx0" brushRef="#br0" timeOffset="20616.7">18683 2239 1155 0,'0'0'0'15,"11"7"0"-15,17 11 0 0,-28-18 14 0,0 0-14 16,26 15 15-16,-1-3-15 0,-25-12 21 0,0 0-21 0,25 4 21 15,3-4-21-15,-28 0 14 0,0 0-14 0,28-4 15 16,-3-3-15-16,-25 7 26 0,0 0-26 0,21-12 26 16,-3-9-26-16,-18 21 48 0,0 0-48 0,14-27 49 15,-5-6-49-15,-9 33 54 0,0 0-54 0,1-36 55 16,-8 6-55-16,7 30 62 0,0 0-62 0,-16-22 63 16,-5 13-63-16,21 9 52 0,0 0-52 0,-30 12 53 15,-3 19-53-15,33-31 43 0,0 0-43 0,-32 45 44 16,9 4-44-16,23-49 41 0,0 0-41 0,-9 53 42 15,23 6-42-15,-14-59 37 0,0 0-37 0,29 57 37 16,13-5-37-16,-42-52 32 0,0 0-32 0,53 42 32 16,3-11-32-16,-56-31 11 0,0 0-11 0,67 14 12 0,20-19-12 15,-87 5 1-15,0 0-1 0,90-21 1 0,1-19-1 16,1 4-1497-16</inkml:trace>
  <inkml:trace contextRef="#ctx0" brushRef="#br0" timeOffset="21068.1">20286 1776 919 0,'0'0'0'0,"9"3"0"16,16-3 0-16,-25 0 24 0,0 0-24 0,49-3 25 0,38-11-25 16,-87 14 52-16,0 0-52 0,104-19 53 0,26-11-53 15,-130 30 64-15,0 0-64 0,140-31 64 0,19-2-64 16,-159 33 82-16,0 0-82 0,153-31 82 0,-15-2-82 16,-138 33 63-16,0 0-63 0,112-26 63 0,-18 4-63 15,-94 22 53-15,0 0-53 0,69-12 54 0,-30 3-54 16,-39 9 38-16,0 0-38 0,24 3 38 0,-13 10-38 15,-11-13 19-15,0 0-19 0,-9 24 19 0,-23 14-19 0,2 2-1224 16</inkml:trace>
  <inkml:trace contextRef="#ctx0" brushRef="#br0" timeOffset="21283.16">20943 1776 1043 0,'0'0'0'15,"-2"6"0"-15,-5 12 0 0,7-18 6 0,0 0-6 16,-7 24 7-16,3 7-7 0,4-31 44 0,0 0-44 0,4 42 44 16,8 17-44-16,-12-59 39 0,0 0-39 15,20 65 40-15,10 3-40 0,-30-68 44 0,0 0-44 0,22 74 44 16,-9 2-44-16,-13-76 36 0,0 0-36 0,7 80 36 16,-5 1-36-16,-2-81 28 0,0 0-28 0,5 70 29 15,4-34-29-15,0 4-1020 0</inkml:trace>
  <inkml:trace contextRef="#ctx0" brushRef="#br0" timeOffset="21481.1">21400 2191 1356 0,'0'0'0'0,"0"7"0"0,0 7 0 15,0-14 33-15,0 0-33 0,0 22 34 0,0 11-34 16,0-33 60-16,0 0-60 0,0 36 61 0,-8 1-61 15,8-37 49-15,0 0-49 0,-5 40 49 0,2-8-49 16,3-32 30-16,0 0-30 0,-4 28 30 0,2-16-30 0,2-12 18 16,0 0-18-16,4-7 19 0,6-26-19 0,-10 33 13 15,0 0-13-15,16-45 13 0,2-13-13 16,0 0-1264-16</inkml:trace>
  <inkml:trace contextRef="#ctx0" brushRef="#br0" timeOffset="21602.1">21378 1928 1121 0,'0'0'0'16,"0"0"0"-16,-1-9 0 0,1 9-1 0,0 0 1 15,-4-10 0-15,2 5 0 0,2 5-6 0,0 0 6 0,0 0-5 16,0 0 5-16,0 0 3 0,0 0-3 0,0 0 4 16,0 0-4-16,0 0 17 0,0 0-17 0,14 5 17 15,13 10-17-15,1-3-803 0</inkml:trace>
  <inkml:trace contextRef="#ctx0" brushRef="#br0" timeOffset="22101.3">21710 2191 1289 0,'0'0'0'0,"0"0"0"0,2 19 0 16,-2-19 27-16,0 0-27 0,1 21 28 0,-4 3-28 16,3-24 56-16,0 0-56 0,-4 28 56 0,-3-8-56 15,7-20 68-15,0 0-68 0,-1 16 69 0,1-11-69 16,0-5 48-16,0 0-48 0,0 0 49 0,0 0-49 15,0 0 37-15,0 0-37 0,0-9 37 0,0-18-37 16,0 27 35-16,0 0-35 0,5-37 35 0,5 1-35 0,-10 36 33 16,0 0-33-16,13-33 34 0,1 9-34 0,-14 24 29 15,0 0-29-15,18-21 30 0,4 2-30 0,-22 19 25 16,0 0-25-16,30-8 25 0,11 11-25 0,-41-3 22 16,0 0-22-16,41 12 22 0,-6 2-22 0,-35-14 13 15,0 0-13-15,28 19 14 0,-5 5-14 0,-23-24 10 0,0 0-10 16,18 21 10-16,-8-5-10 0,-10-16 6 0,0 0-6 15,7 12 6-15,-7 3-6 0,0-15 4 0,0 0-4 16,0 14 5-16,0-7-5 0,0-7 3 0,0 0-3 0,0 0 4 16,0 0-4-16,0 0 3 0,0 0-3 15,16-16 3-15,12-16-3 0,-28 32 2 0,0 0-2 0,30-45 3 16,-5-2-3-16,-25 47 3 0,0 0-3 0,25-50 3 16,5-2-3-16,-30 52 3 0,0 0-3 0,35-44 4 15,4 24-4-15,-39 20 3 0,0 0-3 0,40-5 4 16,3 13-4-16,-43-8 3 0,0 0-3 0,35 24 3 15,-8 16-3-15,-27-40 3 0,0 0-3 0,15 42 4 16,-9-6-4-16,-6-36 3 0,0 0-3 0,0 33 3 16,-4-5-3-16,4-28 1 0,0 0-1 0,-2 24 1 15,2-9-1-15,0 1-1576 0</inkml:trace>
  <inkml:trace contextRef="#ctx0" brushRef="#br0" timeOffset="22418.45">22687 2078 1166 0,'0'0'0'0,"0"0"0"0,4 11 0 0,-4-11 54 15,0 0-54-15,0 0 54 0,7 5-54 0,-7-5 70 16,0 0-70-16,3-17 71 0,3-14-71 0,-6 31 75 16,0 0-75-16,7-37 75 0,1-3-75 0,-8 40 68 0,0 0-68 15,9-38 68-15,-2 2-68 0,-7 36 55 0,0 0-55 16,4-31 56-16,-4 14-56 0,0 17 56 0,0 0-56 15,-4-7 56-15,-3 7-56 0,7 0 52 0,0 0-52 16,-14 8 53-16,-9 23-53 0,23-31 40 0,0 0-40 16,-24 45 41-16,1 16-41 0,23-61 39 0,0 0-39 0,-15 67 40 15,14-6-40-15,1-61 28 0,0 0-28 0,14 50 28 16,18-15-28-16,-32-35 23 0,0 0-23 0,45 21 23 16,17-13-23-16,-62-8 8 0,0 0-8 0,62 0 8 15,-7-15-8-15,-55 15 0 0,0 0 0 0,49-30 1 16,-7-15-1-16,1 2-1671 0</inkml:trace>
  <inkml:trace contextRef="#ctx0" brushRef="#br0" timeOffset="27033.75">20632 9729 583 0,'0'0'0'0,"0"0"0"0,0 0 0 0,0 0 57 16,0 0-57-16,0 0 58 0,0 0-58 0,0 0 137 16,0 0-137-16,0 0 137 0,0 0-137 0,0 0 121 15,0 0-121-15,0 0 122 0,23 0-122 0,-23 0 94 0,0 0-94 16,20 0 94-16,15 2-94 0,-35-2 52 0,0 0-52 16,40 2 53-16,4-2-53 0,-44 0 37 0,0 0-37 15,50 0 38-15,1 0-38 0,-51 0 28 0,0 0-28 16,53 0 28-16,-4 0-28 0,-49 0 30 0,0 0-30 15,44 1 31-15,-10 1-31 0,-34-2 30 0,0 0-30 0,26-2 31 16,-10-1-31-16,-16 3 28 0,0 0-28 0,13-2 29 16,-13 2-29-16,0 0 22 0,0 0-22 0,7 0 23 15,-7 0-23-15,0 0 18 0,0 0-18 0,0 0 18 16,0 0-18-16,0 0 14 0,0 0-14 0,0 0 15 16,-18 7-15-16,18-7 12 0,0 0-12 0,-23 4 13 15,-12 1-13-15,35-5 11 0,0 0-11 0,-41 3 11 16,-3-4-11-16,44 1 8 0,0 0-8 0,-42-4 9 15,5 1-9-15,37 3 7 0,0 0-7 0,-30-4 7 16,3 1-7-16,27 3 8 0,0 0-8 0,-23-4 8 0,0-1-8 16,23 5 6-16,0 0-6 0,-19-5 7 0,8 5-7 15,11 0 7-15,0 0-7 0,-8 2 7 0,-1-1-7 16,9-1 5-16,0 0-5 0,0 0 6 0,-9 5-6 16,9-5 6-16,0 0-6 0,0 0 6 0,0 0-6 15,0 0 5-15,0 0-5 0,16 0 5 0,17 0-5 16,-33 0 4-16,0 0-4 0,50-5 4 0,3-2-4 0,-53 7 3 15,0 0-3-15,58-10 4 0,7 1-4 16,-65 9 5-16,0 0-5 0,57-5 5 0,-22 5-5 0,-35 0 7 16,0 0-7-16,25-3 7 0,-8 3-7 0,-17 0 7 15,0 0-7-15,13 3 8 0,-3 1-8 0,-10-4 8 0,0 0-8 16,7 3 8-16,-7-3-8 0,0 0 6 16,0 0-6-16,0 0 7 0,7 5-7 0,-7-5 6 0,0 0-6 15,0 0 7-15,0 0-7 0,0 0 7 0,0 0-7 16,0 0 7-16,0 0-7 0,0 0 7 0,0 0-7 15,0 0 7-15,0 0-7 0,0 0 7 0,0 0-7 0,0 0 7 16,0 0-7-16,0 0 7 0,0 0-7 0,0 0 8 16,0 0-8-16,0 0 7 0,0 0-7 0,-7 4 8 15,7-4-8-15,0 0 7 0,0 0-7 0,-7 14 8 16,5 6-8-16,2-20 7 0,0 0-7 0,0 42 8 16,2 24-8-16,-2-66 6 0,0 0-6 0,4 72 7 15,5 4-7-15,-9-76 5 0,0 0-5 0,5 75 6 16,-2-8-6-16,-3-67 5 0,0 0-5 0,2 66 6 15,-2-7-6-15,0-59 4 0,0 0-4 0,0 57 5 16,2-5-5-16,-2-52 4 0,0 0-4 0,2 40 4 0,-2-19-4 16,0-21 4-16,0 0-4 0,0 0 5 0,-6-21-5 15,6 21 6-15,0 0-6 0,-1-37 6 0,2-18-6 16,-1 55 8-16,0 0-8 0,2-61 8 0,-2 1-8 16,0 60 11-16,0 0-11 0,-3-68 12 0,-4-15-12 15,7 83 13-15,0 0-13 0,-13-83 14 0,3 7-14 16,10 76 14-16,0 0-14 0,-9-59 15 0,0 18-15 15,9 41 11-15,0 0-11 0,-7-30 12 0,2 10-12 0,5 20 12 16,0 0-12-16,-4-18 12 0,2 11-12 0,2 7 11 16,0 0-11-16,0 0 11 0,0 0-11 0,0 0 8 15,0 0-8-15,0 0 9 0,6 12-9 0,-6-12 4 16,0 0-4-16,5 30 5 0,4 32-5 0,-9-62 2 0,0 0-2 16,10 78 3-16,1 14-3 0,-11-92 2 0,0 0-2 15,10 93 2-15,-1-8-2 0,-9-85 0 0,0 0 0 16,4 83 1-16,-2 4-1 0,-2-87 0 0,0 0 0 15,1 76 1-15,1-19-1 0,-2-57 0 0,0 0 0 16,2 41 0-16,0-9 0 0,-2-32 0 0,0 0 0 0,-2 26 0 16,-2-6 0-16,4-20 0 0,0 0 0 0,-3 16 0 15,-1-6 0-15,4-10 0 0,0 0 0 0,-1 9 0 16,1-9 0-16,0 0 0 0,0 0 0 0,0 0 0 16,-9-28 0-16,9 28 0 0,0 0 0 0,0-41 0 15,5-29 0-15,0 3-1856 0</inkml:trace>
  <inkml:trace contextRef="#ctx0" brushRef="#br0" timeOffset="28050.76">20569 7611 662 0,'0'0'0'0,"0"0"0"0,0 0 0 0,0 0 45 0,0 0-45 16,31-3 45-16,-16-1-45 0,-15 4 70 0,0 0-70 15,21-2 71-15,9-1-71 0,-30 3 52 0,0 0-52 16,35 0 52-16,7 7-52 0,-42-7 51 0,0 0-51 15,46 5 51-15,11-2-51 0,-57-3 40 0,0 0-40 16,72 0 41-16,21 0-41 0,-93 0 39 0,0 0-39 0,99 0 40 16,-7 0-40-16,-92 0 33 0,0 0-33 0,93 0 34 15,6-3-34-15,-99 3 32 0,0 0-32 0,99-7 33 16,-4 2-33-16,-95 5 32 0,0 0-32 0,103-12 32 16,8 0-32-16,-111 12 41 0,0 0-41 0,106-12 41 15,-9 8-41-15,-97 4 41 0,0 0-41 0,88-3 41 16,-7-3-41-16,-81 6 38 0,0 0-38 0,76-5 38 15,-2 2-38-15,-74 3 33 0,0 0-33 0,63-4 33 16,-10 4-33-16,-53 0 26 0,0 0-26 0,41 4 27 16,-13-2-27-16,-28-2 23 0,0 0-23 0,25 3 23 15,-2 0-23-15,-23-3 20 0,0 0-20 0,21 4 20 16,-9-1-20-16,-12-3 18 0,0 0-18 0,12 6 19 0,1-3-19 16,-13-3 17-16,0 0-17 0,12 2 18 0,4 1-18 15,-16-3 15-15,0 0-15 0,16 4 15 0,2-4-15 16,-18 0 13-16,0 0-13 0,17 3 14 0,3-3-14 15,-20 0 11-15,0 0-11 0,21-3 12 0,9-1-12 16,-30 4 10-16,0 0-10 0,31-3 11 0,-1 3-11 0,-30 0 10 16,0 0-10-16,27-2 10 0,10-1-10 0,-37 3 9 15,0 0-9-15,34-7 10 0,-13 5-10 0,-21 2 7 16,0 0-7-16,17 0 8 0,1 3-8 0,-18-3 6 16,0 0-6-16,14 2 6 0,-7-2-6 0,-7 0 5 0,0 0-5 15,0 0 5-15,7 4-5 0,-7-4 3 0,0 0-3 16,0 0 3-16,-7-18-3 0,0 3-1557 0</inkml:trace>
  <inkml:trace contextRef="#ctx0" brushRef="#br0" timeOffset="29033.52">23040 7542 841 0,'0'0'0'15,"0"0"0"-15,0 0 0 0,0 0 19 0,0 0-19 16,0 0 19-16,0 0-19 0,0 0 23 0,0 0-23 16,7 17 24-16,-7-8-24 0,0-9 57 0,0 0-57 0,0 15 57 15,-2 8-57-15,2-23 63 0,0 0-63 0,-3 29 64 16,-1 4-64-16,4-33 59 0,0 0-59 0,-2 43 60 16,1 20-60-16,1-63 64 0,0 0-64 0,0 67 64 15,3-1-64-15,-3-66 52 0,0 0-52 0,5 60 53 16,4 1-53-16,-9-61 43 0,0 0-43 0,9 68 44 15,-2 6-44-15,-7-74 38 0,0 0-38 0,5 74 39 16,-1-4-39-16,-4-70 32 0,0 0-32 0,2 57 32 16,1-5-32-16,-3-52 26 0,0 0-26 0,4 52 26 15,-1 8-26-15,-3-60 25 0,0 0-25 0,4 62 25 16,-2 2-25-16,-2-64 22 0,0 0-22 0,0 56 22 0,0-3-22 16,0-53 22-16,0 0-22 0,-2 49 22 0,-7-1-22 15,9-48 18-15,0 0-18 0,-11 54 18 0,3 10-18 16,8-64 15-16,0 0-15 0,-4 68 16 0,4-8-16 15,0-60 13-15,0 0-13 0,2 49 13 0,0-4-13 16,-2-45 11-16,0 0-11 0,3 39 12 0,2-9-12 16,-5-30 9-16,0 0-9 0,6 31 9 0,-5-5-9 0,-1-26 7 15,0 0-7-15,0 31 7 0,0 2-7 16,0-33 7-16,0 0-7 0,0 40 7 0,-3 8-7 0,3-48 6 16,0 0-6-16,-5 49 7 0,1-6-7 0,4-43 5 15,0 0-5-15,0 41 6 0,4-1-6 0,-4-40 6 16,0 0-6-16,3 33 6 0,1-16-6 0,-4-17 5 0,0 0-5 15,5 16 5-15,4 7-5 0,-9-23 5 0,0 0-5 16,9 25 6-16,-2 3-6 0,-7-28 4 0,0 0-4 16,5 28 5-16,-3 6-5 0,-2-34 4 0,0 0-4 0,-2 39 4 15,-2 9-4-15,4-48 2 0,0 0-2 16,-1 52 3-16,1 2-3 0,0-54 2 0,0 0-2 0,1 48 2 16,-1-10-2-16,0-38 1 0,0 0-1 0,0 36 2 15,0 1-2-15,0-37 2 0,0 0-2 0,0 40 2 16,0 3-2-16,0-43 2 0,0 0-2 0,0 48 2 15,-1 1-2-15,1-49 2 0,0 0-2 0,-4 48 3 16,1-10-3-16,3-38 2 0,0 0-2 0,-4 28 3 16,2-14-3-16,2-14 2 0,0 0-2 0,0 0 2 15,6 7-2-15,-6-7 3 0,0 0-3 0,0 0 4 16,0 0-4-16,0 0 5 0,0 0-5 0,0 0 6 16,0 0-6-16,0 0 5 0,0 0-5 0,0 0 6 0,0 0-6 15,0 0 3-15,0 0-3 0,3-14 4 0,-10-5-4 16,2 2-1623-16</inkml:trace>
  <inkml:trace contextRef="#ctx0" brushRef="#br0" timeOffset="32918.08">21274 10747 1065 0,'0'0'0'0,"0"0"0"15,-7 19 0-15,7-19 54 0,0 0-54 0,-7 15 55 16,2-2-55-16,5-13 118 0,0 0-118 0,0 20 119 16,0 17-119-16,0-37 82 0,0 0-82 0,0 29 82 15,2-10-82-15,-2-19 51 0,0 0-51 0,5 16 51 16,2 4-51-16,-7-20 29 0,0 0-29 0,11 19 30 15,1-1-30-15,-12-18 23 0,0 0-23 0,18 15 24 16,8-3-24-16,-26-12 20 0,0 0-20 0,37 6 20 0,11-6-20 16,-48 0 18-16,0 0-18 0,53-12 18 15,5-14-18-15,-58 26 17 0,0 0-17 0,56-37 17 0,1-6-17 16,-57 43 15-16,0 0-15 0,56-42 15 0,-1 6-15 16,-55 36 13-16,0 0-13 0,51-26 13 0,-3 16-13 15,-48 10 11-15,0 0-11 0,47 1 12 0,-6 12-12 16,-41-13 12-16,0 0-12 0,35 20 13 0,-5 8-13 15,-30-28 11-15,0 0-11 0,23 28 11 0,-9-4-11 0,-14-24 9 16,0 0-9-16,5 24 9 0,1 4-9 0,-6-28 8 16,0 0-8-16,1 21 9 0,-2-6-9 15,1-15 7-15,0 0-7 0,-2 5 7 0,2-5-7 0,0 0 7 16,0 0-7-16,-7 4 7 0,-2-8-7 0,9 4 7 16,0 0-7-16,-9-3 7 0,9 3-7 0,0 0 7 0,0 0-7 15,-3-12 7-15,4 7-7 0,-1 5 7 0,0 0-7 16,9-12 7-16,7-9-7 0,-16 21 7 0,0 0-7 15,25-28 8-15,1 0-8 0,-26 28 9 0,0 0-9 16,32-20 9-16,3 4-9 0,-35 16 7 0,0 0-7 0,43-9 8 16,10 9-8-16,-53 0 7 0,0 0-7 0,56 6 8 15,0 9-8-15,-56-15 6 0,0 0-6 0,55 19 7 16,-7 5-7-16,-48-24 4 0,0 0-4 0,40 25 4 16,-4-1-4-16,-36-24 3 0,0 0-3 0,30 15 4 15,-4-6-4-15,-26-9 2 0,0 0-2 0,30 4 3 16,12-8-3-16,-42 4 2 0,0 0-2 0,48-12 2 15,1-11-2-15,-49 23 3 0,0 0-3 0,50-29 4 16,-3-4-4-16,-47 33 4 0,0 0-4 0,43-31 5 16,-4 2-5-16,-39 29 5 0,0 0-5 0,28-28 5 15,-14 7-5-15,-14 21 7 0,0 0-7 0,7-15 7 0,-5-6-7 16,-2 21 6-16,0 0-6 0,-9-21 7 0,-11 0-7 16,20 21 5-16,0 0-5 0,-19-19 6 0,5 4-6 15,14 15 2-15,0 0-2 0,-9-18 2 0,4-2-2 16,0-3-1659-16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6:27.67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7186 7914 1110 0,'0'0'0'16,"0"0"0"-16,0 0 0 0,0 0 37 0,0 0-37 15,9 29 38-15,-6-10-38 0,-3-19 89 0,0 0-89 16,0 18 89-16,0-3-89 0,0-15 97 0,0 0-97 0,2 19 98 16,2 7-98-16,-4-26 69 0,0 0-69 0,0 33 69 15,0 9-69-15,0-42 40 0,0 0-40 0,-6 53 41 16,6 8-41-16,0-61 36 0,0 0-36 0,0 66 37 16,0-6-37-16,0-60 28 0,0 0-28 0,0 56 29 15,6-8-29-15,-6-48 25 0,0 0-25 0,5 42 26 16,7-10-26-16,-12-32 25 0,0 0-25 0,14 25 25 15,1-12-25-15,-15-13 22 0,0 0-22 0,21 6 22 16,-2-10-22-16,-19 4 22 0,0 0-22 0,27-5 23 16,4-7-23-16,-31 12 20 0,0 0-20 0,30-9 20 0,4 2-20 15,-34 7 17-15,0 0-17 0,39 0 17 16,-1 4-17-16,-38-4 14 0,0 0-14 0,39 5 15 0,-3 5-15 16,-36-10 7-16,0 0-7 0,28 11 8 0,-2-1-8 15,-26-10 3-15,0 0-3 0,20 0 4 0,-3-12-4 16,1 2-1607-16</inkml:trace>
  <inkml:trace contextRef="#ctx0" brushRef="#br0" timeOffset="699.75">7862 7947 975 0,'0'0'0'0,"0"0"0"0,-9 3 0 15,9-3 59-15,0 0-59 0,-4 7 60 0,1 7-60 16,3-14 75-16,0 0-75 0,3 28 75 0,1 11-75 15,-4-39 72-15,0 0-72 0,9 58 72 0,-4 18-72 16,-5-76 46-16,0 0-46 0,9 76 46 0,0-9-46 0,-9-67 32 16,0 0-32-16,8 63 32 0,1-6-32 0,-9-57 33 15,0 0-33-15,2 57 34 0,2-9-34 0,-4-48 27 16,0 0-27-16,0 40 28 0,-4-12-28 0,4-28 21 16,0 0-21-16,0 0 21 0,-5-16-21 0,5 16 11 0,0 0-11 15,-4-36 12-15,2-11-12 0,2 47 2 0,0 0-2 16,-7-48 2-16,-3-1-2 0,10 49 0 0,0 0 0 15,-13-60 0-15,3-18 0 0,10 78-6 0,0 0 6 16,-7-80-5-16,5 9 5 0,2 71-4 0,0 0 4 0,0-60-4 16,9 16 4-16,-9 44-3 0,0 0 3 0,16-38-3 15,10 2 3-15,-26 36-1 0,0 0 1 16,39-28-1-16,7 6 1 0,-46 22 0 0,0 0 0 0,55-14 0 16,-3 7 0-16,-52 7 0 0,0 0 0 0,46 9 0 15,-10 15 0-15,-36-24 5 0,0 0-5 0,19 31 6 16,-19 7-6-16,0-38 16 0,0 0-16 0,-21 42 17 15,-16 1-17-15,37-43 24 0,0 0-24 0,-46 41 24 16,-7-2-24-16,53-39 29 0,0 0-29 0,-42 29 30 16,19-13-30-16,23-16 18 0,0 0-18 0,-7-2 19 15,10-19-19-15,-3-1-1362 0</inkml:trace>
  <inkml:trace contextRef="#ctx0" brushRef="#br0" timeOffset="1283.17">8518 8016 1099 0,'0'0'0'0,"0"0"0"16,3 10 0-16,-3-10 2 0,0 0-2 0,2 18 3 15,5 11-3-15,-7-29 6 0,0 0-6 0,9 42 7 16,5 13-7-16,-14-55 39 0,0 0-39 0,18 59 40 15,-4-4-40-15,-14-55 68 0,0 0-68 0,14 50 68 16,-11-13-68-16,-3-37 69 0,0 0-69 0,2 29 69 16,2 2-69-16,-4-31 55 0,0 0-55 0,3 28 55 15,-3-16-55-15,0-12 45 0,0 0-45 0,0 0 45 16,2 9-45-16,-2-9 32 0,0 0-32 0,0 0 33 16,-5-21-33-16,5 21 26 0,0 0-26 0,-6-23 26 0,-1-6-26 15,7 29 24-15,0 0-24 0,-10-45 25 0,-3-19-25 16,13 64 26-16,0 0-26 0,-10-69 26 0,1-7-26 15,9 76 28-15,0 0-28 0,-9-70 28 0,4 17-28 16,5 53 27-16,0 0-27 0,0-47 27 0,9 7-27 16,-9 40 31-16,0 0-31 0,19-36 32 0,4-2-32 15,-23 38 29-15,0 0-29 0,27-33 30 0,13 7-30 0,-40 26 25 16,0 0-25-16,50-26 25 0,4 2-25 0,-54 24 24 16,0 0-24-16,53-21 25 0,-2 14-25 0,-51 7 11 15,0 0-11-15,44-3 12 0,-12 6-12 0,-32-3 2 16,0 0-2-16,23 16 3 0,-12 11-3 0,-11-27 0 0,0 0 0 15,3 30 0-15,-8-13 0 0,1 2-1626 0</inkml:trace>
  <inkml:trace contextRef="#ctx0" brushRef="#br0" timeOffset="1468.7">8643 8182 1435 0,'0'0'0'0,"0"0"0"16,0 14 0-16,0-14 35 0,0 0-35 0,2 10 35 16,5-4-35-16,-7-6 49 0,0 0-49 0,19-7 50 15,18-18-50-15,-37 25 19 0,0 0-19 0,53-29 20 16,20 0-20-16,-73 29 6 0,0 0-6 0,81-26 7 0,0 1-7 16,2 3-1182-16</inkml:trace>
  <inkml:trace contextRef="#ctx0" brushRef="#br0" timeOffset="19884.05">9488 5128 684 0,'0'0'0'0,"0"0"0"0,0 0 0 0,0 0 11 16,0 0-11-16,0 0 11 0,23-18-11 0,-23 18 58 15,0 0-58-15,14-20 58 0,4 1-58 0,-18 19 83 16,0 0-83-16,21-19 83 0,2 5-83 0,-23 14 70 0,0 0-70 16,19-16 71-16,2 7-71 0,-21 9 45 0,0 0-45 15,18-8 46-15,1 1-46 0,-19 7 42 0,0 0-42 16,18-4 43-16,0 8-43 0,-18-4 40 0,0 0-40 0,16 3 41 16,5 1-41-16,-21-4 39 0,0 0-39 0,21 8 40 15,-2 8-40-15,-19-16 34 0,0 0-34 0,13 24 34 16,1 13-34-16,-14-37 30 0,0 0-30 0,14 41 30 15,3 1-30-15,-17-42 30 0,0 0-30 0,15 43 31 16,-3-7-31-16,-12-36 25 0,0 0-25 0,9 40 26 16,-2-4-26-16,-7-36 22 0,0 0-22 0,7 37 22 15,-7 4-22-15,0-41 18 0,0 0-18 0,0 47 18 16,0 3-18-16,0-50 14 0,0 0-14 0,-4 56 15 16,8-8-15-16,-4-48 12 0,0 0-12 0,5 45 13 0,-1-5-13 15,-4-40 11-15,0 0-11 0,8 36 11 0,7-6-11 16,-15-30 9-16,0 0-9 0,8 34 9 0,7 8-9 15,-15-42 7-15,0 0-7 0,14 36 7 0,-2-7-7 16,-12-29 5-16,0 0-5 0,14 25 6 0,0-10-6 16,-14-15 4-16,0 0-4 0,14 16 5 0,-1-4-5 15,-13-12 3-15,0 0-3 0,14 5 4 0,-2-13-4 16,-12 8 3-16,0 0-3 0,14-18 3 0,0-9-3 16,-14 27 4-16,0 0-4 0,14-25 5 0,-7 8-5 0,-7 17 5 15,0 0-5-15,6-12 5 0,-4 5-5 0,-2 7 6 16,0 0-6-16,0 0 6 0,0 0-6 0,0 0 7 15,0 0-7-15,0 0 8 0,-18 5-8 0,18-5 8 0,0 0-8 16,-16 19 8-16,-7 5-8 0,23-24 13 0,0 0-13 16,-18 33 13-16,1 7-13 0,17-40 16 0,0 0-16 15,-9 40 17-15,0 14-17 0,9-54 17 0,0 0-17 16,-3 55 17-16,1 7-17 0,2-62 19 0,0 0-19 0,0 71 20 16,-4 23-20-16,4-94 17 0,0 0-17 15,0 93 17-15,4-12-17 0,-4-81 11 0,0 0-11 0,0 82 11 16,-7-3-11-16,7-79 8 0,0 0-8 0,-11 85 8 15,-1 16-8-15,12-101 6 0,0 0-6 0,-16 96 6 16,-5-9-6-16,21-87 5 0,0 0-5 0,-28 80 5 16,-13-3-5-16,41-77 5 0,0 0-5 0,-44 73 5 15,-2-14-5-15,46-59 6 0,0 0-6 0,-40 40 7 16,13-23-7-16,27-17 8 0,0 0-8 0,-23-9 9 16,-7-30-9-16,30 39 5 0,0 0-5 0,-19-52 5 15,15 2-5-15,4 50 9 0,0 0-9 0,13-49 9 0,4 6-9 16,1-6-1652-16</inkml:trace>
  <inkml:trace contextRef="#ctx0" brushRef="#br0" timeOffset="32785.86">13815 4823 393 0,'0'0'0'0,"0"0"0"16,0 0 0-16,0 0 10 0,0 0-10 0,0 0 11 15,30 9-11-15,-30-9 34 0,0 0-34 0,26 1 34 16,2-1-34-16,-28 0 63 0,0 0-63 0,32 0 63 16,3 0-63-16,-35 0 60 0,0 0-60 0,38 0 61 15,2-1-61-15,-40 1 35 0,0 0-35 0,42-4 36 0,8 1-36 16,-50 3 23-16,0 0-23 0,53-2 23 0,5 0-23 15,-58 2 21-15,0 0-21 0,56 0 22 0,-4 2-22 16,-52-2 21-16,0 0-21 0,40 0 22 0,-12 0-22 16,-28 0 17-16,0 0-17 0,20-2 18 0,-3 1-18 15,-17 1 23-15,0 0-23 0,13-4 24 0,-13 4-24 16,0 0 29-16,0 0-29 0,9-7 29 0,-9 7-29 16,0 0 31-16,0 0-31 0,0 0 31 0,-16-5-31 0,16 5 32 15,0 0-32-15,-16-7 32 0,-11 2-32 16,27 5 29-16,0 0-29 0,-35-7 30 0,-14 5-30 0,49 2 22 15,0 0-22-15,-57 4 23 0,-5 1-23 0,62-5 18 16,0 0-18-16,-63 7 18 0,5 1-18 0,58-8 13 16,0 0-13-16,-50 9 13 0,13-4-13 0,37-5 12 15,0 0-12-15,-30 2 13 0,20-2-13 0,10 0 10 0,0 0-10 16,0 0 10-16,0 0-10 0,0 0 7 0,0 0-7 16,12-12 8-16,16 0-8 0,-28 12 6 0,0 0-6 15,41-14 6-15,8 0-6 0,-49 14 4 0,0 0-4 0,57-12 4 16,15-4-4-16,-72 16 3 0,0 0-3 0,76-15 3 15,-4 6-3-15,-72 9-1 0,0 0 1 0,71-8 0 16,-2-1 0-16,1-1-1027 0</inkml:trace>
  <inkml:trace contextRef="#ctx0" brushRef="#br0" timeOffset="33700.87">10924 5114 449 0,'0'0'0'16,"0"0"0"-16,0 0 0 0,0 0 32 16,0 0-32-16,0 0 33 0,32-7-33 0,-32 7 77 0,0 0-77 15,26-9 77-15,-1 9-77 0,-25 0 77 0,0 0-77 16,26 4 77-16,1 1-77 0,-27-5 82 0,0 0-82 0,28 7 83 15,-2-2-83-15,-26-5 45 0,0 0-45 16,23 0 45-16,-2-7-45 0,-21 7 30 0,0 0-30 0,14-5 31 16,-3 0-31-16,-11 5 41 0,0 0-41 0,0 0 42 15,0 0-42-15,0 0 40 0,0 0-40 0,0 0 40 16,-16-7-40-16,16 7 37 0,0 0-37 0,-32 3 38 16,-8 9-38-16,40-12 42 0,0 0-42 0,-41 16 42 15,15-2-42-15,26-14 41 0,0 0-41 0,-18 7 41 16,13-6-41-16,5-1 34 0,0 0-34 0,0 0 35 15,-4-5-35-15,4 5 30 0,0 0-30 0,14-12 31 16,22-12-31-16,-36 24 23 0,0 0-23 0,44-24 23 16,5 3-23-16,-49 21 10 0,0 0-10 0,51-16 11 0,-1 8-11 15,-6-4-1245-15</inkml:trace>
  <inkml:trace contextRef="#ctx0" brushRef="#br0" timeOffset="36334.78">10499 4934 483 0,'0'0'0'0,"0"0"0"16,0 0 0-16,0 0 34 0,0 0-34 0,0 0 34 15,0 0-34-15,0 0 108 0,0 0-108 0,14 22 109 0,-14-22-109 16,0 0 119-16,0 0-119 0,10 9 119 16,-10-9-119-16,0 0 93 0,0 0-93 0,7 12 93 0,-7-12-93 15,0 0 65-15,0 0-65 0,7 12 65 0,6 4-65 16,-13-16 49-16,0 0-49 0,21 29 49 0,-3 11-49 15,-18-40 44-15,0 0-44 0,23 42 45 0,8 3-45 16,-31-45 38-16,0 0-38 0,32 43 38 0,0-2-38 16,-32-41 32-16,0 0-32 0,26 35 33 0,-3-11-33 0,-23-24 26 15,0 0-26-15,16 21 27 0,0-2-27 0,-16-19 22 16,0 0-22-16,11 14 23 0,-6-6-23 0,-5-8 20 16,0 0-20-16,0 0 20 0,2 11-20 0,-2-11 21 15,0 0-21-15,0 0 21 0,0 0-21 0,0 0 21 0,0 0-21 16,0 0 22-16,0 0-22 0,0 0 20 0,0 0-20 15,0-9 20-15,0-3-20 0,0 12 17 16,0 0-17-16,1-24 17 0,5-16-17 0,-6 40 16 0,0 0-16 16,7-47 17-16,-7 6-17 0,0 41 20 0,0 0-20 15,1-43 20-15,7-8-20 0,-8 51 24 0,0 0-24 0,5-45 24 16,0 14-24-16,-5 31 27 0,0 0-27 0,5-27 27 16,4 1-27-16,-9 26 24 0,0 0-24 0,9-26 24 15,-2 3-24-15,-7 23 22 0,0 0-22 0,5-19 22 16,-1 2-22-16,-4 17 19 0,0 0-19 0,5-14 20 15,-1 4-20-15,-4 10 18 0,0 0-18 0,1-7 19 16,-1-2-19-16,0 9 15 0,0 0-15 0,0 0 16 16,0 9-16-16,0-9 13 0,0 0-13 0,-1 8 14 15,-3 4-14-15,4-12 8 0,0 0-8 0,-9 19 9 16,-3 6-9-16,1-1-1714 0</inkml:trace>
  <inkml:trace contextRef="#ctx0" brushRef="#br0" timeOffset="36883.87">10522 4941 684 0,'0'0'0'0,"0"0"0"0,-9 0 0 0,9 0 57 0,0 0-57 16,0 0 58-16,-7 0-58 0,7 0 84 0,0 0-84 15,0 0 84-15,0 0-84 0,0 0 57 0,0 0-57 0,12 12 58 16,0 0-58-16,-12-12 47 0,0 0-47 0,15 16 47 16,2 4-47-16,-17-20 35 0,0 0-35 0,23 26 35 15,4 12-35-15,-27-38 38 0,0 0-38 0,28 45 39 16,-7-7-39-16,-21-38 39 0,0 0-39 0,19 35 40 15,-8-6-40-15,-11-29 36 0,0 0-36 0,9 23 37 16,-2-9-37-16,-7-14 32 0,0 0-32 0,2 8 32 16,-2-8-32-16,0 0 31 0,0 0-31 0,7 11 32 15,3-9-32-15,-10-2 28 0,0 0-28 0,13 0 29 16,-8-6-29-16,-5 6 27 0,0 0-27 0,5-8 27 16,4-8-27-16,-9 16 25 0,0 0-25 0,12-21 26 0,6-3-26 15,-18 24 25-15,0 0-25 0,14-31 25 0,4-11-25 16,-18 42 22-16,0 0-22 0,14-39 23 0,-5 9-23 15,-9 30 18-15,0 0-18 0,8-24 18 0,1 2-18 16,-9 22 17-16,0 0-17 0,9-21 17 0,0 0-17 16,-9 21 18-16,0 0-18 0,9-21 19 0,1 9-19 15,-10 12 20-15,0 0-20 0,6-7 20 0,-3-1-20 0,-3 8 17 16,0 0-17-16,0 0 17 0,4-11-17 16,-4 11 14-16,0 0-14 0,0 0 15 0,0 0-15 0,0 0 11 15,0 0-11-15,0 0 11 0,1 11-11 0,-1-11 6 16,0 0-6-16,4 13 6 0,-1 13-6 0,3 0-1518 15</inkml:trace>
  <inkml:trace contextRef="#ctx0" brushRef="#br0" timeOffset="43767.15">11647 6948 1020 0,'0'0'0'15,"0"0"0"-15,0 0 0 0,0 0 32 0,0 0-32 0,0 0 33 16,12 21-33-16,-12-21 89 0,0 0-89 0,6 28 90 15,2 1-90-15,-8-29 65 0,0 0-65 0,4 33 66 16,-2 2-66-16,-2-35 38 0,0 0-38 0,3 36 38 16,-1 0-38-16,-2-36 23 0,0 0-23 0,4 33 23 15,-1-17-23-15,-3-16 17 0,0 0-17 0,5 14 17 16,-5-4-17-16,0-10 16 0,0 0-16 0,0 0 16 16,0 0-16-16,0 0 15 0,0 0-15 0,0 0 16 15,0 0-16-15,0 0 15 0,0 0-15 0,4-24 16 16,-4-9-16-16,0 33 17 0,0 0-17 0,-4-37 18 0,1 10-18 15,3 27 21-15,0 0-21 0,-2-21 22 16,-1 5-22-16,3 16 31 0,0 0-31 0,-4-12 31 0,2 5-31 16,2 7 35-16,0 0-35 0,0 0 35 0,0 0-35 15,0 0 32-15,0 0-32 0,-7 9 32 0,5 14-32 16,2-23 27-16,0 0-27 0,0 29 27 0,2 4-27 16,-2-33 23-16,0 0-23 0,4 31 23 0,-1-7-23 15,-3-24 18-15,0 0-18 0,9 24 18 0,0 8-18 0,-9-32 15 16,0 0-15-16,10 29 15 0,-1-8-15 0,0 0-1504 15</inkml:trace>
  <inkml:trace contextRef="#ctx0" brushRef="#br0" timeOffset="44991.43">11555 6872 897 0,'0'0'0'0,"0"0"0"0,0 0 0 0,0 0 47 16,0 0-47-16,6-24 47 0,-6 24-47 0,0 0 104 15,0 0-104-15,0-9 104 0,0 9-104 0,0 0 73 16,0 0-73-16,-8-12 73 0,8-4-73 0,0 16 42 0,0 0-42 16,2-27 42-16,0-6-42 0,-2 33 27 15,0 0-27-15,7-31 28 0,4 8-28 0,1-1-1053 0</inkml:trace>
  <inkml:trace contextRef="#ctx0" brushRef="#br0" timeOffset="45286.21">11562 6670 1155 0,'0'0'0'0,"0"0"0"16,0 0 0-16,0 0 21 0,0 0-21 0,0 0 21 16,7-16-21-16,-7 16 29 0,0 0-29 0,6-17 30 15,-1-2-30-15,-5 19 1 0,0 0-1 0,9-21 2 16,-2-7-2-16,-7 28-6 0,0 0 6 0,5-24-6 15,-5 7 6-15,0 17-32 0,0 0 32 0,0-16-31 16,0 1 31-16,0 15-41 0,0 0 41 0,-3-21-40 0,-3 0 40 16,6 21-31-16,0 0 31 0,-5-19-30 0,-4 7 30 15,9 12-4-15,0 0 4 0,-3-12-3 0,-3 0 3 16,6 12 4-16,0 0-4 0,-8-13 4 0,-1-7-4 16,9 20 37-16,0 0-37 0,-9-21 38 0,4 9-38 15,5 12 60-15,0 0-60 0,-6-7 61 0,6-2-61 16,0 9 59-16,0 0-59 0,0-7 60 0,-1 2-60 15,1 5 32-15,0 0-32 0,0 0 32 0,-8-12-32 16,1 3-1007-16</inkml:trace>
  <inkml:trace contextRef="#ctx0" brushRef="#br0" timeOffset="45517.3">11000 6310 830 0,'0'0'0'0,"0"0"0"16,-2 8 0-16,2-8 2 0,0 0-2 0,-2 5 3 16,2-5-3-16,0 0 0 0,0 0 0 0,14 4 0 15,0-4 0-15,-14 0 9 0,0 0-9 0,23-5 10 16,13 1-10-16,-36 4 40 0,0 0-40 0,40 0 41 16,4 4-41-16,-44-4 64 0,0 0-64 0,48 0 65 15,1-4-65-15,-49 4 79 0,0 0-79 0,57 0 79 16,1 0-79-16,-58 0 65 0,0 0-65 0,62 0 65 15,-4-3-65-15,-2-2-954 0</inkml:trace>
  <inkml:trace contextRef="#ctx0" brushRef="#br0" timeOffset="46550.74">12610 6948 1065 0,'0'0'0'0,"0"0"0"0,0 0 0 0,0 0 26 0,0 0-26 16,0 0 27-16,0 16-27 0,0-16 45 0,0 0-45 16,0 0 45-16,0 0-45 0,0 0 56 0,0 0-56 15,0 0 56-15,0 0-56 0,0 0 36 0,0 0-36 16,0-4 36-16,0 4-36 0,0 0 29 0,0 0-29 15,2-12 30-15,3-21-30 0,-5 33 30 0,0 0-30 16,0-36 30-16,0 5-30 0,0 31 25 0,0 0-25 16,-5-31 25-16,-2-6-25 0,7 37 22 0,0 0-22 0,-9-36 22 15,-2 7-22-15,11 29 29 0,0 0-29 0,-8-44 30 16,-1-9-30-16,9 53 33 0,0 0-33 0,-9-68 34 16,4-5-34-16,5 73 34 0,0 0-34 0,-6-65 34 15,6 8-34-15,0 57 34 0,0 0-34 0,0-52 34 16,-1 3-34-16,1 49 27 0,0 0-27 0,-6-48 28 15,-3-6-28-15,9 54 21 0,0 0-21 0,-10-59 22 16,1-3-22-16,9 62 17 0,0 0-17 0,-9-55 17 16,2 3-17-16,7 52 13 0,0 0-13 0,-5-42 14 0,0 11-14 15,5 31 10-15,0 0-10 0,0-29 11 0,0-3-11 16,0 32 9-16,0 0-9 0,0-29 10 0,0 0-10 16,0 29 7-16,0 0-7 0,0-32 8 0,0-11-8 15,0 43 6-15,0 0-6 0,0-38 6 0,0 7-6 16,0 31 6-16,0 0-6 0,0-28 6 0,-4-1-6 15,4 29 5-15,0 0-5 0,-2-30 5 0,-1 15-5 16,3 15 6-16,0 0-6 0,0-12 7 0,0 1-7 16,0 11 5-16,0 0-5 0,0-10 6 0,0-2-6 15,0 12 6-15,0 0-6 0,0-11 6 0,0 11-6 0,0 0 6 16,0 0-6-16,-9-8 6 0,-2-1-6 0,11 9 5 0,0 0-5 16,-8-10 6-16,-1 5-6 0,9 5 5 0,0 0-5 15,-9-6 6-15,9 6-6 0,0 0 5 0,0 0-5 16,-9-6 5-16,9 6-5 0,0 0 1 0,0 0-1 15,0 0 2-15,23-7-2 0,-23 7 0 0,0 0 0 16,23 0 1-16,0 1-1 0,0 1-1590 0</inkml:trace>
  <inkml:trace contextRef="#ctx0" brushRef="#br0" timeOffset="47100.71">10938 5482 606 0,'0'0'0'0,"0"0"0"0,0 0 0 0,0 0 0 0,0 0 0 15,5-3 1-15,-5 3-1 0,0 0-1 0,0 0 1 16,16-5 0-16,3 5 0 0,-19 0 36 16,0 0-36-16,27 0 36 0,13-9-36 0,-40 9 100 0,0 0-100 0,52-7 101 15,11 4-101-15,-63 3 73 0,0 0-73 0,67-4 74 16,-3-1-74-16,-64 5 76 0,0 0-76 0,72-9 77 16,21-1-77-16,-93 10 56 0,0 0-56 0,101-12 57 15,7 2-57-15,-108 10 44 0,0 0-44 0,104-7 45 16,-6 1-45-16,-98 6 63 0,0 0-63 0,96-3 63 15,-15 3-63-15,-81 0 59 0,0 0-59 0,69-3 60 16,-22-4-60-16,-47 7 51 0,0 0-51 0,34-2 51 16,-17 4-51-16,-17-2 43 0,0 0-43 0,13 3 44 15,-8 1-44-15,-5-4 32 0,0 0-32 0,0 0 32 0,0 5-32 16,0-5 21-16,0 0-21 0,-12 10 21 0,-8 2-21 16,3 2-1381-16</inkml:trace>
  <inkml:trace contextRef="#ctx0" brushRef="#br0" timeOffset="47542.51">10084 6261 1054 0,'0'0'0'0,"0"0"0"0,4 21 0 15,-4-21 21-15,0 0-21 0,7 28 22 0,9 22-22 16,-16-50 25-16,0 0-25 0,17 57 25 0,8-2-25 15,-25-55 28-15,0 0-28 0,23 54 29 0,-7-11-29 16,-16-43 13-16,0 0-13 0,10 30 13 0,3-11-13 16,-4-4-863-16</inkml:trace>
  <inkml:trace contextRef="#ctx0" brushRef="#br0" timeOffset="47851.08">10352 6469 1390 0,'0'0'0'16,"2"12"0"-16,3 16 0 0,-5-28 7 0,0 0-7 15,9 27 8-15,5-6-8 0,-14-21 14 0,0 0-14 16,18 12 15-16,0-8-15 0,-18-4 53 0,0 0-53 0,19-4 53 16,-1-4-53-16,-18 8 46 0,0 0-46 0,17-21 46 15,1-7-46-15,-18 28 44 0,0 0-44 0,10-40 44 16,-3-5-44-16,-7 45 38 0,0 0-38 0,2-48 38 15,-7 15-38-15,5 33 35 0,0 0-35 0,-14-24 35 16,-4 1-35-16,18 23 33 0,0 0-33 0,-21-14 34 16,2 7-34-16,19 7 32 0,0 0-32 0,-22 7 33 15,-2 14-33-15,24-21 27 0,0 0-27 0,-21 37 27 16,10 11-27-16,11-48 23 0,0 0-23 0,0 45 23 16,7-21-23-16,0-5-1514 0</inkml:trace>
  <inkml:trace contextRef="#ctx0" brushRef="#br0" timeOffset="48436.06">10446 5597 852 0,'0'0'0'0,"0"0"0"15,-14-6 0-15,14 6 29 0,0 0-29 0,-9-6 29 16,0 4-29-16,9 2 19 0,0 0-19 0,-9 3 20 16,0 6-20-16,9-9 45 0,0 0-45 0,-8 21 46 0,-1 12-46 15,9-33 38-15,0 0-38 0,-6 34 39 0,1-4-39 16,5-30 35-16,0 0-35 0,5 20 35 0,4-1-35 15,-9-19 26-15,0 0-26 0,14 12 27 0,0-8-27 16,-14-4 22-16,0 0-22 0,18-4 23 0,3-8-23 16,-21 12 18-16,0 0-18 0,18-15 18 0,-4-1-18 15,-14 16 14-15,0 0-14 0,9-21 15 0,0-11-15 16,-9 32 14-16,0 0-14 0,10-32 15 0,-4 15-15 16,-6 17 21-16,0 0-21 0,0-10 21 0,0 10-21 0,0 0 32 15,0 0-32-15,0 0 33 0,-9 34-33 0,9-34 37 16,0 0-37-16,0 37 38 0,1-1-38 0,-1-36 39 0,0 0-39 15,6 33 40-15,4-5-40 0,-10-28 40 16,0 0-40-16,14 32 40 0,8 1-40 0,-22-33 34 0,0 0-34 16,26 32 34-16,6-8-34 0,0-3-1281 0</inkml:trace>
  <inkml:trace contextRef="#ctx0" brushRef="#br0" timeOffset="48715.49">10767 5681 1379 0,'0'0'0'0,"0"0"0"16,0 7 0-16,0-7 29 0,0 0-29 0,0 12 29 15,0 13-29-15,0-25 57 0,0 0-57 0,3 15 57 16,1-10-57-16,-4-5 54 0,0 0-54 0,10 0 55 16,5-1-55-16,-15 1 32 0,0 0-32 0,17-4 33 0,1-11-33 15,-18 15 32-15,0 0-32 0,14-21 33 0,-9-7-33 16,-5 28 40-16,0 0-40 0,0-29 41 0,-2 1-41 15,2 28 44-15,0 0-44 0,-8-28 45 0,-10 4-45 16,18 24 40-16,0 0-40 0,-19-15 41 0,-3 15-41 16,22 0 34-16,0 0-34 0,-21 15 35 0,11 16-35 15,10-31 25-15,0 0-25 0,0 35 25 0,8 0-25 16,-8-35 17-16,0 0-17 0,18 20 17 0,2-8-17 0,1-3-1586 16</inkml:trace>
  <inkml:trace contextRef="#ctx0" brushRef="#br0" timeOffset="50906.31">11691 7388 852 0,'0'0'0'0,"0"0"0"16,0 0 0-16,0 0 29 0,0 0-29 0,-3 21 29 16,-1-4-29-16,4-17 97 0,0 0-97 0,-2 19 98 15,2-4-98-15,0-15 98 0,0 0-98 0,2 18 98 16,2 3-98-16,-4-21 73 0,0 0-73 0,5 27 74 0,7 3-74 15,-12-30 42-15,0 0-42 0,18 27 43 0,-1-11-43 16,-17-16 37-16,0 0-37 0,20 3 38 0,6-3-38 16,-26 0 37-16,0 0-37 0,27-12 38 15,-3-7-38-15,-24 19 34 0,0 0-34 0,30-21 35 0,2 2-35 16,-32 19 30-16,0 0-30 0,41-13 31 0,1-3-31 16,-42 16 25-16,0 0-25 0,48-9 26 0,-6 2-26 15,-42 7 22-15,0 0-22 0,44 4 23 0,-12 8-23 16,-32-12 20-16,0 0-20 0,23 12 20 0,-11 4-20 0,-12-16 18 15,0 0-18-15,9 20 19 0,-9 10-19 16,0-30 17-16,0 0-17 0,0 24 18 0,0-10-18 0,0-14 21 16,0 0-21-16,0 0 22 0,0 0-22 0,0 0 22 0,0 0-22 15,0 0 23-15,-7-10-23 0,7 10 23 16,0 0-23-16,3-16 23 0,6-8-23 0,-9 24 19 0,0 0-19 16,9-23 19-16,5 8-19 0,-14 15 16 0,0 0-16 15,18-11 16-15,5 6-16 0,-23 5 13 0,0 0-13 16,26 0 14-16,-3 4-14 0,-23-4 10 0,0 0-10 0,34 1 10 15,10-2-10-15,-44 1 6 0,0 0-6 0,44 0 7 16,-4 5-7-16,-40-5 4 0,0 0-4 0,36 7 4 16,-8-7-4-16,-28 0 3 0,0 0-3 0,19-7 3 15,-5-2-3-15,-14 9 2 0,0 0-2 0,16-17 3 16,-2-7-3-16,-14 24 2 0,0 0-2 0,9-32 3 16,-3-7-3-16,-6 39 4 0,0 0-4 0,3-42 5 15,-3-1-5-15,0 43 6 0,0 0-6 0,0-30 7 16,0 11-7-16,0 19 6 0,0 0-6 0,0-8 6 15,0 8-6-15,0 0 5 0,0 0-5 0,-9-9 5 16,9 9-5-16,0 0-1705 0</inkml:trace>
  <inkml:trace contextRef="#ctx0" brushRef="#br0" timeOffset="174689.59">11725 7235 639 0,'0'0'0'0,"0"0"0"0,0 0 0 0,0 0 26 16,0 0-26-16,0 0 26 0,0 0-26 0,0 0 64 0,0 0-64 15,0 0 64-15,-15 28-64 0,15-28 64 16,0 0-64-16,-5 21 65 0,5 10-65 0,0-31 40 0,0 0-40 15,5 36 41-15,8 6-41 0,-13-42 27 0,0 0-27 16,9 40 28-16,-1-4-28 0,-8-36 20 0,0 0-20 16,9 33 20-16,2-9-20 0,-11-24 20 0,0 0-20 15,9 24 20-15,-6-6-20 0,-3-18 20 0,0 0-20 16,5 15 21-16,4-6-21 0,-9-9 21 0,0 0-21 0,6 3 22 16,6-4-22-16,-12 1 22 0,0 0-22 0,14-4 23 15,9-11-23-15,-23 15 23 0,0 0-23 0,23-19 23 16,3-6-23-16,-26 25 26 0,0 0-26 0,32-24 26 15,9 3-26-15,-41 21 25 0,0 0-25 0,40-15 26 16,-3 4-26-16,-37 11 23 0,0 0-23 0,39-6 23 16,-7-1-23-16,-32 7 21 0,0 0-21 0,25-6 21 15,-10-1-21-15,-15 7 19 0,0 0-19 0,15-1 19 0,2 2-19 16,-17-1 10-16,0 0-10 0,18 4 11 0,-2 3-11 16,-16-7 6-16,0 0-6 0,14 9 7 15,-2 15-7-15,-12-24 3 0,0 0-3 0,13 24 4 0,-5 0-4 16,-8-24 2-16,0 0-2 0,6 21 3 0,-1 0-3 15,-5-21 3-15,0 0-3 0,3 15 3 0,-6-6-3 16,3-9 2-16,0 0-2 0,-2 7 3 0,2-7-3 16,0 0 4-16,0 0-4 0,0 9 4 0,0-9-4 0,0 0 6 15,0 0-6-15,0 0 6 0,0-6-6 0,0 6 8 16,0 0-8-16,2-12 8 0,1-3-8 0,-3 15 10 16,0 0-10-16,4-21 11 0,7 2-11 0,-11 19 12 15,0 0-12-15,12-16 12 0,4 2-12 0,-16 14 11 0,0 0-11 16,21-10 12-16,-2 1-12 0,-19 9 9 0,0 0-9 15,25-5 10-15,7 2-10 0,-32 3 7 0,0 0-7 16,28-4 8-16,-2 4-8 0,-26 0 6 0,0 0-6 16,23 4 6-16,-5-1-6 0,-18-3 4 0,0 0-4 15,18 2 5-15,-1-2-5 0,-17 0 3 0,0 0-3 16,20 0 3-16,1 2-3 0,-21-2 4 0,0 0-4 16,21 0 4-16,0 0-4 0,-21 0 4 0,0 0-4 15,20-4 5-15,-3-15-5 0,-17 19 4 0,0 0-4 0,14-24 4 16,-3-9-4-16,-11 33 7 0,0 0-7 0,5-41 7 15,-5-3-7-15,0 44 11 0,0 0-11 0,-9-36 11 16,-8 3-11-16,17 33 14 0,0 0-14 0,-32-28 15 16,-17 4-15-16,49 24 14 0,0 0-14 0,-46-31 14 15,5-2-14-15,2 0-1371 0</inkml:trace>
  <inkml:trace contextRef="#ctx0" brushRef="#br0" timeOffset="185220.53">22110 1686 483 0,'0'0'0'0,"0"0"0"0,0 0 0 0,0 0 61 16,0 0-61-16,0 0 62 0,22-9-62 0,-22 9 129 16,0 0-129-16,0 0 129 0,7 5-129 0,-7-5 94 15,0 0-94-15,0 0 94 0,14 16-94 0,-14-16 73 16,0 0-73-16,10 15 74 0,-1 6-74 0,-9-21 45 16,0 0-45-16,7 28 45 0,4 1-45 0,-11-29 35 0,0 0-35 15,14 36 36-15,7 4-36 0,-21-40 32 0,0 0-32 16,25 54 33-16,5 19-33 0,-30-73 31 0,0 0-31 15,33 76 32-15,6 0-32 0,-39-76 26 0,0 0-26 16,28 81 27-16,-3 11-27 0,-25-92 20 0,0 0-20 0,19 99 21 16,-8 10-21-16,-11-109 18 0,0 0-18 0,9 116 19 15,0 13-19-15,-9-129 15 0,0 0-15 0,12 134 16 16,-3-1-16-16,-9-133 15 0,0 0-15 0,14 145 15 16,-2 16-15-16,-12-161 13 0,0 0-13 0,18 178 14 15,1 1-14-15,-19-179 7 0,0 0-7 0,16 190 7 16,0 4-7-16,-16-194 4 0,0 0-4 0,14 201 5 15,-2 5-5-15,-12-206 2 0,0 0-2 0,11 205 3 16,1-2-3-16,-12-203 2 0,0 0-2 0,13 206 3 16,-1 3-3-16,-12-209 2 0,0 0-2 0,11 208 2 0,3 0-2 15,-14-208 4-15,0 0-4 0,14 211 5 0,-2 3-5 16,-12-214 7-16,0 0-7 0,11 211 7 0,1-1-7 16,-12-210 9-16,0 0-9 0,11 213 9 0,-6-2-9 15,-5-211 11-15,0 0-11 0,7 209 11 0,4 1-11 16,-11-210 12-16,0 0-12 0,7 199 13 0,-2-2-13 15,-5-197 13-15,0 0-13 0,2 194 14 0,-4-13-14 0,2-181 11 16,0 0-11-16,-9 174 11 0,-1-15-11 16,10-159 10-16,0 0-10 0,-13 142 10 0,1-23-10 0,12-119 13 15,0 0-13-15,-14 102 13 0,0-10-13 0,14-92 10 16,0 0-10-16,-18 76 10 0,4-17-10 0,0 0-1401 0</inkml:trace>
  <inkml:trace contextRef="#ctx0" brushRef="#br0" timeOffset="187104.19">914 10543 155 0,'17'5'0'0,"-17"-5"19"0,0 0-19 0,67 12 20 16,16 0-20-16,-83-12 65 0,0 0-65 0,90 12 65 0,0-3-65 16,-90-9 78-16,0 0-78 0,99 3 79 0,9 1-79 15,-108-4 69-15,0 0-69 0,114 0 69 0,11-4-69 16,-125 4 52-16,0 0-52 0,133-3 53 0,10-1-53 15,-143 4 40-15,0 0-40 0,146-1 40 0,2 1-40 16,-148 0 32-16,0 0-32 0,159 0 33 0,12-9-33 16,-171 9 26-16,0 0-26 0,182-7 26 0,19 0-26 15,-201 7 24-15,0 0-24 0,208-10 25 0,9-6-25 0,-217 16 21 16,0 0-21-16,220-12 22 0,3 2-22 16,-223 10 20-16,0 0-20 0,225-7 20 0,-8 1-20 0,-217 6 16 15,0 0-16-15,216-1 17 0,-3-3-17 0,-213 4 14 16,0 0-14-16,212-1 14 0,5-3-14 0,-217 4 12 0,0 0-12 15,217-3 12-15,3-6-12 0,-220 9 14 0,0 0-14 16,222-7 15-16,9 0-15 0,-231 7 19 0,0 0-19 16,230-10 19-16,-5-1-19 0,-225 11 21 0,0 0-21 0,226-8 21 15,0-1-21-15,-226 9 20 0,0 0-20 0,221-9 20 16,1-1-20-16,-222 10 19 0,0 0-19 16,222-5 20-16,-2 10-20 0,-220-5 20 0,0 0-20 0,230 2 21 15,4-7-21-15,-234 5 19 0,0 0-19 0,240-9 19 16,0 4-19-16,-240 5 18 0,0 0-18 0,235-5 19 15,3 3-19-15,-238 2 17 0,0 0-17 0,231-2 18 16,-9-1-18-16,-222 3 15 0,0 0-15 0,224-4 15 16,2 1-15-16,-226 3 13 0,0 0-13 0,231-4 13 15,-2-1-13-15,-229 5 13 0,0 0-13 0,231-5 14 16,1 3-14-16,-232 2 13 0,0 0-13 0,225 0 14 16,-1 0-14-16,-224 0 12 0,0 0-12 0,228 0 13 0,-6 0-13 15,-222 0 10-15,0 0-10 0,221-2 10 0,-1-1-10 16,-220 3 11-16,0 0-11 0,226-5 11 0,1-4-11 15,-227 9 8-15,0 0-8 0,233-7 9 0,4-5-9 16,-237 12 4-16,0 0-4 0,234-9 5 0,-1 2-5 16,-233 7 5-16,0 0-5 0,231-8 6 0,-2-3-6 15,-229 11 4-15,0 0-4 0,231-8 5 0,-1 3-5 0,-230 5 4 16,0 0-4-16,231-6 4 0,-4-1-4 0,-227 7 4 16,0 0-4-16,224-12 5 0,4 0-5 0,-228 12 4 15,0 0-4-15,226-12 4 0,-2 0-4 0,-224 12 4 16,0 0-4-16,213-12 4 0,4 2-4 0,-217 10 5 0,0 0-5 15,217-11 5-15,-2-4-5 0,-215 15 5 0,0 0-5 16,214-16 6-16,1 7-6 0,-215 9 4 0,0 0-4 16,212-12 5-16,1-9-5 0,-213 21 4 0,0 0-4 15,213-22 4-15,4-1-4 0,-217 23 4 0,0 0-4 16,216-22 5-16,-8-2-5 0,-208 24 4 0,0 0-4 0,208-26 4 16,-5-5-4-16,-203 31 3 0,0 0-3 0,195-30 4 15,-6 6-4-15,-189 24 2 0,0 0-2 0,178-19 2 16,-8-2-2-16,-170 21 1 0,0 0-1 0,167-15 2 15,-3 3-2-15,-164 12 1 0,0 0-1 0,164-16 2 16,4-3-2-16,-168 19 1 0,0 0-1 0,162-17 2 16,-5 3-2-16,-157 14 1 0,0 0-1 0,150-14 2 15,-14-2-2-15,-136 16 1 0,0 0-1 0,139-19 2 16,-1 2-2-16,-138 17 1 0,0 0-1 0,132-17 2 0,-15-1-2 16,-117 18 1-16,0 0-1 0,118-19 2 0,3-1-2 15,-121 20 1-15,0 0-1 0,113-21 1 0,-10 0-1 16,-103 21 0-16,0 0 0 0,102-22 1 0,6-4-1 15,-108 26 1-15,0 0-1 0,100-25 1 0,-10 6-1 16,-90 19 1-16,0 0-1 0,78-20 1 0,-6 1-1 16,-72 19 0-16,0 0 0 0,56-16 1 0,-15 4-1 15,-41 12 0-15,0 0 0 0,30-9 1 0,-9 1-1 16,-21 8 0-16,0 0 0 0,11-13 0 0,-6 1 0 0,-5 12-1 16,0 0 1-16,-2-8-1 0,1 1 1 0,-1 2-1311 15</inkml:trace>
  <inkml:trace contextRef="#ctx0" brushRef="#br0" timeOffset="188154.75">22624 9130 281 0,'0'0'0'0,"0"0"0"0,7-1 0 0,-7 1 5 15,0 0-5-15,0 0 5 0,0 0-5 0,0 0 8 16,0 0-8-16,7-4 8 0,-7 4-8 0,0 0 75 15,0 0-75-15,0 0 76 0,0 0-76 0,0 0 123 0,0 0-123 16,0 0 124-16,0 0-124 0,0 0 93 0,0 0-93 16,0 0 94-16,0 0-94 0,0 0 77 0,0 0-77 15,0 0 77-15,0 0-77 0,0 0 58 0,0 0-58 16,0 0 58-16,0 0-58 0,0 0 48 0,0 0-48 16,0 0 49-16,7 0-49 0,-7 0 37 0,0 0-37 15,0 0 38-15,0 0-38 0,0 0 34 0,0 0-34 0,0 0 35 16,0 0-35-16,0 0 30 0,0 0-30 0,5 5 31 15,-5-5-31-15,0 0 28 0,0 0-28 0,0 0 28 16,0 0-28-16,0 0 23 0,0 0-23 0,7 7 24 16,-7-7-24-16,0 0 23 0,0 0-23 0,0 0 24 15,0 0-24-15,0 0 21 0,0 0-21 0,7 9 21 16,-7-9-21-16,0 0 15 0,0 0-15 0,4 9 15 16,-1-2-15-16,-3-7 9 0,0 0-9 0,2 12 10 15,0 2-10-15,-2-14 8 0,0 0-8 0,2 19 9 0,-2-4-9 16,0-15 8-16,0 0-8 0,0 21 8 0,0 3-8 15,0-24 7-15,0 0-7 0,0 24 8 0,0 4-8 16,0-28 6-16,0 0-6 0,-2 36 7 0,-5 2-7 16,7-38 6-16,0 0-6 0,-7 49 7 0,3 13-7 15,4-62 5-15,0 0-5 0,-3 71 6 0,-1 5-6 16,4-76 4-16,0 0-4 0,-5 82 5 0,-4 4-5 0,9-86 5 16,0 0-5-16,-9 97 5 0,2 17-5 0,7-114 3 15,0 0-3-15,-3 125 3 0,1 12-3 0,2-137 2 16,0 0-2-16,0 140 3 0,3 9-3 0,-3-149 3 15,0 0-3-15,6 161 3 0,4 15-3 0,-10-176 3 0,0 0-3 16,13 187 4-16,2 3-4 0,-15-190 4 0,0 0-4 16,20 201 5-16,5 14-5 0,-25-215 6 0,0 0-6 15,30 214 6-15,1 10-6 0,-31-224 4 0,0 0-4 16,30 228 5-16,-9 2-5 0,-21-230 4 0,0 0-4 0,18 241 4 16,-4 1-4-16,-14-242 4 0,0 0-4 0,13 247 4 15,-1 8-4-15,-12-255 4 0,0 0-4 0,9 259 5 16,0 10-5-16,-9-269 4 0,0 0-4 0,7 266 4 15,0-3-4-15,-7-263 4 0,0 0-4 0,8 260 5 16,1-4-5-16,-9-256 5 0,0 0-5 0,9 254 5 16,0-5-5-16,-9-249 7 0,0 0-7 0,9 244 7 15,0-5-7-15,-9-239 5 0,0 0-5 0,5 232 5 16,-5 0-5-16,0-232 4 0,0 0-4 0,-2 234 4 16,-3 1-4-16,5-235 3 0,0 0-3 0,-7 229 4 15,-4-13-4-15,11-216 2 0,0 0-2 0,-10 201 2 16,-1-8-2-16,11-193 2 0,0 0-2 0,-9 182 2 0,0-17-2 15,9-165 1-15,0 0-1 0,-16 126 1 0,-6-48-1 16,-3 1-1413-16</inkml:trace>
  <inkml:trace contextRef="#ctx0" brushRef="#br0" timeOffset="189270.97">10014 10345 684 0,'0'0'0'0,"0"0"0"16,0 0 0-16,0 0 57 0,0 0-57 0,0 0 58 15,0 0-58-15,0 0 119 0,0 0-119 0,-16 9 119 0,7 13-119 16,9-22 83-16,0 0-83 0,-9 30 84 0,6 10-84 16,3-40 52-16,0 0-52 0,-2 45 52 0,0-2-52 15,2-43 27-15,0 0-27 0,-2 50 28 0,-3 4-28 16,5-54 26-16,0 0-26 0,-7 66 27 0,5 11-27 16,2-77 22-16,0 0-22 0,2 82 22 0,10 3-22 15,-12-85 15-15,0 0-15 0,13 93 16 0,1 9-16 16,-14-102 13-16,0 0-13 0,14 111 14 0,3 7-14 0,-17-118 10 15,0 0-10-15,11 133 10 0,-4 21-10 0,-7-154 7 16,0 0-7-16,9 178 8 0,2 12-8 0,-11-190 7 16,0 0-7-16,8 205 7 0,3 7-7 0,-11-212 7 0,0 0-7 15,21 219 7-15,14 7-7 0,-35-226 5 0,0 0-5 16,41 232 5-16,0 3-5 0,-41-235 3 0,0 0-3 16,45 246 3-16,-2 3-3 0,-43-249 1 0,0 0-1 15,38 251 2-15,-6 5-2 0,-32-256 0 0,0 0 0 0,28 272 0 16,-3 12 0-16,-25-284 0 0,0 0 0 0,20 287 0 15,-1 9 0-15,-19-296 0 0,0 0 0 0,21 286 0 16,6-18 0-16,-27-268 0 0,0 0 0 0,24 253 0 16,6-8 0-16,-30-245 0 0,0 0 0 0,36 244 0 15,1-1 0-15,-37-243 1 0,0 0-1 0,37 235 1 16,-7-15-1-16,-30-220 2 0,0 0-2 0,23 214 2 16,-6-4-2-16,-17-210 3 0,0 0-3 0,16 188 3 15,-4-15-3-15,-12-173 5 0,0 0-5 0,13 160 5 16,-4-13-5-16,-9-147 6 0,0 0-6 0,31 465 0 15</inkml:trace>
  <inkml:trace contextRef="#ctx0" brushRef="#br0" timeOffset="190372.63">22659 9433 337 0,'0'0'0'0,"0"0"0"15,0 0 0-15,0 0 22 0,0 0-22 0,0 0 22 16,19 0-22-16,-19 0 45 0,0 0-45 0,0 0 46 16,14 4-46-16,-14-4 48 0,0 0-48 0,22 3 49 0,8 1-49 15,-30-4 67-15,0 0-67 0,38 8 67 0,12 4-67 16,-50-12 40-16,0 0-40 0,58 13 40 0,9-5-40 16,-67-8 42-16,0 0-42 0,86 7 43 0,29-7-43 15,-115 0 51-15,0 0-51 0,136 0 52 0,12 0-52 16,-148 0 46-16,0 0-46 0,169 0 46 0,25-2-46 15,-194 2 44-15,0 0-44 0,216-1 45 0,22-3-45 0,-238 4 30 16,0 0-30-16,264-5 31 0,20 2-31 0,-284 3 25 16,0 0-25-16,295-4 25 0,17-1-25 0,-312 5 26 15,0 0-26-15,339-7 26 0,22-5-26 0,-361 12 30 16,0 0-30-16,378-12 30 0,1 7-30 0,-379 5 31 16,0 0-31-16,388-4 32 0,-5 4-32 0,-383 0 29 0,0 0-29 15,381 2 29-15,5 8-29 0,-386-10 25 0,0 0-25 16,371 9 25-16,-20 0-25 0,-351-9 22 0,0 0-22 15,347 12 22-15,2 3-22 0,-349-15 15 0,0 0-15 0,351 19 16 16,-1 4-16-16,-350-23 13 0,0 0-13 0,345 20 13 16,1 0-13-16,-346-20 10 0,0 0-10 0,341 20 10 15,-17 6-10-15,-324-26 7 0,0 0-7 0,311 30 8 16,-19-1-8-16,-292-29 7 0,0 0-7 0,256 31 7 16,-37-7-7-16,-219-24 4 0,0 0-4 0,178 25 5 15,-40 2-5-15,1 3-1219 0</inkml:trace>
  <inkml:trace contextRef="#ctx0" brushRef="#br0" timeOffset="194254.15">23222 2046 1020 0,'0'0'0'0,"0"0"0"0,0 0 0 0,0 0 48 15,0 0-48-15,0 0 48 0,0 0-48 0,0 0 86 16,0 0-86-16,0 0 87 0,30 3-87 0,-30-3 95 15,0 0-95-15,26 21 95 0,4 12-95 0,-30-33 65 16,0 0-65-16,35 43 65 0,8 5-65 0,-43-48 38 0,0 0-38 16,38 52 39-16,-4-2-39 0,-34-50 35 0,0 0-35 15,26 59 36-15,-4 7-36 0,-22-66 27 0,0 0-27 16,19 68 28-16,0-15-28 0,-19-53 23 0,0 0-23 16,20 40 23-16,1-12-23 0,-21-28 18 0,0 0-18 15,14 17 19-15,-5-8-19 0,-9-9 19 0,0 0-19 16,0 0 19-16,7 3-19 0,-7-3 18 0,0 0-18 0,3-21 18 15,6-36-18-15,-9 57 22 0,0 0-22 0,13-72 22 16,-1-5-22-16,-12 77 20 0,0 0-20 0,16-76 21 16,3 7-21-16,-19 69 21 0,0 0-21 0,21-76 22 15,-1-2-22-15,-20 78 22 0,0 0-22 0,16-67 23 16,-4 27-23-16,-12 40 23 0,0 0-23 0,7-25 23 16,-3 13-23-16,-4 12 13 0,0 0-13 0,5-8 13 15,6-4-13-15,-11 12 8 0,0 0-8 0,14-13 8 16,3 8-8-16,1-2-1613 0</inkml:trace>
  <inkml:trace contextRef="#ctx0" brushRef="#br0" timeOffset="194903.87">24010 2563 819 0,'0'0'0'0,"-3"7"0"0,-6 8 0 15,9-15 63-15,0 0-63 0,-11 14 63 0,-1 2-63 16,12-16 51-16,0 0-51 0,-14 15 52 0,0 6-52 16,14-21 63-16,0 0-63 0,-9 24 63 0,3 1-63 15,6-25 44-15,0 0-44 0,0 27 44 0,0 1-44 0,0-28 30 16,0 0-30-16,4 29 30 0,3-4-30 0,-7-25 28 15,0 0-28-15,9 24 28 0,3-15-28 0,-12-9 28 16,0 0-28-16,14 3 29 0,4-3-29 0,-18 0 26 16,0 0-26-16,19-5 27 0,4-11-27 0,-23 16 23 15,0 0-23-15,21-20 24 0,-3-5-24 0,-18 25 28 0,0 0-28 16,12-31 29-16,-6-10-29 0,-6 41 32 0,0 0-32 16,-4-49 33-16,-10 6-33 0,14 43 35 0,0 0-35 15,-19-36 36-15,1 15-36 0,18 21 24 0,0 0-24 16,-16-9 24-16,4 11-24 0,12-2 10 0,0 0-10 0,-4 10 10 15,8-5-10-15,-1 4-1287 0</inkml:trace>
  <inkml:trace contextRef="#ctx0" brushRef="#br0" timeOffset="195253.94">24497 1798 987 0,'0'0'0'0,"0"0"0"0,-21 17 0 15,21-17 28-15,0 0-28 0,-20 25 28 0,-11 7-28 16,31-32 34-16,0 0-34 0,-30 52 35 0,1 21-35 0,29-73 78 15,0 0-78-15,-21 80 79 0,9 1-79 0,12-81 59 16,0 0-59-16,-2 81 60 0,14-1-60 0,-12-80 43 16,0 0-43-16,18 78 44 0,9 7-44 0,-27-85 39 0,0 0-39 15,33 76 40-15,2-23-40 0,-35-53 32 16,0 0-32-16,34 40 33 0,-1-16-33 0,-33-24 26 0,0 0-26 16,34 13 26-16,-1-7-26 0,-33-6 4 0,0 0-4 15,39-6 4-15,7-12-4 0,2-1-1200 0</inkml:trace>
  <inkml:trace contextRef="#ctx0" brushRef="#br0" timeOffset="195521.31">24694 1961 1311 0,'0'0'0'0,"0"0"0"16,8-9 0-16,-8 9 1 0,0 0-1 0,12-3 2 15,-2 10-2-15,-10-7-2 0,0 0 2 0,13 24-2 16,4 24 2-16,-17-48 17 0,0 0-17 0,15 57 17 0,0 13-17 16,-15-70 51-16,0 0-51 0,13 72 51 0,-4 1-51 15,-9-73 73-15,0 0-73 0,8 76 74 0,5 5-74 16,-13-81 68-16,0 0-68 0,16 73 68 0,-1-24-68 16,-15-49 48-16,0 0-48 0,16 36 48 0,-3-17-48 15,-13-19 31-15,0 0-31 0,12 5 32 0,2-10-32 16,-14 5 18-16,0 0-18 0,21-23 18 0,9-15-18 0,0-1-1383 15</inkml:trace>
  <inkml:trace contextRef="#ctx0" brushRef="#br0" timeOffset="195691.41">24603 2343 1199 0,'0'0'0'16,"0"0"0"-16,14 0 0 0,-14 0 23 0,0 0-23 15,21-3 23-15,11-4-23 0,-32 7 48 0,0 0-48 16,44-9 49-16,3-3-49 0,-47 12 42 0,0 0-42 0,52-17 42 16,-10 1-42-16,-42 16 16 0,0 0-16 0,44-15 17 15,7-1-17-15,0 2-1035 0</inkml:trace>
  <inkml:trace contextRef="#ctx0" brushRef="#br0" timeOffset="195921.02">25130 1956 1323 0,'0'0'0'0,"0"0"0"0,16 8 0 16,-16-8 26-16,0 0-26 0,19 17 26 0,10 18-26 16,-29-35 68-16,0 0-68 0,31 45 68 0,3 4-68 15,-34-49 93-15,0 0-93 0,32 51 94 0,3 7-94 16,-35-58 65-16,0 0-65 0,25 69 65 0,-17 23-65 15,-8-92 42-15,0 0-42 0,-3 98 43 0,-13-3-43 16,16-95 35-16,0 0-35 0,-21 82 35 0,-6-18-35 0,3 1-1428 16</inkml:trace>
  <inkml:trace contextRef="#ctx0" brushRef="#br0" timeOffset="196337.05">25919 2279 1244 0,'0'0'0'0,"0"0"0"0,15 4 0 16,-15-4 49-16,0 0-49 0,23 1 49 0,16-2-49 15,-39 1 91-15,0 0-91 0,44-4 92 0,9 1-92 0,-53 3 59 16,0 0-59-16,53-9 60 0,-7 2-60 0,-46 7 8 16,0 0-8-16,35-5 8 0,-14 5-8 0,-21 0 0 15,0 0 0-15,15 0 0 0,-5 9 0 0,1-3-1185 16</inkml:trace>
  <inkml:trace contextRef="#ctx0" brushRef="#br0" timeOffset="196472.31">26010 2425 1211 0,'0'0'0'16,"6"8"0"-16,8 11 0 0,-14-19 7 0,0 0-7 0,19 18 7 16,2-12-7-16,-21-6 14 0,0 0-14 0,32-6 15 15,12-15-15-15,-44 21 45 0,0 0-45 0,46-21 46 16,-4-2-46-16,-42 23 40 0,0 0-40 0,46-20 40 16,11-5-40-16,1 1-1009 0</inkml:trace>
  <inkml:trace contextRef="#ctx0" brushRef="#br0" timeOffset="199787.11">26875 1871 718 0,'0'0'0'0,"0"0"0"15,0 0 0-15,0 0 45 0,0 0-45 0,0 0 46 16,0 0-46-16,0 0 95 0,0 0-95 0,0 0 95 16,17 24-95-16,-17-24 105 0,0 0-105 0,13 26 106 15,4 14-106-15,-17-40 68 0,0 0-68 0,23 52 69 16,4 12-69-16,-27-64 44 0,0 0-44 0,28 62 44 16,-2 2-44-16,-26-64 38 0,0 0-38 0,23 55 38 15,-2-1-38-15,-21-54 29 0,0 0-29 0,16 40 29 16,-3-7-29-16,-13-33 26 0,0 0-26 0,10 24 26 15,-1-12-26-15,-9-12 27 0,0 0-27 0,11 9 28 0,-4-6-28 16,-7-3 26-16,0 0-26 0,14-15 27 0,16-18-27 16,-30 33 28-16,0 0-28 0,33-40 29 0,-1-2-29 15,-32 42 27-15,0 0-27 0,26-48 27 0,-6-13-27 16,-20 61 26-16,0 0-26 0,12-67 26 0,-8 1-26 16,-4 66 22-16,0 0-22 0,2-60 23 0,-2 23-23 15,0 37 20-15,0 0-20 0,0-28 21 0,1 11-21 16,-1 17 17-16,0 0-17 0,2-10 17 0,2 5-17 0,-4 5 9 15,0 0-9-15,12 0 9 0,14 12-9 0,1-4-1463 16</inkml:trace>
  <inkml:trace contextRef="#ctx0" brushRef="#br0" timeOffset="208821.44">27979 1561 751 0,'0'0'0'15,"0"0"0"-15,0 0 0 0,0 0 38 0,0 0-38 16,0 0 38-16,-28 12-38 0,28-12 114 0,0 0-114 16,-18 10 114-16,-7 4-114 0,25-14 97 0,0 0-97 15,-30 25 98-15,-7 14-98 0,37-39 66 0,0 0-66 0,-39 45 67 16,-1 7-67-16,40-52 50 0,0 0-50 0,-37 57 50 16,9 4-50-16,28-61 35 0,0 0-35 0,-20 73 35 15,8 11-35-15,12-84 32 0,0 0-32 0,-4 85 33 16,13-12-33-16,-9-73 29 0,0 0-29 0,21 67 29 15,11-6-29-15,-32-61 32 0,0 0-32 0,37 62 32 16,4 2-32-16,-41-64 29 0,0 0-29 0,40 61 30 16,-3-18-30-16,-37-43 20 0,0 0-20 0,37 36 21 15,9-11-21-15,0 1-1320 0</inkml:trace>
  <inkml:trace contextRef="#ctx0" brushRef="#br0" timeOffset="211371.21">2738 5474 617 0,'0'0'0'0,"0"0"0"16,0 0 0-16,0 0 27 0,0 0-27 0,0 0 28 15,19 12-28-15,-19-12 111 0,0 0-111 0,9 9 111 16,3 3-111-16,-12-12 115 0,0 0-115 0,14 15 115 16,0 9-115-16,-14-24 82 0,0 0-82 0,18 28 82 15,3 5-82-15,-21-33 47 0,0 0-47 0,20 29 47 0,1 3-47 16,-21-32 39-16,0 0-39 0,19 29 40 0,-7-1-40 15,-12-28 32-15,0 0-32 0,11 24 33 0,-4 0-33 16,-7-24 28-16,0 0-28 0,5 19 29 0,1-2-29 16,-6-17 29-16,0 0-29 0,3 13 29 0,-3-13-29 15,0 0 27-15,0 0-27 0,6 0 27 0,8-6-27 16,-14 6 23-16,0 0-23 0,12-10 24 0,6-7-24 0,-18 17 23 16,0 0-23-16,14-28 24 0,3 0-24 0,-17 28 21 15,0 0-21-15,18-33 21 0,1-12-21 0,-19 45 21 16,0 0-21-16,18-48 22 0,5-9-22 0,-23 57 22 15,0 0-22-15,18-50 23 0,-1 13-23 0,-17 37 22 0,0 0-22 16,14-29 23-16,-3 1-23 0,-11 28 21 0,0 0-21 16,12-17 21-16,1 5-21 0,-13 12 15 0,0 0-15 15,0 0 16-15,0 0-16 0,0 0 13 0,0 0-13 16,0 0 13-16,0 0-13 0,0 0 8 0,0 0-8 0,-13 0 9 16,8 2-9-16,5-2 5 0,0 0-5 0,-4 10 5 15,4 4-5-15,0 1-1508 0</inkml:trace>
  <inkml:trace contextRef="#ctx0" brushRef="#br0" timeOffset="211805.66">2773 5488 1043 0,'0'0'0'0,"0"0"0"0,0 0 0 16,0 0 18-16,0 0-18 0,0 0 19 0,5 7-19 16,-5-7 30-16,0 0-30 0,9 12 30 0,9 12-30 15,-18-24 41-15,0 0-41 0,19 29 41 0,4 9-41 16,-23-38 34-16,0 0-34 0,26 42 35 0,3-6-35 16,-29-36 29-16,0 0-29 0,24 37 30 0,-10-8-30 15,-14-29 33-15,0 0-33 0,11 31 34 0,5-3-34 0,-16-28 30 16,0 0-30-16,10 24 31 0,-1-8-31 0,-9-16 28 15,0 0-28-15,6 8 28 0,6-15-28 0,-12 7 26 16,0 0-26-16,10-12 27 0,6-5-27 0,-16 17 23 16,0 0-23-16,14-24 23 0,4-1-23 0,-18 25 23 0,0 0-23 15,20-27 23-15,-3-18-23 0,-17 45 25 0,0 0-25 16,23-49 26-16,-2-9-26 0,-21 58 22 0,0 0-22 16,20-54 23-16,-6 18-23 0,-14 36 21 0,0 0-21 15,17-33 21-15,-2 10-21 0,-15 23 15 0,0 0-15 16,12-14 15-16,0-1-15 0,-12 15 13 0,0 0-13 0,5-9 13 15,1-1-13-15,-6 10 8 0,0 0-8 0,0 0 8 16,9 1-8-16,-9-1 5 0,0 0-5 0,12 11 5 16,2 4-5-16,0 1-1365 0</inkml:trace>
  <inkml:trace contextRef="#ctx0" brushRef="#br0" timeOffset="213302.23">10492 4906 583 0,'0'0'0'0,"0"0"0"15,0 0 0-15,0 0 50 0,0 0-50 0,0 0 50 16,0 0-50-16,0 0 109 0,0 0-109 0,0 0 109 0,23 23-109 16,-23-23 94-16,0 0-94 0,12 20 95 0,-2 12-95 15,-10-32 59-15,0 0-59 0,16 36 60 0,4 5-60 16,-20-41 36-16,0 0-36 0,23 40 37 0,1-7-37 16,-24-33 27-16,0 0-27 0,23 36 28 0,-9 6-28 15,-14-42 27-15,0 0-27 0,15 38 28 0,-7-17-28 16,-8-21 23-16,0 0-23 0,6 12 24 0,-6-12-24 15,0 0 21-15,0 0-21 0,12 0 21 0,-1-7-21 0,-11 7 21 16,0 0-21-16,12-17 22 0,7-16-22 0,-19 33 24 16,0 0-24-16,21-43 24 0,2-11-24 0,-23 54 29 15,0 0-29-15,23-55 30 0,0-3-30 0,-23 58 34 0,0 0-34 16,23-45 34-16,-5 14-34 0,-18 31 31 0,0 0-31 16,17-29 32-16,5 1-32 0,-22 28 26 0,0 0-26 15,16-21 27-15,-1 8-27 0,-15 13 22 0,0 0-22 16,9-9 23-16,-9 9-23 0,0 0 16 0,0 0-16 15,9-5 16-15,-9 5-16 0,0 0 10 0,0 0-10 0,0 0 10 16,0 0-10-16,0 0 3 0,0 0-3 16,0 0 3-16,0 0-3 0,0 0-1379 0</inkml:trace>
  <inkml:trace contextRef="#ctx0" brushRef="#br0" timeOffset="213722.96">10506 4977 830 0,'0'0'0'0,"0"0"0"0,0 0 0 15,0 0 4-15,0 0-4 0,0 0 4 0,7 14-4 0,-7-14 6 16,0 0-6-16,9 16 6 0,5 11-6 0,-14-27 23 16,0 0-23-16,19 31 23 0,8 11-23 0,-27-42 40 15,0 0-40-15,30 36 41 0,3-3-41 0,-33-33 53 16,0 0-53-16,32 28 53 0,-7-7-53 0,-25-21 53 16,0 0-53-16,15 15 54 0,-2-11-54 15,-13-4 42-15,0 0-42 0,0 0 42 0,9-7-42 0,-9 7 44 0,0 0-44 16,1-9 44-16,6-8-44 0,-7 17 35 0,0 0-35 15,9-28 36-15,5-19-36 0,-14 47 31 0,0 0-31 16,18-50 31-16,-2-5-31 0,-16 55 31 0,0 0-31 16,17-49 31-16,5 8-31 0,-22 41 25 0,0 0-25 0,17-37 26 15,-3 10-26-15,-14 27 22 0,0 0-22 0,18-21 23 16,1 5-23-16,-19 16 16 0,0 0-16 0,23-17 16 16,2-2-16-16,-2 0-1204 0</inkml:trace>
  <inkml:trace contextRef="#ctx0" brushRef="#br0" timeOffset="-207559.3">28233 1940 1155 0,'0'0'0'0,"0"0"0"0,0 0 0 15,0 0 50-15,0 0-50 0,12 36 50 0,-5 9-50 16,-7-45 103-16,0 0-103 0,7 56 103 0,2 1-103 15,-9-57 83-15,0 0-83 0,12 60 84 0,6-8-84 16,-18-52 46-16,0 0-46 0,14 54 46 0,-7 1-46 16,-7-55 24-16,0 0-24 0,9 61 25 0,7 1-25 15,0 2-1267-15</inkml:trace>
  <inkml:trace contextRef="#ctx0" brushRef="#br0" timeOffset="-207277.23">28649 2295 1076 0,'0'0'0'0,"0"0"0"15,7 1 0-15,-7-1 51 0,0 0-51 0,12 4 52 16,11-4-52-16,-23 0 61 0,0 0-61 0,32 0 62 15,14-5-62-15,-46 5 35 0,0 0-35 0,46-7 35 16,-9 3-35-16,-37 4 59 0,0 0-59 0,33-1 59 16,6-6-59-16,-39 7 54 0,0 0-54 0,36-6 54 15,-14 8-54-15,-22-2 45 0,0 0-45 0,25 11 46 16,2 2-46-16,-27-13 32 0,0 0-32 0,21 16 33 16,-11-9-33-16,1-2-1256 0</inkml:trace>
  <inkml:trace contextRef="#ctx0" brushRef="#br0" timeOffset="-206576.16">29684 2231 819 0,'0'0'0'0,"0"0"0"15,-5 15 0-15,5-15 24 0,0 0-24 0,-5 14 25 16,1 2-25-16,4-16 33 0,0 0-33 0,4 19 34 15,6-2-34-15,-10-17 60 0,0 0-60 0,16 12 61 0,2-5-61 16,-18-7 64-16,0 0-64 0,18 5 65 0,-1-8-65 16,-17 3 75-16,0 0-75 0,23-5 76 0,16-8-76 15,-39 13 63-15,0 0-63 0,42-20 63 0,-3 1-63 16,-39 19 53-16,0 0-53 0,34-25 53 0,-6 8-53 0,-28 17 43 16,0 0-43-16,16-24 44 0,-13-12-44 0,-3 36 35 15,0 0-35-15,-9-40 35 0,-13 7-35 0,22 33 30 16,0 0-30-16,-29-24 31 0,-1 12-31 0,30 12 27 15,0 0-27-15,-31 1 28 0,1 15-28 0,30-16 21 0,0 0-21 16,-29 28 21-16,-1 8-21 0,30-36 17 0,0 0-17 16,-30 40 17-16,-3 5-17 0,33-45 14 15,0 0-14-15,-28 48 14 0,8 6-14 0,20-54 9 0,0 0-9 16,-10 64 9-16,8 9-9 0,2-73 7 0,0 0-7 16,9 64 7-16,12-16-7 0,-21-48 6 0,0 0-6 0,35 36 7 15,13-11-7-15,-48-25 5 0,0 0-5 16,62 15 5-16,17-13-5 0,-79-2 2 0,0 0-2 0,85-5 3 15,-3-11-3-15,-82 16 0 0,0 0 0 0,82-29 1 16,-10-15-1-16,0 5-1445 0</inkml:trace>
  <inkml:trace contextRef="#ctx0" brushRef="#br0" timeOffset="-206091.56">30387 1933 1054 0,'0'0'0'0,"0"0"0"15,0 0 0-15,0 0 43 0,0 0-43 0,1-5 44 16,-1 5-44-16,0 0 107 0,0 0-107 0,16-12 108 16,4 8-108-16,-20 4 84 0,0 0-84 0,35-5 84 15,23-5-84-15,-58 10 38 0,0 0-38 0,56-5 38 16,-11 1-38-16,-45 4 40 0,0 0-40 0,35-5 40 15,-2 1-40-15,-33 4 18 0,0 0-18 0,39-7 18 0,14 7-18 16,-2 0-1227-16</inkml:trace>
  <inkml:trace contextRef="#ctx0" brushRef="#br0" timeOffset="-205741.07">31126 1549 1087 0,'0'0'0'0,"0"0"0"15,3 7 0-15,-3-7 60 0,0 0-60 0,4 12 60 16,-1 9-60-16,-3-21 97 0,0 0-97 0,4 27 98 15,-1 3-98-15,-3-30 82 0,0 0-82 0,4 36 82 16,1 7-82-16,-5-43 46 0,0 0-46 16,7 45 46-16,0 4-46 0,-7-49 32 0,0 0-32 0,7 48 32 15,0 1-32-15,-7-49 25 0,0 0-25 0,9 45 26 16,3-5-26-16,-12-40 19 0,0 0-19 0,15 27 20 16,2-9-20-16,-17-18 15 0,0 0-15 0,16 6 16 15,-5-6-16-15,-11 0 13 0,0 0-13 0,23-10 13 16,24-16-13-16,-1 2-1342 0</inkml:trace>
  <inkml:trace contextRef="#ctx0" brushRef="#br0" timeOffset="-205535.87">31043 1831 1300 0,'0'0'0'0,"9"0"0"0,10 0 0 0,-19 0 36 16,0 0-36-16,18-7 37 0,-6 2-37 0,-12 5 73 0,0 0-73 16,12-4 74-16,4 1-74 0,-16 3 43 0,0 0-43 15,27-5 44-15,15-4-44 0,-42 9 16 16,0 0-16-16,53-10 17 0,7 4-17 0,-2-2-1170 0</inkml:trace>
  <inkml:trace contextRef="#ctx0" brushRef="#br0" timeOffset="-205220.51">31625 1718 1334 0,'0'0'0'0,"0"0"0"0,7 16 0 15,-7-16 8-15,0 0-8 0,3 16 9 0,-3 4-9 16,0-20 24-16,0 0-24 0,0 25 24 0,0 2-24 16,0-27 48-16,0 0-48 0,-3 33 48 0,-8 7-48 15,11-40 23-15,0 0-23 0,-12 45 24 0,-2 9-24 16,14-54 24-16,0 0-24 0,-14 55 25 0,0-3-25 15,14-52 22-15,0 0-22 0,-13 36 22 0,4-18-22 0,1 1-1167 16</inkml:trace>
  <inkml:trace contextRef="#ctx0" brushRef="#br0" timeOffset="-204590.2">32006 1940 1166 0,'0'0'0'0,"0"0"0"15,0 16 0-15,0-16 13 0,0 0-13 0,0 24 14 16,0 12-14-16,0-36 32 0,0 0-32 0,0 38 32 15,-2-1-32-15,2-37 70 0,0 0-70 0,-4 34 70 16,1-10-70-16,3-24 51 0,0 0-51 0,-4 21 52 16,3-9-52-16,1-12 43 0,0 0-43 0,0 9 43 0,0-9-43 15,0 0 39-15,0 0-39 0,0 0 40 0,7-9-40 16,-7 9 35-16,0 0-35 0,3-19 36 0,3-10-36 16,-6 29 37-16,0 0-37 0,7-40 37 0,0-8-37 15,-7 48 37-15,0 0-37 0,7-52 38 0,-2 10-38 16,-5 42 36-16,0 0-36 0,4-36 36 0,-1 8-36 15,-3 28 34-15,0 0-34 0,5-24 35 0,2 7-35 0,-7 17 28 16,0 0-28-16,7-16 28 0,1 7-28 0,-8 9 19 16,0 0-19-16,7-10 19 0,3 5-19 0,-10 5 17 15,0 0-17-15,20-9 17 0,10 2-17 0,-30 7 11 16,0 0-11-16,33-9 11 0,4 9-11 0,-37 0 8 0,0 0-8 16,32 9 8-16,-13 7-8 0,-19-16 5 0,0 0-5 15,4 20 5-15,-17-4-5 0,13-16 3 0,0 0-3 16,-23 21 3-16,-6 3-3 0,29-24 2 0,0 0-2 15,-30 24 2-15,5-5-2 0,25-19 1 0,0 0-1 0,-23 12 1 16,5-6-1-16,18-6 0 0,0 0 0 0,-12 0 1 16,5-6-1-16,7 6-2 0,0 0 2 0,-4-7-1 15,1-1 1-15,3 8-8 0,0 0 8 0,0 0-7 16,-7-4 7-16,7 4-16 0,0 0 16 0,0 0-15 16,-4 12 15-16,4-12-20 0,0 0 20 0,2 16-20 15,3 12 20-15,-5-28-16 0,0 0 16 0,13 33-16 16,4 3 16-16,-17-36-12 0,0 0 12 0,20 28-12 15,3-8 12-15,-23-20-8 0,0 0 8 0,28 18-7 16,12-3 7-16,1 1-1482 0</inkml:trace>
  <inkml:trace contextRef="#ctx0" brushRef="#br0" timeOffset="-204274.26">32547 1867 1243 0,'0'0'0'0,"0"0"122"0,0 0-122 16,-26 4 123-16,5 4-123 0,21-8 97 0,0 0-97 15,-14 16 98-15,5 8-98 0,9-24 67 0,0 0-67 0,-6 30 67 16,3 13-67-16,3-43 36 0,0 0-36 0,3 45 36 16,6-5-36-16,-9-40 16 0,0 0-16 0,14 29 17 15,2-1-17-15,-16-28 9 0,0 0-9 0,25 21 10 16,14-6-10-16,-39-15 5 0,0 0-5 0,39 9 5 16,-8-13-5-16,-1 3-1404 0</inkml:trace>
  <inkml:trace contextRef="#ctx0" brushRef="#br0" timeOffset="-203824.52">32921 1824 1262 0,'14'19'0'0,"-14"-19"86"0,0 0-86 0,43 66 87 16,20 46-87-16,-63-112 78 0,0 0-78 0,51 134 78 15,-24 14-78-15,-27-148 54 0,0 0-54 0,-9 154 55 16,-39 0-55-16,48-154 30 0,0 0-30 0,-70 146 30 16,-18-18-30-16,-2-2-1260 0</inkml:trace>
  <inkml:trace contextRef="#ctx0" brushRef="#br0" timeOffset="-179375.12">23878 4837 751 0,'0'0'0'0,"0"0"0"0,14 43 0 16,-14-43 35-16,0 0-35 0,14 33 35 0,-2-12-35 15,-12-21 91-15,0 0-91 0,16 19 91 0,7-2-91 16,-23-17 85-16,0 0-85 0,27 16 85 0,-3-9-85 15,-24-7 54-15,0 0-54 0,23 1 55 0,0-6-55 16,-23 5 31-16,0 0-31 0,30-10 32 0,9-4-32 16,-39 14 30-16,0 0-30 0,32-16 30 0,-15 4-30 0,-17 12 32 15,0 0-32-15,6-20 32 0,-12-13-32 16,6 33 34-16,0 0-34 0,-17-40 35 0,-13 0-35 16,30 40 37-16,0 0-37 0,-34-31 38 0,1 14-38 0,33 17 33 15,0 0-33-15,-32-6 33 0,-2 18-33 0,34-12 48 16,0 0-48-16,-35 30 48 0,2 6-48 0,33-36 45 0,0 0-45 15,-39 40 45-15,5 5-45 0,34-45 40 0,0 0-40 16,-30 52 41-16,13 0-41 0,17-52 34 0,0 0-34 16,-2 60 34-16,16 6-34 0,-14-66 30 0,0 0-30 15,28 64 30-15,11-14-30 0,-39-50 20 0,0 0-20 16,44 39 20-16,2-15-20 0,-46-24 14 0,0 0-14 0,60 17 14 16,12-10-14-16,-72-7 12 0,0 0-12 15,73-3 12-15,-12-22-12 0,3 1-1565 0</inkml:trace>
  <inkml:trace contextRef="#ctx0" brushRef="#br0" timeOffset="-178962.88">24257 4408 763 0,'0'0'0'16,"0"0"0"-16,14 17 0 0,-14-17 1 0,0 0-1 0,11 10 2 16,-1-4-2-16,-10-6 3 0,0 0-3 0,20 0 4 15,17-6-4-15,-37 6 68 0,0 0-68 0,39-3 69 16,-11-6-69-16,-28 9 72 0,0 0-72 0,23-7 72 15,-4 2-72-15,-19 5 60 0,0 0-60 0,16-3 61 16,2-6-61-16,-1 2-822 0</inkml:trace>
  <inkml:trace contextRef="#ctx0" brushRef="#br0" timeOffset="-178640.43">24890 4017 1367 0,'0'0'0'0,"0"0"0"0,0 0 0 15,0 0 5-15,0 0-5 0,0 0 6 0,-7-9-6 16,7 9 13-16,0 0-13 0,0 0 14 0,9 21-14 0,-9-21 63 16,0 0-63-16,11 19 63 0,1 7-63 0,-12-26 62 15,0 0-62-15,12 40 63 0,1 17-63 0,-13-57 57 16,0 0-57-16,10 67 58 0,-3 6-58 0,-7-73 48 15,0 0-48-15,7 66 49 0,0-11-49 0,-7-55 34 16,0 0-34-16,11 36 35 0,3-11-35 0,-14-25 27 0,0 0-27 16,21 15 28-16,15-10-28 0,-36-5 16 0,0 0-16 15,31 4 16-15,-3-8-16 0,-28 4 7 0,0 0-7 16,22-5 7-16,-12-2-7 0,-10 7 0 0,0 0 0 16,9-12 0-16,-4 3 0 0,2 1-1469 0</inkml:trace>
  <inkml:trace contextRef="#ctx0" brushRef="#br0" timeOffset="-178467.79">24827 4299 1255 0,'0'0'0'0,"0"0"0"16,10 15 0-16,-10-15 1 0,0 0-1 0,7 9 1 0,0-4-1 15,-7-5 1-15,0 0-1 0,22-5 2 0,18-16-2 16,-40 21 1-16,0 0-1 0,51-24 1 0,6-4-1 15,-57 28 0-15,0 0 0 0,54-15 0 0,-2 18 0 16,-1 2-887-16</inkml:trace>
  <inkml:trace contextRef="#ctx0" brushRef="#br0" timeOffset="-178224.53">25396 4056 1323 0,'0'0'0'15,"0"0"0"-15,0 6 0 0,0-6 6 0,0 0-6 16,-1 22 6-16,-6 20-6 0,7-42 13 0,0 0-13 16,-11 64 13-16,-1 20-13 0,12-84 61 0,0 0-61 0,-16 85 62 15,-4-12-62-15,20-73 51 0,0 0-51 0,-19 73 51 16,0 5-51-16,19-78 47 0,0 0-47 0,-20 76 48 15,-1-16-48-15,-2 1-1201 0</inkml:trace>
  <inkml:trace contextRef="#ctx0" brushRef="#br0" timeOffset="-177691.91">25650 4416 1390 0,'0'0'0'0,"2"9"0"0,4 15 0 16,-6-24 41-16,0 0-41 0,3 35 42 0,-3 10-42 16,0-45 65-16,0 0-65 0,-2 48 65 0,-3-3-65 15,5-45 58-15,0 0-58 0,-7 44 58 0,0-8-58 16,7-36 31-16,0 0-31 0,-7 33 31 0,-4-12-31 16,11-21 23-16,0 0-23 0,-12 12 23 0,1-7-23 0,11-5 25 15,0 0-25-15,-9-9 25 0,-3-12-25 0,12 21 29 16,0 0-29-16,-10-32 30 0,6-17-30 0,4 49 37 15,0 0-37-15,5-52 37 0,11-5-37 0,-16 57 36 16,0 0-36-16,21-52 36 0,2-1-36 0,-23 53 32 0,0 0-32 16,23-56 32-16,0 3-32 0,-23 53 29 0,0 0-29 15,23-47 29-15,-9 14-29 0,-14 33 24 0,0 0-24 16,13-24 25-16,-6 12-25 0,-7 12 19 0,0 0-19 16,8-6 19-16,12 3-19 0,-20 3 16 0,0 0-16 0,25 12 16 15,1 16-16-15,-26-28 11 0,0 0-11 0,18 29 12 16,-15 4-12-16,-3-33 7 0,0 0-7 0,-7 35 7 15,-7 1-7-15,14-36 5 0,0 0-5 0,-16 33 6 16,-2-5-6-16,18-28 3 0,0 0-3 0,-14 17 4 16,6-10-4-16,8-7 1 0,0 0-1 0,0 0 1 15,-9 5-1-15,9-5 0 0,0 0 0 0,0 0 0 16,-14 3 0-16,14-3-1 0,0 0 1 0,-11 4 0 16,0 5 0-16,11-9-1 0,0 0 1 0,-7 15-1 15,4 2 1-15,3-17-3 0,0 0 3 0,2 25-2 16,6 2 2-16,-8-27-4 0,0 0 4 0,15 25-4 0,4-8 4 15,-19-17-7-15,0 0 7 0,23 15-7 0,3-6 7 16,-26-9-10-16,0 0 10 0,30 10-9 0,7 4 9 16,0 2-1689-16</inkml:trace>
  <inkml:trace contextRef="#ctx0" brushRef="#br0" timeOffset="-177459.86">26199 4332 1636 0,'0'0'0'15,"0"0"0"-15,0 12 0 0,0-12 11 0,0 0-11 16,-7 19 12-16,-11 10-12 0,18-29 38 0,0 0-38 16,-19 31 39-16,1 6-39 0,18-37 89 0,0 0-89 0,-10 36 90 15,6-3-90-15,4-33 57 0,0 0-57 0,7 36 57 16,13 1-57-16,-20-37 46 0,0 0-46 0,30 36 46 15,12-3-46-15,-42-33 35 0,0 0-35 0,53 24 36 16,7-8-36-16,2-4-1584 0</inkml:trace>
  <inkml:trace contextRef="#ctx0" brushRef="#br0" timeOffset="-177056.51">27065 4968 1166 0,'0'0'0'15,"9"6"0"-15,7-1 0 0,-16-5 37 0,0 0-37 16,23 7 38-16,5-2-38 0,-28-5 78 0,0 0-78 0,37 0 79 15,12-9-79-15,-49 9 62 0,0 0-62 0,46-8 62 16,-14 1-62-16,-32 7 29 0,0 0-29 0,21-2 30 16,-5-1-30-16,-16 3 3 0,0 0-3 0,12 3 3 15,1 6-3-15,-1-1-1131 0</inkml:trace>
  <inkml:trace contextRef="#ctx0" brushRef="#br0" timeOffset="-176890.18">27143 5225 1099 0,'0'0'0'0,"12"-2"0"0,16-2 0 15,-28 4 14-15,0 0-14 0,43-7 15 0,10-5-15 16,-53 12 3-16,0 0-3 0,45-12 3 0,-20 7-3 16,-25 5-3-16,0 0 3 0,18-7-2 0,-6 2 2 15,-1 1-787-15</inkml:trace>
  <inkml:trace contextRef="#ctx0" brushRef="#br0" timeOffset="-176274.88">28586 4311 1132 0,'0'0'0'0,"0"0"0"0,1 21 0 0,-1-21 10 16,0 0-10-16,7 24 11 0,6 9-11 0,-13-33 22 16,0 0-22-16,21 43 23 0,9 9-23 0,-30-52 41 0,0 0-41 15,37 60 42-15,5 22-42 0,-42-82 44 0,0 0-44 16,44 85 44-16,-3-8-44 0,-41-77 76 0,0 0-76 16,33 71 76-16,-4-13-76 0,-29-58 72 15,0 0-72-15,21 36 72 0,-7-15-72 0,-14-21 57 0,0 0-57 16,11 5 58-16,-3-7-58 0,-8 2 43 0,0 0-43 15,11-19 44-15,5-26-44 0,-16 45 34 0,0 0-34 0,14-64 35 16,0-17-35-16,-14 81 29 0,0 0-29 0,12-82 30 16,1 6-30-16,-13 76 24 0,0 0-24 0,12-60 25 15,-3 18-25-15,-9 42 21 0,0 0-21 0,5-31 22 16,0 14-22-16,-5 17 10 0,0 0-10 0,11-7 10 16,7 14-10-16,-1 1-1521 0</inkml:trace>
  <inkml:trace contextRef="#ctx0" brushRef="#br0" timeOffset="-175957.3">29311 4865 1233 0,'0'0'0'0,"3"8"0"0,4 13 0 15,-7-21 38-15,0 0-38 0,12 24 39 0,3-5-39 0,-15-19 65 16,0 0-65-16,17 16 65 0,8-4-65 16,-25-12 64-16,0 0-64 0,25 9 65 0,-2-6-65 0,-23-3 35 15,0 0-35-15,24-3 35 0,10-4-35 0,-34 7 23 16,0 0-23-16,28-12 24 0,-7-2-24 0,-21 14 33 0,0 0-33 16,14-23 33-16,-5-11-33 0,-9 34 32 0,0 0-32 15,-5-40 33-15,-18-5-33 0,23 45 30 0,0 0-30 16,-32-31 30-16,-3 15-30 0,35 16 28 0,0 0-28 0,-35 4 29 15,1 20-29-15,34-24 5 0,0 0-5 16,-30 36 5-16,0 7-5 0,0 2-1398 0</inkml:trace>
  <inkml:trace contextRef="#ctx0" brushRef="#br0" timeOffset="-175524.17">30254 4202 863 0,'0'0'0'0,"-7"-4"0"0,-14-4 0 0,21 8 59 0,0 0-59 15,-32 3 59-15,-10 18-59 0,42-21 32 0,0 0-32 16,-49 36 32-16,-10 16-32 0,59-52 55 0,0 0-55 15,-53 61 56-15,11 8-56 0,42-69 64 0,0 0-64 16,-28 78 65-16,17 17-65 0,11-95 57 0,0 0-57 0,9 93 58 16,19-8-58-16,-28-85 55 0,0 0-55 0,44 69 56 15,13-11-56-15,-57-58 42 0,0 0-42 0,58 43 42 16,-7-15-42-16,-51-28 17 0,0 0-17 0,48 20 17 16,-1-11-17-16,-1 0-1162 0</inkml:trace>
  <inkml:trace contextRef="#ctx0" brushRef="#br0" timeOffset="-175274.68">30711 4332 1345 0,'0'0'0'0,"0"0"0"0,-2 19 0 16,2-19 9-16,0 0-9 0,-5 17 9 0,-2 7-9 15,7-24 27-15,0 0-27 0,-5 28 28 0,3 5-28 16,2-33 70-16,0 0-70 0,2 33 71 0,3 10-71 15,-5-43 57-15,0 0-57 0,7 52 58 0,0 17-58 0,-7-69 50 16,0 0-50-16,9 73 50 0,1-13-50 0,-10-60 40 16,0 0-40-16,13 52 41 0,3-15-41 0,-16-37 28 15,0 0-28-15,14 22 28 0,-4-12-28 0,-10-10 5 16,0 0-5-16,23-3 6 0,23-14-6 0,2 1-1382 0</inkml:trace>
  <inkml:trace contextRef="#ctx0" brushRef="#br0" timeOffset="-175074.77">30478 4666 1009 0,'0'0'0'0,"0"0"0"16,0 0 0-16,0 0-8 0,0 0 8 0,34-7-7 15,36-5 7-15,-70 12-25 0,0 0 25 0,76-18-25 16,-16-1 25-16,-60 19-37 0,0 0 37 0,57-15-36 15,4-3 36-15,-61 18-51 0,0 0 51 0,55-15-50 16,-25 6 50-16,0 0-518 0</inkml:trace>
  <inkml:trace contextRef="#ctx0" brushRef="#br0" timeOffset="-174907.54">31119 4266 1278 0,'0'0'0'0,"5"8"0"0,9 17 0 15,-14-25-1-15,0 0 1 0,28 40-1 0,16 13 1 16,-44-53-1-16,0 0 1 0,53 64-1 0,11 0 1 16,-64-64 25-16,0 0-25 0,46 78 26 0,-29 10-26 0,-17-88 56 15,0 0-56-15,-12 87 57 0,-32-8-57 0,44-79 69 16,0 0-69-16,-51 70 69 0,5-13-69 0,0-2-1122 16</inkml:trace>
  <inkml:trace contextRef="#ctx0" brushRef="#br0" timeOffset="-174391.22">29028 5328 953 0,'0'0'0'0,"0"0"0"0,-7 9 0 0,7-9 4 15,0 0-4-15,-3 5 5 0,3-5-5 0,0 0 12 0,0 0-12 16,9 4 13-16,8-4-13 0,-17 0 70 0,0 0-70 16,35 3 71-16,27 4-71 0,-62-7 80 0,0 0-80 15,85 5 80-15,21-5-80 0,-106 0 51 0,0 0-51 16,139-3 51-16,50-2-51 0,-189 5 84 0,0 0-84 15,238-11 84-15,35 1-84 0,-273 10 72 0,0 0-72 16,288-11 72-16,1 3-72 0,-289 8 52 0,0 0-52 0,265-12 53 16,-31-9-53-16,-234 21 41 0,0 0-41 0,184-21 41 15,-52 6-41-15,-132 15 20 0,0 0-20 0,78-16 21 16,-43 7-21-16,-35 9 10 0,0 0-10 0,0-7 11 16,-34 2-11-16,3-3-1404 0</inkml:trace>
  <inkml:trace contextRef="#ctx0" brushRef="#br0" timeOffset="-173956.91">30309 5681 1031 0,'0'0'0'0,"3"11"0"0,4 13 0 0,-7-24 0 0,0 0 0 16,11 28 0-16,5 5 0 0,-16-33 9 0,0 0-9 15,26 36 10-15,13 4-10 0,-39-40 55 0,0 0-55 16,39 50 56-16,-2 14-56 0,-37-64 74 0,0 0-74 15,35 64 74-15,-5-10-74 0,-30-54 61 0,0 0-61 16,21 45 61-16,-6-6-61 0,-15-39 73 0,0 0-73 16,10 28 73-16,-1-7-73 0,-9-21 63 0,0 0-63 0,7 9 64 15,-7-9-64-15,0 0 63 0,0 0-63 0,16-6 63 16,3-27-63-16,-19 33 52 0,0 0-52 0,22-48 53 16,-3-25-53-16,-19 73 50 0,0 0-50 0,16-76 50 15,-4 4-50-15,-12 72 42 0,0 0-42 0,11-61 43 16,-4 16-43-16,-7 45 34 0,0 0-34 0,5-35 35 15,-3 11-35-15,-2 24 18 0,0 0-18 0,2-14 19 16,1 2-19-16,1 2-1610 0</inkml:trace>
  <inkml:trace contextRef="#ctx0" brushRef="#br0" timeOffset="-168480.29">23012 5240 1143 0,'0'0'0'0,"0"0"0"15,0 0 0-15,0 0 56 0,0 0-56 0,10 17 57 16,-10-17-57-16,0 0 113 0,0 0-113 0,7 7 113 15,2-3-113-15,-9-4 95 0,0 0-95 0,25 0 96 16,15-4-96-16,-40 4 50 0,0 0-50 0,48-5 51 16,7-5-51-16,-55 10 34 0,0 0-34 0,49-9 35 15,-8 0-35-15,-41 9 29 0,0 0-29 0,35-10 30 0,-10 5-30 16,-25 5 22-16,0 0-22 0,17-4 22 0,-8 3-22 16,-9 1 21-16,0 0-21 0,9 0 22 0,-9 0-22 15,0 0 17-15,0 0-17 0,0 0 18 0,-23 8-18 16,23-8 13-16,0 0-13 0,-23 9 13 0,5 7-13 15,1-4-1478-15</inkml:trace>
  <inkml:trace contextRef="#ctx0" brushRef="#br0" timeOffset="-167613.42">32034 5029 1043 0,'0'0'0'0,"0"0"0"0,0 0 0 16,0 0 85-16,0 0-85 0,18 12 86 0,-11-10-86 15,-7-2 138-15,0 0-138 0,21 0 138 0,21 0-138 16,-42 0 96-16,0 0-96 0,51 0 96 0,9 0-96 16,-60 0 60-16,0 0-60 0,57 3 61 0,-13 1-61 15,-44-4 42-15,0 0-42 0,35 2 42 0,-3 1-42 0,-32-3 31 16,0 0-31-16,23 3 31 0,-7-3-31 0,-16 0 27 16,0 0-27-16,10 0 28 0,-10 0-28 0,0 0 18 15,0 0-18-15,9 0 19 0,-9 0-19 0,0 0 13 16,0 0-13-16,0 0 13 0,12 0-13 0,1 0-1491 0</inkml:trace>
  <inkml:trace contextRef="#ctx0" brushRef="#br0" timeOffset="-167241.92">32844 4553 1315 0,'0'0'0'15,"0"0"94"-15,0 0-94 0,10 36 95 0,-3 16-95 16,-7-52 65-16,0 0-65 0,9 66 65 0,2 10-65 16,-11-76 45-16,0 0-45 0,10 76 46 0,-1-1-46 15,-9-75 40-15,0 0-40 0,5 79 40 0,1 11-40 16,-6-90 33-16,0 0-33 0,3 89 33 0,-3-17-33 0,0-72 24 16,0 0-24-16,-3 61 25 0,-3-9-25 0,6-52 21 15,0 0-21-15,-3 36 22 0,5-19-22 0,-1 3-1413 16</inkml:trace>
  <inkml:trace contextRef="#ctx0" brushRef="#br0" timeOffset="-158924.52">23913 7348 998 0,'0'0'0'0,"0"0"0"0,7 26 0 0,-7-26 43 16,0 0-43-16,5 22 43 0,-1-6-43 0,-4-16 95 16,0 0-95-16,5 12 96 0,6-3-96 0,-11-9 93 15,0 0-93-15,21 8 94 0,11-4-94 0,-32-4 54 0,0 0-54 16,33 2 54-16,1-4-54 0,-34 2 40 0,0 0-40 16,35-7 40-16,4-7-40 0,-39 14 42 0,0 0-42 15,33-15 42-15,-10-5-42 0,-23 20 34 0,0 0-34 16,14-25 35-16,-1-15-35 0,-13 40 36 0,0 0-36 0,1-47 36 15,-6 5-36-15,5 42 32 0,0 0-32 0,-16-32 32 16,-12 4-32-16,28 28 28 0,0 0-28 0,-32-19 29 16,2 10-29-16,30 9 24 0,0 0-24 0,-31 0 25 15,-5 12-25-15,36-12 19 0,0 0-19 0,-38 21 19 16,-3 7-19-16,41-28 16 0,0 0-16 0,-34 43 16 16,3 18-16-16,31-61 15 0,0 0-15 0,-18 65 15 15,6 3-15-15,12-68 13 0,0 0-13 0,1 57 13 16,15-9-13-16,-16-48 8 0,0 0-8 0,30 37 9 15,13-4-9-15,-43-33 8 0,0 0-8 0,58 24 8 0,18-5-8 16,-76-19 5-16,0 0-5 0,77 12 5 0,-10-7-5 16,-67-5 0-16,0 0 0 0,53 4 0 0,-23-8 0 15,0 1-1601-15</inkml:trace>
  <inkml:trace contextRef="#ctx0" brushRef="#br0" timeOffset="-158559.58">24391 6815 1222 0,'0'0'0'0,"0"0"0"16,7 2 0-16,-7-2 70 0,0 0-70 0,0 0 70 15,0 0-70-15,0 0 33 0,0 0-33 0,18 3 34 0,12-3-34 16,-30 0 20-16,0 0-20 0,42-2 21 0,18-1-21 16,-60 3 4-16,0 0-4 0,67-10 4 0,5-4-4 15,-1 2-1049-15</inkml:trace>
  <inkml:trace contextRef="#ctx0" brushRef="#br0" timeOffset="-158307.22">24897 6367 1300 0,'0'0'0'0,"0"0"0"0,0 0 0 16,0 0 11-16,0 0-11 0,0 0 11 0,0 0-11 0,0 0 21 0,0 0-21 15,11 14 22-15,-6 20-22 0,-5-34 93 16,0 0-93-16,11 45 94 0,5 9-94 0,-16-54 74 0,0 0-74 16,17 60 75-16,-1-1-75 0,-16-59 62 0,0 0-62 15,14 57 63-15,0-3-63 0,-14-54 51 0,0 0-51 16,22 59 51-16,8-6-51 0,-30-53 36 0,0 0-36 15,26 40 36-15,-3-21-36 0,-23-19 27 0,0 0-27 0,26 0 28 16,11-19-28-16,-37 19 8 0,0 0-8 0,29-20 8 16,-12-1-8-16,1 2-1494 0</inkml:trace>
  <inkml:trace contextRef="#ctx0" brushRef="#br0" timeOffset="-158140.1">24848 6621 1323 0,'0'0'0'0,"0"0"0"0,12 4 0 16,-12-4 15-16,0 0-15 0,14 0 15 15,8-4-15-15,-22 4 6 0,0 0-6 0,38-12 7 0,29-4-7 16,-67 16-2-16,0 0 2 0,71-24-2 0,-2 0 2 16,0 0-962-16</inkml:trace>
  <inkml:trace contextRef="#ctx0" brushRef="#br0" timeOffset="-157957.75">25382 6400 1255 0,'0'0'0'0,"0"0"0"0,7 12 0 0,-7-12 5 0,0 0-5 16,7 17 6-16,2 21-6 0,-9-38 24 0,0 0-24 15,6 50 24-15,-8 14-24 0,2-64 44 0,0 0-44 16,-9 73 45-16,-7 17-45 0,16-90 36 0,0 0-36 15,-18 99 36-15,3 3-36 0,15-102 31 0,0 0-31 0,-11 88 31 16,4-14-31-16,0 1-1093 0</inkml:trace>
  <inkml:trace contextRef="#ctx0" brushRef="#br0" timeOffset="-157456.08">25693 6806 1491 0,'0'0'0'0,"5"21"0"0,0 24 0 16,-5-45 27-16,0 0-27 0,7 57 27 0,-1-1-27 15,-6-56 54-15,0 0-54 0,3 48 55 0,-3-3-55 16,0-45 82-16,0 0-82 0,0 29 82 0,-1-10-82 16,1-19 48-16,0 0-48 0,-6 13 48 0,-1-10-48 15,7-3 40-15,0 0-40 0,0 0 40 0,-7-16-40 16,7 16 34-16,0 0-34 0,0-29 34 0,2-18-34 15,-2 47 30-15,0 0-30 0,3-64 30 0,1-14-30 16,-4 78 30-16,0 0-30 0,5-81 30 0,4 10-30 0,-9 71 25 16,0 0-25-16,9-54 26 0,1 22-26 0,-10 32 20 15,0 0-20-15,15-25 20 0,4 3-20 0,-19 22 16 16,0 0-16-16,23-14 16 0,7 11-16 0,-30 3 13 0,0 0-13 16,37 6 14-16,7 12-14 0,-44-18 8 0,0 0-8 15,39 21 9-15,-14 10-9 0,-25-31 5 0,0 0-5 16,8 33 6-16,-15-2-6 0,7-31 4 0,0 0-4 15,-23 38 4-15,-15 7-4 0,38-45 2 0,0 0-2 0,-38 40 3 16,16-16-3-16,22-24 1 0,0 0-1 0,-16 15 1 16,12-9-1-16,4-6 0 0,0 0 0 0,0 0 0 15,9-21 0-15,-9 21-1 0,0 0 1 0,7-14 0 16,-2 7 0-16,-5 7-3 0,0 0 3 0,11 7-2 16,10 17 2-16,-21-24-5 0,0 0 5 0,25 30-4 15,1-1 4-15,-26-29-6 0,0 0 6 0,28 28-6 16,4-9 6-16,-32-19-8 0,0 0 8 0,32 15-8 15,1 3 8-15,-33-18-11 0,0 0 11 0,36 3-11 16,-1-15 11-16,0 0-1673 0</inkml:trace>
  <inkml:trace contextRef="#ctx0" brushRef="#br0" timeOffset="-157253.58">26347 6657 1535 0,'0'0'0'0,"0"0"0"0,-7 9 0 16,7-9 32-16,0 0-32 0,-10 9 32 0,-3 6-32 0,13-15 69 16,0 0-69-16,-14 21 69 0,-5 10-69 0,19-31 78 15,0 0-78-15,-14 45 78 0,7 16-78 0,7-61 69 16,0 0-69-16,1 60 69 0,15-2-69 0,-16-58 56 0,0 0-56 16,32 51 57-16,12-7-57 0,-44-44 43 0,0 0-43 15,51 38 44-15,-5-4-44 0,0 1-1614 0</inkml:trace>
  <inkml:trace contextRef="#ctx0" brushRef="#br0" timeOffset="-156879.04">27093 7505 1345 0,'0'0'0'0,"0"0"0"0,7 14 0 0,-7-14 16 16,0 0-16-16,9 11 16 0,4-11-16 0,-13 0 37 15,0 0-37-15,33-9 38 0,25-5-38 0,-58 14 68 16,0 0-68-16,57-14 68 0,-18 11-68 0,-39 3 48 0,0 0-48 16,30 0 49-16,-8 3-49 0,-22-3 13 0,0 0-13 15,15 9 14-15,-14 10-14 0,1 2-1224 0</inkml:trace>
  <inkml:trace contextRef="#ctx0" brushRef="#br0" timeOffset="-156744.4">27150 7741 1267 0,'0'0'0'0,"0"0"0"16,16 3 0-16,-16-3 34 0,0 0-34 0,14 4 34 16,2-4-34-16,-16 0 32 0,0 0-32 0,31 5 32 15,22 5-32-15,-53-10 6 0,0 0-6 0,51 9 6 16,-17-16-6-16,-2 2-999 0</inkml:trace>
  <inkml:trace contextRef="#ctx0" brushRef="#br0" timeOffset="-156491.68">28176 7147 1659 0,'0'0'0'0,"0"0"0"0,-3 12 0 16,3-12 7-16,0 0-7 0,3 19 8 0,11 18-8 0,-14-37 24 15,0 0-24-15,23 53 24 0,6 27-24 0,-29-80 26 16,0 0-26-16,31 81 26 0,1-11-26 0,-32-70 50 16,0 0-50-16,25 69 50 0,-11 2-50 0,-14-71 56 0,0 0-56 15,2 62 57-15,-9-7-57 0,0 1-1431 16</inkml:trace>
  <inkml:trace contextRef="#ctx0" brushRef="#br0" timeOffset="-156099.15">29106 7533 1278 0,'0'0'0'0,"0"0"0"0,12 12 0 0,-12-12 47 16,0 0-47-16,14 9 48 0,2-7-48 0,-16-2 78 15,0 0-78-15,34-2 79 0,24-5-79 0,-58 7 51 0,0 0-51 16,69-5 52-16,-2-6-52 0,-67 11 24 0,0 0-24 15,69-10 25-15,6-2-25 0,3 0-1202 0</inkml:trace>
  <inkml:trace contextRef="#ctx0" brushRef="#br0" timeOffset="-155522.65">30697 7057 875 0,'0'0'0'15,"0"0"0"-15,11 14 0 0,-11-14 71 0,0 0-71 16,10 19 72-16,4 5-72 0,-14-24 132 0,0 0-132 16,20 30 133-16,3 13-133 0,-23-43 113 0,0 0-113 15,28 48 114-15,5 17-114 0,-33-65 70 0,0 0-70 0,39 64 71 16,0-7-71-16,-39-57 54 0,0 0-54 0,33 41 55 16,-10-10-55-16,-23-31 40 0,0 0-40 0,16 21 41 15,-7-9-41-15,-9-12 30 0,0 0-30 0,12-5 31 16,8-14-31-16,-20 19 29 0,0 0-29 0,21-36 30 15,-2-25-30-15,-19 61 27 0,0 0-27 0,16-73 28 16,-9 6-28-16,-7 67 26 0,0 0-26 0,6-59 26 16,-5 11-26-16,-1 48 22 0,0 0-22 0,-1-44 23 15,-3 11-23-15,4 33 16 0,0 0-16 0,0-24 17 16,5 14-17-16,-5 10 12 0,0 0-12 0,9-2 12 0,7 6-12 16,0 1-1568-16</inkml:trace>
  <inkml:trace contextRef="#ctx0" brushRef="#br0" timeOffset="-155256.78">31330 7374 1401 0,'0'0'0'0,"4"12"0"0,3 19 0 0,-7-31 5 15,0 0-5-15,10 31 6 0,4-8-6 0,-14-23 19 0,0 0-19 16,15 15 20-16,-1-6-20 0,-14-9 16 0,0 0-16 15,17 4 17-15,8-8-17 0,-25 4 18 0,0 0-18 16,25-5 18-16,-4-7-18 0,-21 12 37 0,0 0-37 16,16-19 37-16,-6-11-37 0,-10 30 61 0,0 0-61 15,-1-36 62-15,-17 0-62 0,18 36 62 0,0 0-62 16,-25-33 63-16,-3 9-63 0,28 24 50 0,0 0-50 0,-25-13 50 16,8 10-50-16,17 3 36 0,0 0-36 0,-9 5 37 15,9 14-37-15,0-3-1452 0</inkml:trace>
  <inkml:trace contextRef="#ctx0" brushRef="#br0" timeOffset="-154990.81">31999 6843 1502 0,'0'0'0'0,"-7"8"0"0,-11 13 0 15,18-21 27-15,0 0-27 0,-19 33 28 0,-3 12-28 16,22-45 55-16,0 0-55 0,-15 52 56 0,6 5-56 16,9-57 66-16,0 0-66 0,-2 59 66 0,4 1-66 15,-2-60 36-15,0 0-36 0,10 63 36 0,10 8-36 16,-20-71 27-16,0 0-27 0,23 62 27 0,0-7-27 0,-23-55 11 16,0 0-11-16,21 37 11 0,-7-18-11 0,-14-19 4 15,0 0-4-15,28 5 4 0,25-21-4 0,-2 2-1407 16</inkml:trace>
  <inkml:trace contextRef="#ctx0" brushRef="#br0" timeOffset="-154773.5">32394 6891 1401 0,'0'0'0'16,"0"0"0"-16,-9-12 0 0,9 12 6 0,0 0-6 0,-11-2 7 16,-3 14-7-16,14-12 24 0,0 0-24 0,-14 23 24 15,0 10-24-15,14-33 63 0,0 0-63 0,-9 41 63 16,8 9-63-16,1-50 65 0,0 0-65 0,3 54 66 15,4-2-66-15,-7-52 65 0,0 0-65 0,11 54 66 16,5 10-66-16,-16-64 55 0,0 0-55 0,19 64 56 16,0-12-56-16,-19-52 38 0,0 0-38 0,14 38 39 15,-3-18-39-15,-11-20 20 0,0 0-20 0,7 11 20 16,-7-11-20-16,0 0 10 0,0 0-10 0,21-12 10 16,11-19-10-16,0 1-1514 0</inkml:trace>
  <inkml:trace contextRef="#ctx0" brushRef="#br0" timeOffset="-154611.18">32209 7196 1278 0,'0'0'0'0,"0"0"0"0,0 0 0 15,0 0 10-15,0 0-10 0,0 0 10 0,0 0-10 16,0 0 18-16,0 0-18 0,23 7 18 0,21-7-18 0,-44 0 21 16,0 0-21-16,46 0 22 0,-11-7-22 0,-35 7 20 15,0 0-20-15,33-9 20 0,4-3-20 0,-37 12 3 16,0 0-3-16,36-17 3 0,-12 4-3 0,1 1-1008 15</inkml:trace>
  <inkml:trace contextRef="#ctx0" brushRef="#br0" timeOffset="-154424.68">32648 6945 1427 0,'5'8'0'0,"-5"-8"28"0,0 0-28 0,23 52 28 16,9 9-28-16,-32-61 44 0,0 0-44 0,32 69 45 15,-4 11-45-15,-28-80 28 0,0 0-28 0,14 81 28 16,-21-1-28-16,7-80 36 0,0 0-36 0,-28 72 37 16,-24-9-37-16,52-63 42 0,0 0-42 0,-54 55 43 15,4-13-43-15,1 1-1280 0</inkml:trace>
  <inkml:trace contextRef="#ctx0" brushRef="#br0" timeOffset="-154088.62">31050 7886 1547 0,'0'0'0'0,"0"0"0"0,-13 7 0 0,13-7 0 15,0 0 0-15,-8 9 1 0,8-9-1 0,0 0 0 0,0 0 0 16,0 0 0-16,10 3 0 0,-10-3 40 0,0 0-40 16,41 0 41-16,43-3-41 0,-84 3 68 15,0 0-68-15,117-5 68 0,31 5-68 0,-148 0 68 0,0 0-68 16,169 5 68-16,24 0-68 0,-193-5 56 0,0 0-56 16,195 7 56-16,-6-2-56 0,-189-5 45 0,0 0-45 0,157 0 45 15,-44-5-45-15,-113 5 35 0,0 0-35 0,83-7 35 16,-27 2-35-16,-56 5 25 0,0 0-25 0,39-4 25 15,-16-1-25-15,0 2-1608 0</inkml:trace>
  <inkml:trace contextRef="#ctx0" brushRef="#br0" timeOffset="-153774.58">31485 8205 1591 0,'0'0'0'0,"0"0"0"0,20 17 0 16,-20-17 13-16,0 0-13 0,17 28 14 0,3 18-14 15,-20-46 26-15,0 0-26 0,23 54 27 0,1 3-27 16,-24-57 103-16,0 0-103 0,25 52 103 0,-4-4-103 16,-21-48 69-16,0 0-69 0,22 49 69 0,-5-1-69 15,-17-48 52-15,0 0-52 0,16 40 53 0,-5-17-53 0,-11-23 49 16,0 0-49-16,12 7 50 0,6-13-50 0,-18 6 44 15,0 0-44-15,28-26 44 0,14-24-44 0,-42 50 38 16,0 0-38-16,44-59 39 0,-5 2-39 0,-39 57 36 0,0 0-36 16,34-57 36-16,-8-10-36 0,-26 67 31 0,0 0-31 15,23-63 31-15,-5 10-31 0,-18 53 28 16,0 0-28-16,14-44 29 0,2 10-29 0,-1-2-1872 0</inkml:trace>
  <inkml:trace contextRef="#ctx0" brushRef="#br0" timeOffset="-151609.18">549 11922 1530 0,'0'0'0'0,"0"0"89"0,0 0-89 0,0 0 89 0,54 15-89 16,-54-15 56-16,0 0-56 0,53-5 57 0,14-5-57 15,-67 10 2-15,0 0-2 0,73-11 3 0,4 5-3 16,-77 6-8-16,0 0 8 0,64-9-7 0,-15-7 7 15,0-3-1299-15</inkml:trace>
  <inkml:trace contextRef="#ctx0" brushRef="#br0" timeOffset="-151323.22">1270 11498 1845 0,'5'8'0'0,"-5"-8"73"0,0 0-73 0,14 51 74 15,8 11-74-15,-22-62 31 0,0 0-31 0,17 73 32 16,-3 8-32-16,-14-81 34 0,0 0-34 0,14 83 34 16,-1-5-34-16,-13-78 31 0,0 0-31 0,14 76 31 15,4 2-31-15,-18-78 24 0,0 0-24 0,19 62 24 16,2-24-24-16,-21-38 14 0,0 0-14 0,23 21 14 15,3-14-14-15,-26-7 7 0,0 0-7 0,25-9 7 16,0-18-7-16,-25 27 0 0,0 0 0 0,19-33 0 16,2-12 0-16,-1 5-1647 0</inkml:trace>
  <inkml:trace contextRef="#ctx0" brushRef="#br0" timeOffset="-151142.98">1302 11965 1419 0,'0'0'0'15,"0"0"13"-15,0 0-13 0,44-10 14 0,-4-11-14 0,-40 21 0 16,0 0 0-16,43-23 0 0,-3-1 0 0,-40 24-17 16,0 0 17-16,50-26-16 0,3-3 16 0,-2-2-1000 15</inkml:trace>
  <inkml:trace contextRef="#ctx0" brushRef="#br0" timeOffset="-150857.97">2046 11865 1390 0,'0'0'0'0,"9"-4"0"16,14-6 0-16,-23 10 41 0,0 0-41 0,32-11 42 15,-1-1-42-15,-31 12 77 0,0 0-77 0,37-8 77 0,2 1-77 16,-39 7 99-16,0 0-99 0,34-5 100 0,-8-6-100 16,-26 11 65-16,0 0-65 0,27-10 66 0,-10-1-66 15,-17 11 42-15,0 0-42 0,14-3 42 0,1 3-42 16,-15 0 29-16,0 0-29 0,14 2 30 0,-2-2-30 15,2 0-1515-15</inkml:trace>
  <inkml:trace contextRef="#ctx0" brushRef="#br0" timeOffset="-150690.65">2205 12019 1558 0,'0'0'0'15,"5"0"0"-15,13 0 0 0,-18 0 2 0,0 0-2 16,23-4 3-16,7-4-3 0,-30 8 5 0,0 0-5 15,31-12 5-15,-2-2-5 0,-29 14-2 0,0 0 2 16,31-16-2-16,6 1 2 0,-37 15-40 0,0 0 40 16,45-21-40-16,-5-7 40 0,-3 0-1057 0</inkml:trace>
  <inkml:trace contextRef="#ctx0" brushRef="#br0" timeOffset="-144874.62">2923 11674 1390 0,'0'0'0'16,"0"0"0"-16,0 0 0 0,0 0 63 0,0 0-63 15,0 28 63-15,5 10-63 0,-5-38 129 0,0 0-129 0,9 45 129 16,0 2-129-16,-9-47 83 0,0 0-83 0,9 40 83 16,-6 1-83-16,-3-41 45 0,0 0-45 0,5 43 45 15,-5 8-45-15,0-51 34 0,0 0-34 0,0 52 34 16,0-4-34-16,0-48 22 0,0 0-22 0,6 40 22 15,-1-14-22-15,-5-26 17 0,0 0-17 0,7 14 17 16,-7-14-17-16,0 0 15 0,0 0-15 0,-7-11 16 16,2-18-16-16,5 29 13 0,0 0-13 0,-11-40 14 15,-1-5-14-15,12 45 15 0,0 0-15 0,-14-55 16 16,-1 1-16-16,15 54 16 0,0 0-16 0,-12-61 16 0,7-8-16 16,5 69 16-16,0 0-16 0,2-73 16 0,10 6-16 15,-12 67 16-15,0 0-16 0,23-57 16 0,9 17-16 16,-32 40 11-16,0 0-11 0,35-31 11 0,9 7-11 15,-44 24 5-15,0 0-5 0,46-14 6 0,-4 3-6 16,-42 11 3-16,0 0-3 0,39-1 3 0,-5 8-3 16,-34-7 1-16,0 0-1 0,26 10 2 0,-14 4-2 0,-12-14 0 15,0 0 0-15,2 17 1 0,-7 4-1 16,5-21 0-16,0 0 0 0,-14 28 1 0,-9 11-1 0,23-39 0 16,0 0 0-16,-27 47 0 0,-4 7 0 0,31-54 0 15,0 0 0-15,-27 47 0 0,8-20 0 0,19-27 0 16,0 0 0-16,-16 19 0 0,5-3 0 0,11-16-3 0,0 0 3 15,0 17-2-15,9 2 2 0,-9-19-11 0,0 0 11 16,14 19-10-16,9 0 10 0,-23-19-19 0,0 0 19 16,21 16-19-16,2-4 19 0,-23-12-19 0,0 0 19 0,23 7-18 15,4 5 18-15,-27-12-13 0,0 0 13 16,24 12-12-16,1-5 12 0,-25-7-8 0,0 0 8 0,23 5-7 16,9 4 7-16,-32-9-6 0,0 0 6 0,37 9-5 15,3-13 5-15,-3 2-1630 0</inkml:trace>
  <inkml:trace contextRef="#ctx0" brushRef="#br0" timeOffset="-144639.72">3773 11577 1547 0,'0'0'0'0,"0"0"0"0,0 0 0 15,0 0 2-15,0 0-2 0,-9-6 2 0,4 4-2 16,5 2 2-16,0 0-2 0,-9 0 3 0,4 3-3 15,5-3 82-15,0 0-82 0,-14 18 82 0,-18 20-82 16,32-38 94-16,0 0-94 0,-27 58 95 0,15 15-95 16,12-73 82-16,0 0-82 0,-2 73 82 0,8-11-82 15,-6-62 61-15,0 0-61 0,23 52 62 0,21-14-62 0,-44-38 41 16,0 0-41-16,54 31 41 0,15-3-41 0,-69-28 32 16,0 0-32-16,85 12 33 0,14-22-33 0,-4-1-1698 15</inkml:trace>
  <inkml:trace contextRef="#ctx0" brushRef="#br0" timeOffset="-144091.02">4463 12219 830 0,'0'0'0'0,"0"0"0"0,5 7 0 16,-5-7 11-16,0 0-11 0,12-1 11 0,2-15-11 16,-14 16 26-16,0 0-26 0,18-26 26 0,5-15-26 0,-23 41 117 15,0 0-117-15,26-47 117 0,6-3-117 16,-32 50 101-16,0 0-101 0,32-59 102 0,0-9-102 0,-32 68 77 16,0 0-77-16,28-74 78 0,-5-9-78 0,-23 83 82 15,0 0-82-15,16-81 83 0,-16 10-83 0,0 71 80 16,0 0-80-16,-7-63 80 0,-7 4-80 0,14 59 66 0,0 0-66 15,-15-58 67-15,-2 1-67 0,17 57 57 0,0 0-57 16,-18-47 58-16,8 21-58 0,10 26 46 0,0 0-46 16,-13 0 46-16,3 24-46 0,10-24 39 0,0 0-39 15,-9 38 40-15,0 21-40 0,9-59 33 0,0 0-33 0,0 64 33 16,5 5-33-16,-5-69 21 0,0 0-21 0,18 75 22 16,5 20-22-16,-23-95 17 0,0 0-17 0,40 90 17 15,19-9-17-15,-59-81 10 0,0 0-10 0,63 83 11 16,-5 4-11-16,-58-87 0 0,0 0 0 0,51 65 0 15,-1-33 0-15,-4-1-1743 0</inkml:trace>
  <inkml:trace contextRef="#ctx0" brushRef="#br0" timeOffset="-143757.04">5112 11771 1625 0,'0'0'0'0,"0"5"0"0,0 14 0 16,0-19 28-16,0 0-28 0,2 25 29 0,6 4-29 15,-8-29 64-15,0 0-64 0,14 31 65 0,4-1-65 16,-18-30 45-16,0 0-45 0,18 27 46 0,-1-2-46 16,-17-25 34-16,0 0-34 0,14 24 35 0,-8 0-35 15,-6-24 34-15,0 0-34 0,3 23 34 0,-6-3-34 16,3-20 30-16,0 0-30 0,-2 16 30 0,-2-7-30 0,4-9 26 16,0 0-26-16,0 0 26 0,13-16-26 0,-13 16 22 15,0 0-22-15,14-24 23 0,9-9-23 0,-23 33 14 16,0 0-14-16,23-38 14 0,7-5-14 0,-30 43 10 0,0 0-10 15,28-40 10-15,4 9-10 0,-32 31 9 16,0 0-9-16,28-19 9 0,2 8-9 0,-30 11 9 0,0 0-9 16,28 4 10-16,2 13-10 0,-30-17 9 0,0 0-9 15,32 28 10-15,-4 6-10 0,-28-34 9 0,0 0-9 16,23 40 10-16,-9 3-10 0,-14-43 2 0,0 0-2 0,4 52 3 16,-10 9-3-16,6-61 0 0,0 0 0 0,-7 53 0 15,6-25 0-15,-5 0-1683 0</inkml:trace>
  <inkml:trace contextRef="#ctx0" brushRef="#br0" timeOffset="-142757.49">6193 10883 1435 0,'0'0'0'0,"0"0"0"15,-11 20 0-15,11-20 62 0,0 0-62 0,-17 25 62 16,-13 19-62-16,30-44 131 0,0 0-131 0,-34 53 132 0,-1 15-132 15,35-68 102-15,0 0-102 0,-32 88 102 0,13 35-102 16,19-123 50-16,0 0-50 0,-7 144 50 0,7 29-50 16,0-173 34-16,0 0-34 0,14 199 35 0,16 8-35 15,-30-207 24-15,0 0-24 0,49 192 25 0,24-32-25 16,-73-160 8-16,0 0-8 0,68 138 8 0,3-22-8 16,-71-116 6-16,0 0-6 0,60 95 7 0,2-22-7 0,-6-2-1645 15</inkml:trace>
  <inkml:trace contextRef="#ctx0" brushRef="#br0" timeOffset="-142315.96">6509 11472 1065 0,'0'0'0'0,"0"0"0"0,-2 9 0 16,2-9 66-16,0 0-66 0,0 0 66 0,-4 5-66 16,4-5 127-16,0 0-127 0,0 0 127 0,6 14-127 15,-6-14 75-15,0 0-75 0,9 22 76 0,-1 13-76 16,-8-35 60-16,0 0-60 0,18 45 61 0,1 17-61 0,-19-62 51 15,0 0-51-15,23 71 52 0,-1-5-52 0,-22-66 36 16,0 0-36-16,17 57 36 0,-8-14-36 0,-9-43 23 16,0 0-23-16,9 36 24 0,-4-3-24 0,0 0-1399 0</inkml:trace>
  <inkml:trace contextRef="#ctx0" brushRef="#br0" timeOffset="-142045.65">7015 11820 1580 0,'0'0'0'0,"9"0"0"16,12 0 0-16,-21 0 37 0,0 0-37 0,26-4 38 15,6-3-38-15,-32 7 49 0,0 0-49 0,34-8 49 16,1-4-49-16,-35 12 54 0,0 0-54 0,35-13 55 0,-7 3-55 15,-28 10 64-15,0 0-64 0,27-7 64 16,-13 7-64-16,-14 0 46 0,0 0-46 0,12-7 47 0,-1-3-47 16,-11 10 36-16,0 0-36 0,9-4 36 0,-6 13-36 15,-3-9 23-15,0 0-23 0,9 5 24 0,-4-3-24 16,4 0-1592-16</inkml:trace>
  <inkml:trace contextRef="#ctx0" brushRef="#br0" timeOffset="-141457.08">7876 11323 1356 0,'0'0'0'0,"0"0"0"0,0 0 0 16,0 0 2-16,0 0-2 0,9 31 3 0,15 19-3 15,-24-50 6-15,0 0-6 0,34 56 7 0,6-4-7 16,-40-52 45-16,0 0-45 0,43 60 45 0,-8 13-45 15,-35-73 50-15,0 0-50 0,32 78 50 0,-6-14-50 0,-26-64 67 16,0 0-67-16,20 47 67 0,-8-21-67 16,-12-26 53-16,0 0-53 0,9 15 54 0,0-10-54 0,-9-5 44 0,0 0-44 15,10-10 45-15,3-16-45 0,-13 26 35 0,0 0-35 16,8-47 36-16,-2-15-36 0,-6 62 25 0,0 0-25 16,8-66 25-16,-2 6-25 0,-6 60 21 0,0 0-21 15,9-54 22-15,-1 4-22 0,-8 50 13 0,0 0-13 16,9-47 14-16,0 14-14 0,-9 33 6 0,0 0-6 15,18-17 7-15,1 19-7 0,-19-2 7 0,0 0-7 0,26 12 7 16,6 7-7-16,0 0-1524 0</inkml:trace>
  <inkml:trace contextRef="#ctx0" brushRef="#br0" timeOffset="-141156.72">8495 11700 1345 0,'0'0'0'0,"0"11"0"16,3 15 0-16,-3-26 1 0,0 0-1 0,6 34 2 0,-3-1-2 16,-3-33 3-16,0 0-3 0,11 33 3 0,1-5-3 15,-12-28 40-15,0 0-40 0,14 27 41 0,6-9-41 16,-20-18 48-16,0 0-48 0,21 12 49 0,-7-5-49 16,-14-7 54-16,0 0-54 0,18 0 55 0,-4-11-55 15,-14 11 48-15,0 0-48 0,14-17 49 0,-5-11-49 16,-9 28 44-16,0 0-44 0,3-33 45 0,-12-3-45 15,9 36 38-15,0 0-38 0,-12-40 39 0,-4-1-39 0,16 41 38 16,0 0-38-16,-16-35 39 0,6 13-39 0,10 22 33 16,0 0-33-16,-14-14 33 0,-13 9-33 0,27 5 27 0,0 0-27 15,-32 10 27-15,-8 23-27 0,40-33 14 0,0 0-14 16,-32 35 15-16,14-13-15 0,4-3-1538 0</inkml:trace>
  <inkml:trace contextRef="#ctx0" brushRef="#br0" timeOffset="-140757.95">8987 11044 1311 0,'0'0'0'0,"0"0"0"0,4 19 0 16,-4-19-8-16,0 0 8 0,1 14-8 0,3-5 8 15,-4-9-12-15,0 0 12 0,-5 14-11 0,-4 12 11 16,9-26 26-16,0 0-26 0,-9 45 26 0,2 22-26 0,7-67 69 15,0 0-69-15,3 76 69 0,6 1-69 0,-9-77 89 16,0 0-89-16,18 77 89 0,1-7-89 0,-19-70 74 16,0 0-74-16,27 69 75 0,1 0-75 0,-28-69 56 0,0 0-56 15,33 55 57-15,-1-18-57 0,-32-37 29 16,0 0-29-16,32 17 29 0,1-17-29 0,-33 0 7 0,0 0-7 16,36-19 7-16,8-21-7 0,-4 0-1421 0</inkml:trace>
  <inkml:trace contextRef="#ctx0" brushRef="#br0" timeOffset="-140540.18">9262 11100 1188 0,'0'0'0'0,"0"0"0"15,-9 10 0-15,9-10 3 0,0 0-3 16,-8 7 3-16,8-7-3 0,0 0 10 0,0 0-10 16,-6 7 10-16,6-7-10 0,0 0 44 0,0 0-44 0,6 23 45 15,-1 8-45-15,-5-31 66 0,0 0-66 0,14 45 67 16,11 14-67-16,-25-59 67 0,0 0-67 0,24 65 68 15,-3-2-68-15,-21-63 57 0,0 0-57 0,18 58 58 16,-4-6-58-16,-14-52 53 0,0 0-53 0,18 42 53 0,5-13-53 16,-23-29 26-16,0 0-26 0,26 18 26 0,-6-10-26 15,-20-8 15-15,0 0-15 0,21-3 15 0,-4-13-15 16,3-1-1346-16</inkml:trace>
  <inkml:trace contextRef="#ctx0" brushRef="#br0" timeOffset="-140364.65">9199 11472 942 0,'0'0'0'0,"0"0"0"0,10 0 0 0,-10 0 21 16,0 0-21-16,21-4 21 0,15-6-21 0,-36 10 108 0,0 0-108 16,46-14 109-16,-1-7-109 0,-45 21 75 15,0 0-75-15,37-20 75 0,-1 1-75 0,-36 19 0 0,0 0 0 16,26-28 1-16,-3-8-1 0,-3-2-954 0</inkml:trace>
  <inkml:trace contextRef="#ctx0" brushRef="#br0" timeOffset="-140189.99">9514 11119 1334 0,'0'0'0'0,"6"10"0"16,4 11 0-16,-10-21 13 0,0 0-13 0,16 29 14 15,-2 8-14-15,-14-37 26 0,0 0-26 0,18 46 26 16,0 15-26-16,-18-61 68 0,0 0-68 0,15 61 69 15,1-1-69-15,-16-60 45 0,0 0-45 0,6 66 46 16,-10 8-46-16,4-74 40 0,0 0-40 0,-9 66 40 16,-1-17-40-16,-4-1-1231 0</inkml:trace>
  <inkml:trace contextRef="#ctx0" brushRef="#br0" timeOffset="-139807.02">8079 12240 1446 0,'0'0'0'0,"0"0"0"15,8 7 0-15,-8-7 48 0,0 0-48 0,16 9 49 16,11-2-49-16,-27-7 49 0,0 0-49 0,44 7 49 16,25-6-49-16,-69-1 96 0,0 0-96 0,90-1 96 15,28-6-96-15,-118 7 55 0,0 0-55 0,143-7 56 16,12-5-56-16,-155 12 43 0,0 0-43 0,160-19 44 15,-6-6-44-15,-154 25 37 0,0 0-37 0,132-24 37 16,-19 3-37-16,-113 21 23 0,0 0-23 0,90-17 24 16,-21 7-24-16,-69 10 10 0,0 0-10 0,47-9 11 15,-24 2-11-15,0 0-1570 0</inkml:trace>
  <inkml:trace contextRef="#ctx0" brushRef="#br0" timeOffset="-139472.96">8761 12647 1468 0,'0'0'0'0,"4"9"0"0,3 17 0 0,-7-26 40 0,0 0-40 15,16 32 40-15,8 3-40 0,-24-35 74 0,0 0-74 16,27 36 75-16,-4 2-75 0,-23-38 55 0,0 0-55 15,21 39 56-15,-3-10-56 0,-18-29 29 0,0 0-29 16,14 24 30-16,-5-8-30 0,-9-16 22 0,0 0-22 16,14 7 23-16,3-11-23 0,-17 4 17 0,0 0-17 0,20-15 17 15,4-18-17-15,-24 33 20 0,0 0-20 0,29-42 21 16,-1 1-21-16,-28 41 29 0,0 0-29 0,30-49 29 16,-2-6-29-16,-28 55 31 0,0 0-31 0,21-56 32 15,-3 3-32-15,-18 53 29 0,0 0-29 0,14-43 30 16,-9 6-30-16,-5 37 23 0,0 0-23 0,4-33 23 15,6-3-23-15,3 0-1600 0</inkml:trace>
  <inkml:trace contextRef="#ctx0" brushRef="#br0" timeOffset="-139107.25">9285 10774 1300 0,'0'0'0'0,"0"0"0"0,9-20 0 0,-9 20 56 0,0 0-56 16,18-16 57-16,4 11-57 0,-22 5 99 0,0 0-99 15,32 9 100-15,14 11-100 0,-46-20 66 0,0 0-66 16,58 40 67-16,15 17-67 0,-73-57 76 0,0 0-76 16,90 68 76-16,31 6-76 0,-121-74 62 0,0 0-62 0,136 101 62 15,21 44-62-15,-157-145 27 0,0 0-27 0,138 185 28 16,-41 33-28-16,-97-218 28 0,0 0-28 0,46 211 29 16,-62-8-29-16,16-203 23 0,0 0-23 0,-60 183 23 15,-50-17-23-15,110-166 20 0,0 0-20 0,-130 147 20 16,-6-24-20-16,-3 2-1605 0</inkml:trace>
  <inkml:trace contextRef="#ctx0" brushRef="#br0" timeOffset="-129239.83">998 13768 793 0,'0'0'0'16,"0"0"149"-16,0 0-149 0,0 0 150 0,-17 7-150 15,17-7 98-15,0 0-98 0,0 0 98 0,-4 12-98 16,4-12 70-16,0 0-70 0,4 28 71 0,1 26-71 15,-5-54 51-15,0 0-51 0,9 69 51 0,0 19-51 0,-9-88 35 16,0 0-35-16,5 101 35 0,-5 16-35 0,0-117 27 16,0 0-27-16,3 116 28 0,3-9-28 0,-6-107 22 15,0 0-22-15,9 85 23 0,8-26-23 0,-17-59 16 16,0 0-16-16,20 43 16 0,6-8-16 0,-26-35 7 16,0 0-7-16,30 21 7 0,7-20-7 0,-37-1 1 0,0 0-1 15,37-8 1-15,-2-8-1 0,-35 16-7 0,0 0 7 16,27-19-7-16,-8-3 7 0,2-1-1242 0</inkml:trace>
  <inkml:trace contextRef="#ctx0" brushRef="#br0" timeOffset="-129029.33">833 14338 1310 0,'12'-2'0'0,"-12"2"11"0,0 0-11 0,51-12 12 0,11 0-12 16,-62 12 0-16,0 0 0 0,63-7 0 0,-3 5 0 16,2 0-940-16</inkml:trace>
  <inkml:trace contextRef="#ctx0" brushRef="#br0" timeOffset="-128622.58">1829 14288 1166 0,'0'0'0'0,"0"0"0"16,5 13 0-16,-5-13-7 0,0 0 7 0,4 12-6 16,1-3 6-16,-5-9 38 0,0 0-38 0,9 7 39 15,5-2-39-15,-14-5 95 0,0 0-95 0,20 0 96 0,10-5-96 16,-30 5 70-16,0 0-70 0,31-7 71 0,6 2-71 16,-37 5 53-16,0 0-53 0,39 0 54 0,-5 7-54 15,-34-7 37-15,0 0-37 0,26 14 37 0,-13 10-37 16,-3 0-1248-16</inkml:trace>
  <inkml:trace contextRef="#ctx0" brushRef="#br0" timeOffset="-128458.36">1886 14596 1166 0,'0'0'0'0,"0"0"0"0,21 6 0 0,-21-6 3 0,0 0-3 16,17 2 3-16,10-9-3 0,-27 7 4 0,0 0-4 15,28-7 4-15,4 6-4 0,-32 1-2 0,0 0 2 16,35-9-2-16,-1-14 2 0,1 1-822 0</inkml:trace>
  <inkml:trace contextRef="#ctx0" brushRef="#br0" timeOffset="-128053.84">2760 14521 931 0,'0'0'0'0,"0"0"0"0,0 0 0 0,0 0 0 0,0 0 0 15,0-7 1-15,0 7-1 0,0 0 0 0,0 0 0 16,0 7 1-16,0-7-1 0,0 0 54 0,0 0-54 15,18 11 55-15,-4-5-55 0,-14-6 72 0,0 0-72 16,27 4 73-16,13-6-73 0,-40 2 66 0,0 0-66 16,50-3 67-16,10-2-67 0,-60 5 40 0,0 0-40 0,58-4 41 15,-5 1-41-15,-2-1-991 0</inkml:trace>
  <inkml:trace contextRef="#ctx0" brushRef="#br0" timeOffset="-127287.43">3588 14383 931 0,'0'0'0'16,"3"19"0"-16,6 22 0 0,-9-41 18 0,0 0-18 16,9 47 18-16,0 0-18 0,-9-47 16 0,0 0-16 0,14 46 16 15,0 1-16-15,-14-47 62 0,0 0-62 0,9 52 62 16,-6 10-62-16,-3-62 58 0,0 0-58 0,6 59 58 16,-1-12-58-16,-5-47 65 0,0 0-65 0,7 31 65 15,-5-15-65-15,-2-16 59 0,0 0-59 0,0 0 60 16,-2-23-60-16,2 23 47 0,0 0-47 0,-7-33 47 15,-4-17-47-15,11 50 37 0,0 0-37 0,-12-55 38 16,1-4-38-16,11 59 26 0,0 0-26 0,-12-57 26 16,-2 1-26-16,14 56 38 0,0 0-38 0,-14-57 38 15,1-10-38-15,13 67 33 0,0 0-33 0,-5-66 33 16,5 9-33-16,0 57 36 0,0 0-36 0,9-47 36 16,5 11-36-16,-14 36 32 0,0 0-32 0,23-30 32 0,12 4-32 15,-35 26 26-15,0 0-26 0,37-19 26 0,7 9-26 16,-44 10 22-16,0 0-22 0,50 0 23 0,1 12-23 15,-51-12 18-15,0 0-18 0,44 21 18 0,-16 8-18 16,-28-29 13-16,0 0-13 0,4 45 13 0,-22 19-13 16,18-64 9-16,0 0-9 0,-37 71 10 0,-7-1-10 15,44-70 7-15,0 0-7 0,-44 57 8 0,16-21-8 16,28-36 4-16,0 0-4 0,-23 26 5 0,5-9-5 0,18-17 0 16,0 0 0-16,-14 11 0 0,9-6 0 0,5-5-2 15,0 0 2-15,0 0-1 0,-13 5 1 0,13-5-5 16,0 0 5-16,0 0-4 0,0 0 4 0,0 0-6 0,0 0 6 15,9-2-5-15,9 7 5 0,-18-5-4 0,0 0 4 16,28 11-4-16,13 6 4 0,-41-17-3 0,0 0 3 16,46 24-2-16,3 8 2 0,-49-32-4 0,0 0 4 0,55 34-3 15,1 1 3-15,-56-35-8 0,0 0 8 16,51 29-7-16,-5-15 7 0,-2 0-1539 0</inkml:trace>
  <inkml:trace contextRef="#ctx0" brushRef="#br0" timeOffset="-127024.21">4404 14196 1457 0,'0'0'0'0,"0"0"0"0,0 0 0 16,0 0 52-16,0 0-52 0,-8-2 53 0,-1-1-53 15,9 3 109-15,0 0-109 0,-18 0 109 0,-7 5-109 16,25-5 74-16,0 0-74 0,-35 15 74 0,-5 15-74 15,40-30 40-15,0 0-40 0,-37 47 41 0,14 23-41 16,23-70 47-16,0 0-47 0,-13 77 47 0,19-6-47 16,-6-71 47-16,0 0-47 0,21 65 47 0,10-1-47 15,-31-64 38-15,0 0-38 0,46 56 38 0,9-13-38 16,-55-43 14-16,0 0-14 0,62 35 14 0,1-9-14 0,1 1-1666 16</inkml:trace>
  <inkml:trace contextRef="#ctx0" brushRef="#br0" timeOffset="-126490.53">4865 14907 1166 0,'0'0'0'0,"0"0"0"0,9-9 0 15,-9 9 91-15,0 0-91 0,14-17 92 0,9-18-92 16,-23 35 30-16,0 0-30 0,26-45 30 0,-5-5-30 16,-21 50 72-16,0 0-72 0,20-59 73 0,-3-3-73 15,-17 62 50-15,0 0-50 0,14-71 51 0,-1-8-51 0,-13 79 42 16,0 0-42-16,5-82 43 0,-5 11-43 16,0 71 50-16,0 0-50 0,-5-60 50 0,-13 8-50 15,18 52 46-15,0 0-46 0,-17-43 46 0,-6 10-46 0,23 33 37 16,0 0-37-16,-23-25 37 0,0 10-37 0,23 15 29 0,0 0-29 15,-21-5 29-15,6 8-29 0,15-3 24 0,0 0-24 16,-17 21 24-16,-6 15-24 0,23-36 18 0,0 0-18 16,-18 49 19-16,13 3-19 0,5-52 13 0,0 0-13 15,9 58 14-15,19 17-14 0,-28-75 11 0,0 0-11 16,35 74 12-16,2-10-12 0,-37-64 8 0,0 0-8 16,41 59 9-16,3-2-9 0,-44-57 3 0,0 0-3 0,42 54 4 15,6-6-4-15,-48-48 2 0,0 0-2 0,46 28 2 16,-11-26-2-16,2-2-1611 0</inkml:trace>
  <inkml:trace contextRef="#ctx0" brushRef="#br0" timeOffset="-126190.18">5221 14466 1423 0,'0'0'0'0,"0"0"0"16,14 3 0-16,-14-3 4 0,0 0-4 0,13 11 5 16,1 13-5-16,-14-24 4 0,0 0-4 0,17 26 5 0,1 3-5 15,-18-29 41-15,0 0-41 0,14 31 41 16,-5-1-41-16,-9-30 58 0,0 0-58 0,5 24 58 0,-5-5-58 15,0-19 76-15,0 0-76 0,0 14 76 0,0-4-76 16,0-10 74-16,0 0-74 0,0 0 74 0,9 0-74 16,-9 0 57-16,0 0-57 0,11-12 58 0,4-10-58 15,-15 22 43-15,0 0-43 0,18-32 43 0,2-6-43 16,-20 38 31-16,0 0-31 0,17-36 32 0,-6 7-32 16,-11 29 22-16,0 0-22 0,16-25 23 0,-1 12-23 0,-15 13 24 15,0 0-24-15,22 1 25 0,1 15-25 0,-23-16 21 16,0 0-21-16,22 24 22 0,5 7-22 0,-27-31 20 15,0 0-20-15,23 35 20 0,-5 1-20 0,-18-36 6 16,0 0-6-16,8 42 7 0,3 8-7 0,-11-50 1 16,0 0-1-16,12 40 1 0,-8-23-1 0,1-1-1737 0</inkml:trace>
  <inkml:trace contextRef="#ctx0" brushRef="#br0" timeOffset="-125705.27">6075 13803 1289 0,'0'0'0'0,"0"0"0"0,-18 3 0 0,18-3 20 0,0 0-20 16,-14 9 20-16,0 3-20 0,14-12 10 0,0 0-10 15,-14 45 10-15,-4 49-10 0,18-94 69 0,0 0-69 16,-17 112 70-16,-1 16-70 0,18-128 96 0,0 0-96 16,-5 135 97-16,13 9-97 0,-8-144 82 0,0 0-82 0,32 157 82 15,26 20-82-15,-58-177 69 0,0 0-69 0,78 187 70 16,8 1-70-16,-86-188 42 0,0 0-42 0,78 160 42 15,-11-43-42-15,-67-117 14 0,0 0-14 0,62 97 15 16,-2-12-15-16,2 0-1513 0</inkml:trace>
  <inkml:trace contextRef="#ctx0" brushRef="#br0" timeOffset="-124089.93">6419 14078 1110 0,'0'0'0'0,"0"0"0"0,0 0 0 0,0 0 37 16,0 0-37-16,0 0 38 0,0 19-38 0,0-19 63 15,0 0-63-15,12 21 64 0,6 12-64 0,-18-33 48 0,0 0-48 16,23 40 49-16,8 10-49 0,-31-50 47 0,0 0-47 16,41 57 48-16,5 16-48 0,-46-73 41 0,0 0-41 15,46 69 42-15,-2-17-42 0,-44-52 38 0,0 0-38 16,40 38 38-16,-8-12-38 0,-32-26 36 0,0 0-36 15,27 17 36-15,-10-8-36 0,-17-9 31 0,0 0-31 0,14 0 31 16,0-5-31-16,-14 5 25 0,0 0-25 0,6-16 26 16,-8-13-26-16,2 29 22 0,0 0-22 0,-4-40 23 15,-1-17-23-15,5 57 27 0,0 0-27 0,-3-63 27 16,-3 1-27-16,6 62 26 0,0 0-26 0,0-55 26 16,2 4-26-16,-2 51 28 0,0 0-28 0,4-38 29 15,4 7-29-15,-8 31 27 0,0 0-27 0,6-17 28 16,1 8-28-16,-7 9 21 0,0 0-21 0,14 2 22 15,4 7-22-15,-18-9 15 0,0 0-15 0,23 10 16 0,5 2-16 16,2-3-1579-16</inkml:trace>
  <inkml:trace contextRef="#ctx0" brushRef="#br0" timeOffset="-123849.7">7186 14390 1479 0,'0'0'0'0,"0"0"0"0,12 8 0 0,-12-8 10 15,0 0-10-15,15 0 10 0,-1-10-10 0,-14 10 24 0,0 0-24 16,21-17 24-16,2-4-24 0,-23 21 80 0,0 0-80 16,26-19 80-16,2 5-80 0,-28 14 60 0,0 0-60 15,29-12 60-15,-5 1-60 0,-24 11 51 0,0 0-51 16,23-6 52-16,-7-3-52 0,-16 9 45 0,0 0-45 0,18-2 45 15,8 7-45-15,-3 1-1455 0</inkml:trace>
  <inkml:trace contextRef="#ctx0" brushRef="#br0" timeOffset="-123323.61">7643 13905 807 0,'0'0'0'0,"0"0"0"0,12 12 0 0,-12-12 88 16,0 0-88-16,13 19 88 0,6 18-88 0,-19-37 139 0,0 0-139 16,21 45 139-16,2 1-139 0,-23-46 125 0,0 0-125 15,25 47 125-15,8-9-125 0,-33-38 74 0,0 0-74 16,32 42 74-16,5 1-74 0,-37-43 49 0,0 0-49 15,35 50 49-15,6 5-49 0,-41-55 44 0,0 0-44 0,32 54 45 16,-8-9-45-16,-24-45 35 0,0 0-35 0,18 35 35 16,-6-15-35-16,-12-20 28 0,0 0-28 0,9 0 28 15,2-24-28-15,-11 24 23 0,0 0-23 0,12-40 24 16,2-12-24-16,-14 52 22 0,0 0-22 0,9-57 23 16,0 0-23-16,-9 57 22 0,0 0-22 0,9-59 23 15,-8 4-23-15,-1 55 23 0,0 0-23 0,-1-54 23 16,-5 4-23-16,6 50 19 0,0 0-19 0,-8-47 19 15,-1 9-19-15,9 38 16 0,0 0-16 0,0-24 16 16,0 16-16-16,0 8 10 0,0 0-10 0,5 8 10 0,7 11-10 16,3 2-1624-16</inkml:trace>
  <inkml:trace contextRef="#ctx0" brushRef="#br0" timeOffset="-122905.25">8229 14390 1446 0,'0'0'0'0,"0"0"0"16,0 15 0-16,0-15 18 0,0 0-18 0,0 21 18 16,3 10-18-16,-3-31 42 0,0 0-42 0,5 35 43 15,4-2-43-15,-9-33 37 0,0 0-37 0,18 27 37 16,10-2-37-16,-28-25 37 0,0 0-37 0,35 20 38 16,2-2-38-16,-37-18 39 0,0 0-39 0,41 12 40 15,-6-9-40-15,-35-3 37 0,0 0-37 0,28-5 37 16,-1-5-37-16,-27 10 33 0,0 0-33 0,14-16 34 15,-5-5-34-15,-9 21 29 0,0 0-29 0,-5-24 30 16,-18-2-30-16,23 26 24 0,0 0-24 0,-39-28 25 16,-18 1-25-16,57 27 21 0,0 0-21 0,-58-25 22 0,11 10-22 15,47 15 19-15,0 0-19 0,-34-9 20 0,16 7-20 16,18 2 3-16,0 0-3 0,-8 2 4 0,8-2-4 16,0 0-1540-16</inkml:trace>
  <inkml:trace contextRef="#ctx0" brushRef="#br0" timeOffset="-122573.27">8662 13803 1244 0,'0'0'0'16,"0"0"0"-16,-14 9 0 0,14-9 25 0,0 0-25 0,-12 5 25 15,12-5-25-15,0 0 59 0,0 0-59 0,-11 12 60 16,3 10-60-16,8-22 97 0,0 0-97 0,-9 38 98 16,3 27-98-16,6-65 71 0,0 0-71 0,0 72 72 15,9 3-72-15,-9-75 48 0,0 0-48 0,20 79 49 16,1 4-49-16,-21-83 42 0,0 0-42 0,32 75 42 15,1-13-42-15,-33-62 34 0,0 0-34 0,44 50 34 16,7-13-34-16,-51-37 24 0,0 0-24 0,50 15 25 16,-11-25-25-16,1-1-1477 0</inkml:trace>
  <inkml:trace contextRef="#ctx0" brushRef="#br0" timeOffset="-122306.33">9059 13851 1513 0,'0'0'0'0,"0"0"0"0,0 0 0 16,0 0 2-16,0 0-2 0,0 0 3 0,-8 6-3 16,8-6 1-16,0 0-1 0,0 0 2 0,0 0-2 0,0 0 72 15,0 0-72-15,8 15 73 0,3 13-73 0,-11-28 82 16,0 0-82-16,12 36 82 0,6 18-82 0,-18-54 73 0,0 0-73 16,18 57 73-16,-4 5-73 0,-14-62 61 0,0 0-61 15,12 63 62-15,2-3-62 0,-14-60 40 0,0 0-40 16,14 52 41-16,6-16-41 0,-20-36 30 0,0 0-30 15,26 25 30-15,9-15-30 0,-35-10 17 0,0 0-17 16,36-5 18-16,-8-13-18 0,-28 18 2 0,0 0-2 16,21-25 2-16,-5-3-2 0,0 0-1650 0</inkml:trace>
  <inkml:trace contextRef="#ctx0" brushRef="#br0" timeOffset="-122139.55">8959 14147 1255 0,'0'0'0'0,"7"2"0"16,10 3 0-16,-17-5 25 0,0 0-25 0,27 4 26 15,8-4-26-15,-35 0 23 0,0 0-23 0,37-4 24 0,-1-11-24 16,-36 15 27-16,0 0-27 0,31-19 28 0,1-4-28 16,-32 23 21-16,0 0-21 0,28-21 22 0,-1 2-22 15,-4 2-1029-15</inkml:trace>
  <inkml:trace contextRef="#ctx0" brushRef="#br0" timeOffset="-121942.6">9409 13843 1647 0,'0'0'0'0,"7"8"0"0,7 6 0 0,-14-14 13 15,0 0-13-15,17 26 14 0,6 12-14 0,-23-38 30 0,0 0-30 16,23 44 31-16,4 4-31 0,-27-48 89 0,0 0-89 15,26 42 90-15,-3 1-90 0,-23-43 56 0,0 0-56 16,18 36 57-16,-9 0-57 0,-9-36 46 0,0 0-46 16,1 45 46-16,-6 20-46 0,-4-3-1530 0</inkml:trace>
  <inkml:trace contextRef="#ctx0" brushRef="#br0" timeOffset="-121391.02">6798 15066 1132 0,'0'0'0'16,"4"7"0"-16,-4 9 0 0,0-16 80 0,0 0-80 0,8 14 80 15,10-7-80-15,-18-7 106 0,0 0-106 0,34-2 106 16,18-7-106-16,-52 9 68 0,0 0-68 0,76-12 69 16,30-2-69-16,-106 14 51 0,0 0-51 0,136-14 52 15,30 0-52-15,-166 14 36 0,0 0-36 0,197-10 37 16,29 0-37-16,-226 10 36 0,0 0-36 0,245-9 37 15,11-1-37-15,-256 10 32 0,0 0-32 0,258-14 32 16,-4-7-32-16,-254 21 26 0,0 0-26 0,243-24 27 16,-17-4-27-16,-226 28 22 0,0 0-22 0,204-21 23 15,-20 9-23-15,-184 12 18 0,0 0-18 0,144-8 18 16,-45 1-18-16,-99 7 15 0,0 0-15 0,64-11 15 16,-33-11-15-16,1-1-1529 0</inkml:trace>
  <inkml:trace contextRef="#ctx0" brushRef="#br0" timeOffset="-120922.91">7832 15489 1199 0,'0'0'0'0,"8"6"0"15,7 10 0-15,-15-16 53 0,0 0-53 0,26 35 53 16,15 18-53-16,-41-53 93 0,0 0-93 0,44 61 93 15,-7 5-93-15,-37-66 68 0,0 0-68 0,32 55 68 16,-10-8-68-16,-22-47 43 0,0 0-43 0,18 34 44 16,-6-9-44-16,-12-25 33 0,0 0-33 0,7 19 33 15,6-4-33-15,-13-15 26 0,0 0-26 0,12 9 26 16,2-11-26-16,-14 2 25 0,0 0-25 0,20-12 25 16,1-12-25-16,-21 24 19 0,0 0-19 0,18-37 20 15,-4-11-20-15,-14 48 22 0,0 0-22 0,10-55 23 16,3-13-23-16,-13 68 25 0,0 0-25 0,8-62 26 0,-4 13-26 15,-4 49 25-15,0 0-25 0,5-36 25 0,-3 12-25 16,-2 24 20-16,0 0-20 0,9-18 21 0,7 3-21 16,-16 15 13-16,0 0-13 0,19-21 13 0,2-12-13 15,-1 0-1541-15</inkml:trace>
  <inkml:trace contextRef="#ctx0" brushRef="#br0" timeOffset="-120506.93">9479 13422 1121 0,'0'0'0'0,"0"0"0"0,9 0 0 15,-9 0 4-15,0 0-4 0,14 5 4 0,4 1-4 16,-18-6 1-16,0 0-1 0,31 19 2 0,10 17-2 15,-41-36 44-15,0 0-44 0,55 52 44 0,22 17-44 16,-77-69 90-16,0 0-90 0,85 97 91 0,5 36-91 16,-90-133 84-16,0 0-84 0,90 182 84 0,5 43-84 15,-95-225 63-15,0 0-63 0,67 253 63 0,-44 4-63 16,-23-257 42-16,0 0-42 0,-32 250 42 0,-54-13-42 16,86-237 30-16,0 0-30 0,-129 218 31 0,-35-19-31 0,2 0-1320 15</inkml:trace>
  <inkml:trace contextRef="#ctx0" brushRef="#br0" timeOffset="-98439.83">11393 10747 1222 0,'0'0'0'0,"0"0"0"0,0 0 0 16,0 0 40-16,0 0-40 0,2 31 41 0,5 12-41 15,-7-43 97-15,0 0-97 0,5 54 98 0,-5 6-98 16,0-60 69-16,0 0-69 0,0 61 70 0,-5-7-70 16,5-54 29-16,0 0-29 0,0 48 30 0,0-5-30 15,0-43 18-15,0 0-18 0,0 37 18 0,5-10-18 16,-5-27 10-16,0 0-10 0,0 21 10 0,2-9-10 0,-2-12 5 16,0 0-5-16,0 0 5 0,-7-21-5 0,7 21 3 15,0 0-3-15,-4-25 4 0,4-14-4 0,0 39 2 0,0 0-2 16,0-45 3-16,0-19-3 0,0 64 4 0,0 0-4 15,-5-72 4-15,5-13-4 0,0 85 7 0,0 0-7 16,5-73 7-16,1 16-7 0,-6 57 14 0,0 0-14 16,7-47 14-16,0 15-14 0,-7 32 23 0,0 0-23 15,8-23 23-15,5 11-23 0,-13 12 33 0,0 0-33 16,14-5 33-16,9 5-33 0,-23 0 37 0,0 0-37 16,32 10 38-16,12 6-38 0,-44-16 33 0,0 0-33 15,44 33 33-15,2 12-33 0,-46-45 30 0,0 0-30 16,40 60 30-16,-8 18-30 0,-32-78 18 0,0 0-18 15,19 83 19-15,-4-10-19 0,-15-73 13 0,0 0-13 0,10 66 13 16,1-11-13-16,-11-55 4 0,0 0-4 0,3 41 4 16,-1-18-4-16,1-1-1596 0</inkml:trace>
  <inkml:trace contextRef="#ctx0" brushRef="#br0" timeOffset="-98283.08">11502 11044 1513 0,'0'0'0'0,"0"0"0"0,4 13 0 16,-4-13 0-16,0 0 0 0,9 6 0 0,19-4 0 15,-28-2 4-15,0 0-4 0,35-5 4 0,11-5-4 0,-46 10-1 16,0 0 1-16,49-14 0 0,1-10 0 16,-1-1-1080-16</inkml:trace>
  <inkml:trace contextRef="#ctx0" brushRef="#br0" timeOffset="-97871.08">12134 10546 1457 0,'0'0'0'0,"0"0"0"0,5 5 0 16,-5-5 5-16,0 0-5 0,0 0 6 0,9 12-6 15,-9-12 33-15,0 0-33 0,3 16 33 0,6 13-33 16,-9-29 83-16,0 0-83 0,11 40 84 0,1 5-84 15,-12-45 58-15,0 0-58 0,9 57 58 0,-2 19-58 16,-7-76 51-16,0 0-51 0,11 77 51 0,3-1-51 16,-14-76 40-16,0 0-40 0,14 69 41 0,5-12-41 15,-19-57 30-15,0 0-30 0,21 40 31 0,2-14-31 16,-23-26 18-16,0 0-18 0,22 14 18 0,8-14-18 16,-30 0 7-16,0 0-7 0,33-11 8 0,4-10-8 0,-37 21 0 15,0 0 0-15,32-29 1 0,-11-2-1 0,2-5-1525 16</inkml:trace>
  <inkml:trace contextRef="#ctx0" brushRef="#br0" timeOffset="-97696.99">12174 11015 1446 0,'0'0'0'0,"0"0"0"16,18-7 0-16,-18 7 0 0,0 0 0 0,16-9 0 15,9-3 0-15,-25 12-1 0,0 0 1 0,28-10 0 16,-2 5 0-16,-26 5-35 0,0 0 35 0,32-12-35 16,3-13 35-16,2 1-972 0</inkml:trace>
  <inkml:trace contextRef="#ctx0" brushRef="#br0" timeOffset="-96871.16">13363 10608 1479 0,'0'0'0'0,"0"0"0"16,7 9 0-16,-7-9 70 0,0 0-70 0,6 7 70 15,-6-7-70-15,0 0 111 0,0 0-111 0,8 9 112 16,1 10-112-16,-9-19 71 0,0 0-71 0,11 32 71 16,1 10-71-16,-12-42 39 0,0 0-39 0,18 57 40 15,1 18-40-15,-19-75 22 0,0 0-22 0,27 77 23 16,-1-11-23-16,-26-66 10 0,0 0-10 0,27 56 10 16,-6-20-10-16,-21-36 2 0,0 0-2 0,17 21 3 15,-1-9-3-15,-16-12-1 0,0 0 1 0,20 5 0 0,6-10 0 16,1 0-1539-16</inkml:trace>
  <inkml:trace contextRef="#ctx0" brushRef="#br0" timeOffset="-96589.16">13210 11015 1143 0,'0'0'0'0,"7"2"0"0,9 1 0 0,-16-3 0 0,0 0 0 15,30-3 1-15,19-13-1 0,-49 16 4 0,0 0-4 16,58-24 4-16,11-5-4 0,-69 29 3 0,0 0-3 16,69-33 4-16,-7-2-4 0,-62 35 43 0,0 0-43 15,51-26 43-15,-4 10-43 0,-47 16 78 0,0 0-78 16,46 0 79-16,-3 16-79 0,-43-16 77 0,0 0-77 16,33 26 77-16,-12 14-77 0,-21-40 54 0,0 0-54 0,13 40 55 15,-6-4-55-15,-7-36 38 0,0 0-38 0,7 29 38 16,0-6-38-16,-7-23 25 0,0 0-25 0,7 21 26 15,0 3-26-15,-4-3-1284 0</inkml:trace>
  <inkml:trace contextRef="#ctx0" brushRef="#br0" timeOffset="-96421.4">13795 10669 1479 0,'0'0'0'0,"0"0"0"0,0 0 0 15,0 0 26-15,0 0-26 0,0 0 27 0,9 0-27 16,-9 0 86-16,0 0-86 0,0 0 87 0,0 0-87 16,0 0 30-16,0 0-30 0,0 0 31 0,0 0-31 15,0 0 5-15,0 0-5 0,0 0 6 0,0 10-6 16,2 1-1273-16</inkml:trace>
  <inkml:trace contextRef="#ctx0" brushRef="#br0" timeOffset="-95772.53">14201 10866 1267 0,'0'0'0'0,"2"9"0"16,3 15 0-16,-5-24 15 0,0 0-15 0,9 29 15 15,5 6-15-15,-14-35 19 0,0 0-19 0,12 28 19 0,-5-7-19 16,-7-21 51-16,0 0-51 0,6 13 51 0,-4 6-51 16,-2-19 48-16,0 0-48 0,3 18 49 0,-3-8-49 15,0-10 44-15,0 0-44 0,0 0 45 0,0 0-45 16,0 0 38-16,0 0-38 0,0 0 38 0,0-19-38 16,0 19 32-16,0 0-32 0,4-26 33 0,1-14-33 0,-5 40 26 15,0 0-26-15,9-48 26 0,5 1-26 16,-14 47 27-16,0 0-27 0,17-36 28 0,6 10-28 0,-23 26 26 15,0 0-26-15,27-12 26 0,5 12-26 0,-32 0 25 16,0 0-25-16,35 12 26 0,2 12-26 0,-37-24 22 16,0 0-22-16,32 29 23 0,-6 11-23 0,-26-40 20 0,0 0-20 15,16 33 20-15,-7-12-20 0,-9-21 16 0,0 0-16 16,3 16 17-16,-4-6-17 0,1-10 10 16,0 0-10-16,0 0 11 0,0 9-11 0,0-9 4 0,0 0-4 15,0 0 5-15,10-16-5 0,-10 16 1 0,0 0-1 0,11-21 2 16,5-12-2-16,-16 33 0 0,0 0 0 15,15-38 0-15,3-3 0 0,-18 41 0 0,0 0 0 0,21-37 0 16,8 13 0-16,-29 24 0 0,0 0 0 0,29-12 0 16,-2 12 0-16,-27 0-1 0,0 0 1 0,28 17 0 15,-1 18 0-15,-27-35-1 0,0 0 1 0,24 41 0 16,-8 6 0-16,-16-47-5 0,0 0 5 0,5 49-4 16,-22 1 4-16,3 2-1526 0</inkml:trace>
  <inkml:trace contextRef="#ctx0" brushRef="#br0" timeOffset="-94422.46">14990 10911 1199 0,'0'0'0'0,"0"0"0"15,-2 12 0-15,2-12 56 0,0 0-56 0,-4 5 57 16,4-5-57-16,0 0 50 0,0 0-50 0,0 11 50 15,7-6-50-15,-7-5 85 0,0 0-85 0,11 4 86 16,1-4-86-16,-12 0 55 0,0 0-55 0,18-9 55 0,5-3-55 16,-23 12 39-16,0 0-39 0,26-24 40 0,2-8-40 15,-28 32 34-15,0 0-34 0,23-29 34 0,-10-7-34 16,-13 36 27-16,0 0-27 0,2-32 27 0,-13 7-27 16,11 25 23-16,0 0-23 0,-12-20 23 0,-1 12-23 15,13 8 20-15,0 0-20 0,-16 3 20 0,-14 18-20 16,30-21 18-16,0 0-18 0,-31 33 19 0,4 19-19 15,27-52 20-15,0 0-20 0,-17 60 20 0,9 4-20 0,8-64 16 16,0 0-16-16,6 59 17 0,11-15-17 0,-17-44 14 16,0 0-14-16,27 32 15 0,19-2-15 0,-46-30 12 15,0 0-12-15,49 26 13 0,8-5-13 0,-1-1-1548 16</inkml:trace>
  <inkml:trace contextRef="#ctx0" brushRef="#br0" timeOffset="-91189.39">16009 10359 1043 0,'0'0'0'0,"0"0"0"0,0 0 0 0,0 0 72 15,0 0-72-15,0 0 72 0,0 0-72 0,0 0 136 0,0 0-136 16,12 23 137-16,-3 1-137 0,-9-24 115 0,0 0-115 16,11 29 116-16,5 9-116 0,-16-38 64 0,0 0-64 15,19 45 65-15,-1 7-65 0,-18-52 39 0,0 0-39 16,19 57 39-16,-1 13-39 0,-18-70 32 0,0 0-32 16,17 74 32-16,-4 11-32 0,-13-85 23 0,0 0-23 15,16 74 23-15,5-20-23 0,-21-54 8 0,0 0-8 16,23 36 9-16,3-17-9 0,-26-19 3 0,0 0-3 15,25 9 3-15,8-13-3 0,-33 4 0 0,0 0 0 16,34-12 1-16,-4-7-1 0,-30 19 0 0,0 0 0 16,23-26 0-16,-6-13 0 0,1-3-1464 0</inkml:trace>
  <inkml:trace contextRef="#ctx0" brushRef="#br0" timeOffset="-90987.55">15954 10761 1491 0,'0'0'0'0,"0"0"0"0,11 0 0 16,-11 0 2-16,0 0-2 0,32 0 2 0,35 0-2 16,-67 0 6-16,0 0-6 0,79-4 6 0,-5-8-6 0,-74 12-4 15,0 0 4-15,71-12-4 0,1-4 4 0,-72 16-34 16,0 0 34-16,69-13-33 0,-9-1 33 0,-2 0-1014 15</inkml:trace>
  <inkml:trace contextRef="#ctx0" brushRef="#br0" timeOffset="-90627.93">16875 11032 1614 0,'0'0'0'0,"0"0"0"0,0 9 0 15,0-9-2-15,0 0 2 0,2 9-1 0,1 1 1 16,-3-10 0-16,0 0 0 0,13 17 0 0,3 14 0 16,-16-31 30-16,0 0-30 0,17 26 30 0,-1-1-30 15,-16-25 27-15,0 0-27 0,14 24 28 0,2 4-28 0,0-1-1235 16</inkml:trace>
  <inkml:trace contextRef="#ctx0" brushRef="#br0" timeOffset="-90431.06">17537 11081 1670 0,'0'0'0'0,"7"12"0"16,3 17 0-16,-10-29 36 0,0 0-36 0,13 47 37 15,-6 10-37-15,-7-57 29 0,0 0-29 0,-2 56 29 16,-7 1-29-16,9-57 26 0,0 0-26 0,-18 50 27 16,-6-7-27-16,24-43 12 0,0 0-12 0,-30 33 12 15,7-16-12-15,0 1-1349 0</inkml:trace>
  <inkml:trace contextRef="#ctx0" brushRef="#br0" timeOffset="-89254.73">16835 10795 695 0,'0'0'0'0,"0"0"0"16,0 0 0-16,0 0 32 0,0 0-32 0,0 0 32 15,0 0-32-15,0 0 76 0,0 0-76 0,0 23 77 0,0-6-77 16,0-17 92-16,0 0-92 0,0 19 92 0,3-2-92 16,-3-17 64-16,0 0-64 0,5 25 65 0,4 7-65 15,-9-32 39-15,0 0-39 0,9 35 39 0,0-5-39 16,-9-30 35-16,0 0-35 0,10 31 36 0,3 2-36 16,-13-33 33-16,0 0-33 0,10 32 33 0,-6-7-33 15,-4-25 31-15,0 0-31 0,2 22 32 0,-1-3-32 16,-1-19 26-16,0 0-26 0,6 16 27 0,3-6-27 0,-9-10 23 15,0 0-23-15,1 9 23 0,-1-9-23 0,0 0 20 16,0 0-20-16,0 0 21 0,0-12-21 0,0 12 21 16,0 0-21-16,-7-18 21 0,-5-9-21 0,12 27 19 0,0 0-19 15,-14-28 20-15,-4-5-20 0,18 33 20 16,0 0-20-16,-18-36 21 0,8-1-21 0,10 37 32 0,0 0-32 16,-7-36 32-16,3 3-32 0,4 33 42 0,0 0-42 15,-1-27 42-15,1-1-42 0,0 28 46 0,0 0-46 16,0-21 46-16,1 9-46 0,-1 12 41 0,0 0-41 0,0 0 41 15,2-9-41-15,-2 9 35 0,0 0-35 0,0 0 35 16,2 9-35-16,-2-9 25 0,0 0-25 0,5 24 25 16,6 14-25-16,-11-38 17 0,0 0-17 0,10 50 17 15,-1 4-17-15,-9-54 14 0,0 0-14 0,2 55 14 16,1-4-14-16,-3-51 5 0,0 0-5 0,4 55 5 16,-1 14-5-16,-3-69 1 0,0 0-1 0,11 56 2 15,1-25-2-15,3-2-1652 0</inkml:trace>
  <inkml:trace contextRef="#ctx0" brushRef="#br0" timeOffset="-85589.93">11548 7616 1166 0,'0'0'0'0,"0"0"0"0,0 0 0 15,0 0 47-15,0 0-47 0,0 0 47 0,21 16-47 16,-21-16 111-16,0 0-111 0,0 15 112 0,2 13-112 16,-2-28 100-16,0 0-100 0,4 42 100 0,-1 25-100 15,-3-67 58-15,0 0-58 0,2 73 59 0,1-1-59 16,-3-72 30-16,0 0-30 0,9 70 31 0,2 2-31 0,-11-72 26 16,0 0-26-16,17 66 27 0,5-11-27 15,-22-55 16-15,0 0-16 0,23 39 16 0,3-15-16 0,-26-24 0 16,0 0 0-16,19 10 1 0,-1-10-1 0,-18 0-8 15,0 0 8-15,14-19-7 0,7-19 7 0,-1 2-1389 0</inkml:trace>
  <inkml:trace contextRef="#ctx0" brushRef="#br0" timeOffset="-85401.82">11372 8023 1166 0,'0'0'0'0,"0"0"0"16,12 5 0-16,-12-5 11 0,0 0-11 0,18-2 12 16,5-6-12-16,-23 8 20 0,0 0-20 0,37-12 20 15,12-4-20-15,-49 16 12 0,0 0-12 0,58-16 13 16,-3 4-13-16,-55 12 3 0,0 0-3 0,58-10 4 16,-3 0-4-16,-4 1-886 0</inkml:trace>
  <inkml:trace contextRef="#ctx0" brushRef="#br0" timeOffset="-85220.13">11957 8177 1401 0,'0'0'0'0,"0"9"0"0,2 18 0 0,-2-27 42 15,0 0-42-15,4 31 42 0,-1-1-42 0,-3-30 6 16,0 0-6-16,2 24 6 0,10-7-6 0,-12-17 0 15,0 0 0-15,14 7 0 0,-1-12 0 0,1 2-1063 16</inkml:trace>
  <inkml:trace contextRef="#ctx0" brushRef="#br0" timeOffset="-83722.75">10915 6201 1065 0,'0'0'0'0,"0"0"0"16,0 0 0-16,0 0 47 0,0 0-47 0,0 0 48 16,0 0-48-16,0 0 107 0,0 0-107 0,0 0 107 15,18 13-107-15,-18-13 84 0,0 0-84 0,14 4 84 16,9-1-84-16,-23-3 47 0,0 0-47 0,31 0 48 16,8 0-48-16,-39 0 33 0,0 0-33 0,39-3 34 15,0-6-34-15,-39 9 26 0,0 0-26 0,32-3 26 16,-13 3-26-16,-19 0 21 0,0 0-21 0,12 0 22 15,-12 0-22-15,0 0 19 0,0 0-19 0,0 0 20 0,0 0-20 16,0 0 18-16,0 0-18 0,0 0 18 0,-14-4-18 16,14 4 15-16,0 0-15 0,-23 0 16 0,-17 0-16 15,40 0 15-15,0 0-15 0,-44 4 16 0,8-4-16 16,36 0 13-16,0 0-13 0,-28 3 14 0,2 1-14 16,26-4 10-16,0 0-10 0,-29 5 10 0,8-5-10 15,21 0 9-15,0 0-9 0,-19 3 10 0,-6 3-10 16,25-6 8-16,0 0-8 0,-19 6 9 0,8 0-9 0,11-6 7 15,0 0-7-15,-7 3 7 0,2 1-7 0,5-4 6 16,0 0-6-16,0 0 6 0,0 0-6 0,0 0 3 0,0 0-3 16,0 0 4-16,10-4-4 0,-10 4 3 15,0 0-3-15,22-5 3 0,4 5-3 0,-26 0 2 0,0 0-2 16,35-4 3-16,4-2-3 0,-39 6 2 0,0 0-2 16,41-9 2-16,6 9-2 0,-47 0 2 0,0 0-2 15,43 0 3-15,-5 3-3 0,-38-3 5 0,0 0-5 16,29 4 5-16,-10-2-5 0,-19-2 6 0,0 0-6 15,12 0 6-15,1 0-6 0,-13 0 8 0,0 0-8 0,0 0 9 16,7 0-9-16,-7 0 10 0,0 0-10 0,0 0 10 16,0 0-10-16,0 0 10 0,0 0-10 0,-11-6 10 15,-12-2-10-15,23 8 10 0,0 0-10 0,-39-7 10 16,-6 2-10-16,45 5 8 0,0 0-8 0,-43-4 8 16,13 4-8-16,30 0 8 0,0 0-8 0,-28 4 8 15,-2 4-8-15,30-8 6 0,0 0-6 0,-28 5 7 16,10 2-7-16,18-7 6 0,0 0-6 0,-10 4 7 15,10-4-7-15,0 0 5 0,0 0-5 0,-9 0 6 0,9 0-6 16,0 0 4-16,0 0-4 0,9 5 5 16,8-8-5-16,-17 3 3 0,0 0-3 0,29-2 4 0,4-2-4 15,-33 4 2-15,0 0-2 0,39 0 2 0,1-3-2 16,-40 3 2-16,0 0-2 0,41-5 2 0,-8 1-2 16,-33 4 0-16,0 0 0 0,25-3 1 0,-11-2-1 15,-14 5 0-15,0 0 0 0,9-7 0 0,-9 7 0 16,0 0-13-16,0 0 13 0,5-9-13 0,-5 9 13 15,0 0-1620-15</inkml:trace>
  <inkml:trace contextRef="#ctx0" brushRef="#br0" timeOffset="-78170.77">10901 6137 819 0,'0'0'0'0,"0"0"0"0,0 0 0 0,0 0 41 15,0 0-41-15,5 17 42 0,-5-17-42 0,0 0 101 16,0 0-101-16,-3 12 102 0,3-2-102 0,0-10 98 0,0 0-98 16,3 9 99-16,1-4-99 0,-4-5 69 15,0 0-69-15,0 0 70 0,7 7-70 0,-7-7 44 0,0 0-44 16,10 9 44-16,10-2-44 0,-20-7 35 0,0 0-35 16,26 5 36-16,6-2-36 0,-32-3 30 0,0 0-30 15,33-3 30-15,8-1-30 0,-41 4 24 0,0 0-24 16,41-1 25-16,-3 1-25 0,-38 0 19 0,0 0-19 15,27 0 19-15,-8-4-19 0,-19 4 16 0,0 0-16 16,9 0 16-16,-9 0-16 0,0 0 17 0,0 0-17 0,9-3 17 16,-9 3-17-16,0 0 16 0,0 0-16 0,0 0 17 15,-12-4-17-15,12 4 14 0,0 0-14 0,-15-1 15 16,-2-6-15-16,17 7 15 0,0 0-15 0,-28-6 15 16,-13 0-15-16,41 6 15 0,0 0-15 0,-35-6 15 15,15-1-15-15,20 7 15 0,0 0-15 0,-21-3 15 16,-5 1-15-16,26 2 13 0,0 0-13 0,-25 0 14 0,4 2-14 15,21-2 12-15,0 0-12 0,-18 3 13 0,4-3-13 16,14 0 8-16,0 0-8 0,-12 4 8 0,1-1-8 16,11-3 6-16,0 0-6 0,-14 6 6 0,5-3-6 15,9-3 5-15,0 0-5 0,-7 3 5 0,7-3-5 16,0 0 5-16,0 0-5 0,0 0 5 0,7 0-5 16,-7 0 4-16,0 0-4 0,20 0 4 0,15-3-4 15,-35 3 5-15,0 0-5 0,40-3 6 0,10-3-6 16,-50 6 6-16,0 0-6 0,55-3 7 0,-3-1-7 0,-52 4 9 15,0 0-9-15,46-8 10 0,-17 4-10 0,-29 4 10 16,0 0-10-16,21-5 10 0,-7-2-10 0,-14 7 11 16,0 0-11-16,9 0 12 0,-9 0-12 0,0 0 12 0,0 0-12 15,5 4 13-15,-5-4-13 0,0 0 12 0,0 0-12 16,-11 0 12-16,-6 0-12 0,17 0 11 0,0 0-11 16,-27 0 11-16,-5 3-11 0,32-3 12 0,0 0-12 15,-37 0 12-15,-7 2-12 0,44-2 11 0,0 0-11 16,-40 3 11-16,17-3-11 0,23 0 10 0,0 0-10 0,-18 0 11 15,1 0-11-15,17 0 8 0,0 0-8 0,-15 0 9 16,7 0-9-16,8 0 8 0,0 0-8 0,-9 0 8 16,9 0-8-16,0 0 6 0,0 0-6 0,-9 0 7 15,9 0-7-15,0 0 5 0,0 0-5 0,0 0 6 16,0 0-6-16,0 0 4 0,0 0-4 0,12 9 5 16,2-6-5-16,-14-3 3 0,0 0-3 0,22 4 4 15,2-1-4-15,-24-3 5 0,0 0-5 0,30 2 5 16,2-4-5-16,-32 2 5 0,0 0-5 0,32 0 6 15,-6-3-6-15,-26 3 6 0,0 0-6 0,20-7 6 0,-3 2-6 16,-17 5 5-16,0 0-5 0,9-4 6 0,-9 4-6 16,0 0 7-16,0 0-7 0,0 0 7 0,0 0-7 15,0 0 7-15,0 0-7 0,-21-3 7 0,-13 6-7 16,34-3 6-16,0 0-6 0,-38 4 6 0,9-1-6 16,29-3 6-16,0 0-6 0,-21 5 7 0,4-1-7 15,17-4 5-15,0 0-5 0,-20 3 6 0,-1-3-6 0,21 0 3 16,0 0-3-16,-16 0 4 0,4 0-4 15,12 0 3-15,0 0-3 0,-9 0 3 0,4 0-3 0,5 0 1 16,0 0-1-16,0 0 2 0,-13 0-2 0,13 0 0 16,0 0 0-16,0 0 1 0,0 0-1 0,0 0 0 15,0 0 0-15,0 0 0 0,0 0 0 0,0 0 0 16,0 0 0-16,0 0 0 0,25 6 0 0,-25-6-1 0,0 0 1 16,28 3 0-16,8-3 0 0,-36 0-1 0,0 0 1 15,33 0 0-15,6 0 0 0,-39 0-1 0,0 0 1 16,40-3-1-16,-8-1 1 0,-32 4-1 0,0 0 1 15,23-5-1-15,-12 1 1 0,-11 4-3 0,0 0 3 16,7 0-2-16,-7 0 2 0,0 0-6 0,0 0 6 0,0 0-6 16,0 0 6-16,0 0-9 0,0 0 9 0,0 7-8 15,-7-1 8-15,1-3-1782 0</inkml:trace>
  <inkml:trace contextRef="#ctx0" brushRef="#br0" timeOffset="-76039.69">11176 12256 1076 0,'0'0'0'0,"0"0"0"15,0 0 0-15,0 0 71 0,0 0-71 0,0 0 71 16,0 0-71-16,0 0 131 0,0 0-131 0,0 0 131 16,5 17-131-16,-5-17 115 0,0 0-115 0,2 28 115 0,5 13-115 15,-7-41 72-15,0 0-72 0,5 54 72 0,8 12-72 16,-13-66 35-16,0 0-35 0,14 74 35 0,5 18-35 16,-19-92 28-16,0 0-28 0,21 95 28 0,2-10-28 15,-23-85 24-15,0 0-24 0,22 79 25 0,-1 5-25 16,-21-84 21-16,0 0-21 0,21 70 21 0,-4-23-21 15,-17-47 13-15,0 0-13 0,23 37 14 0,4-22-14 16,-27-15 4-16,0 0-4 0,19 9 5 0,2-16-5 0,-21 7 0 16,0 0 0-16,20-14 0 0,-6-8 0 0,-14 22-4 15,0 0 4-15,12-30-4 0,-6-6 4 0,2-2-1515 16</inkml:trace>
  <inkml:trace contextRef="#ctx0" brushRef="#br0" timeOffset="-75867.5">11091 12827 1345 0,'0'0'0'0,"9"-2"0"16,9-3 0-16,-18 5 0 0,0 0 0 0,32-5 0 16,19-2 0-16,-51 7 0 0,0 0 0 0,53-11 0 15,0-4 0-15,-53 15-30 0,0 0 30 0,51-17-29 16,2-1 29-16,1 1-905 0</inkml:trace>
  <inkml:trace contextRef="#ctx0" brushRef="#br0" timeOffset="-75476.97">11936 13201 1289 0,'0'0'0'0,"0"0"0"15,4 10 0-15,-4-10 0 0,0 0 0 0,9 14 1 16,10 8-1-16,-19-22 52 0,0 0-52 0,18 35 52 16,-6 14-52-16,-12-49 83 0,0 0-83 0,7 60 84 15,-5 8-84-15,-2-68 54 0,0 0-54 0,5 65 54 16,4-8-54-16,-9-57 46 0,0 0-46 0,9 40 46 15,0-22-46-15,-2 1-1261 0</inkml:trace>
  <inkml:trace contextRef="#ctx0" brushRef="#br0" timeOffset="-75072.63">12527 12841 1076 0,'0'0'0'16,"0"0"0"-16,0 0 0 0,0 0 29 0,0 0-29 0,12-4 30 16,8 4-30-16,-20 0 27 0,0 0-27 0,26 2 28 15,6 0-28-15,-32-2 59 0,0 0-59 0,41-4 60 16,3-6-60-16,-44 10 46 0,0 0-46 0,47-9 47 15,3 2-47-15,-50 7 33 0,0 0-33 0,46 0 33 16,-2 9-33-16,-44-9 36 0,0 0-36 0,30 14 37 16,-23 7-37-16,0-1-1096 0</inkml:trace>
  <inkml:trace contextRef="#ctx0" brushRef="#br0" timeOffset="-74908.01">12603 13109 1334 0,'0'0'0'0,"0"0"0"0,14 16 0 16,-14-16 0-16,0 0 0 0,18 12 0 0,5 0 0 16,-23-12-3-16,0 0 3 0,31 0-2 0,15-7 2 15,-46 7 0-15,0 0 0 0,55-12 0 0,8-6 0 16,-63 18 0-16,0 0 0 0,62-24 1 0,-11-5-1 0,2-2-938 16</inkml:trace>
  <inkml:trace contextRef="#ctx0" brushRef="#br0" timeOffset="-74339.69">13667 12882 987 0,'0'0'0'0,"0"0"0"0,-11 16 0 0,11-16 28 0,0 0-28 16,-12 10 28-16,3-5-28 0,9-5 61 0,0 0-61 16,0 0 62-16,0 0-62 0,0 0 117 0,0 0-117 15,0 0 117-15,12 0-117 0,-12 0 70 0,0 0-70 16,21-3 71-16,13-2-71 0,-34 5 53 0,0 0-53 0,48-5 53 16,15 1-53-16,-63 4 55 0,0 0-55 0,72-3 55 15,-3-4-55-15,-69 7 37 0,0 0-37 0,71-7 38 16,-3 2-38-16,-68 5 28 0,0 0-28 0,64 3 29 15,-9 13-29-15,3-1-1357 0</inkml:trace>
  <inkml:trace contextRef="#ctx0" brushRef="#br0" timeOffset="-73554.55">14617 12924 1132 0,'0'0'0'0,"2"19"0"16,2 31 0-16,-4-50 52 0,0 0-52 0,3 62 52 16,-8-5-52-16,5-57 94 0,0 0-94 0,-4 45 94 15,4-17-94-15,0-28 68 0,0 0-68 0,0 17 68 16,-5-4-68-16,5-13 40 0,0 0-40 0,0 0 41 16,0 0-41-16,0 0 29 0,0 0-29 0,-3-18 29 15,-5-30-29-15,8 48 26 0,0 0-26 0,-7-66 26 16,-1-3-26-16,8 69 30 0,0 0-30 0,-9-75 30 0,0 4-30 15,9 71 36-15,0 0-36 0,-9-71 37 0,4-8-37 16,5 79 38-16,0 0-38 0,0-75 39 0,10 6-39 16,-10 69 33-16,0 0-33 0,18-59 34 0,3 13-34 15,-21 46 33-15,0 0-33 0,32-37 33 0,14 11-33 16,-46 26 32-16,0 0-32 0,51-17 33 0,5 5-33 16,-56 12 29-16,0 0-29 0,55-3 29 0,-5 8-29 0,-50-5 27 15,0 0-27-15,40 17 28 0,-15 12-28 0,-25-29 26 16,0 0-26-16,10 45 26 0,-13 19-26 0,3-64 22 15,0 0-22-15,-18 73 23 0,-14 2-23 0,32-75 18 0,0 0-18 16,-35 69 19-16,-7-17-19 0,42-52 13 0,0 0-13 16,-39 34 14-16,11-15-14 0,28-19 4 0,0 0-4 15,-27 9 5-15,-4-7-5 0,31-2 0 0,0 0 0 16,-29-5 1-16,12-8-1 0,17 13-1 0,0 0 1 16,-14-13-1-16,3 0 1 0,11 13-4 0,0 0 4 0,-5-6-3 15,5 6 3-15,0 0-5 0,0 0 5 0,12 3-5 16,20 11 5-16,-32-14-4 0,0 0 4 0,40 21-4 15,12 6 4-15,-52-27-4 0,0 0 4 0,54 31-3 16,-1 4 3-16,-53-35-1 0,0 0 1 0,50 33-1 16,-6-7 1-16,-44-26 0 0,0 0 0 0,42 21 0 15,-3-8 0-15,0 1-1746 0</inkml:trace>
  <inkml:trace contextRef="#ctx0" brushRef="#br0" timeOffset="-73271.55">15512 12432 1726 0,'0'0'0'0,"-9"2"0"0,-12 5 0 16,21-7 49-16,0 0-49 0,-23 9 50 0,-2-6-50 15,25-3 97-15,0 0-97 0,-25 14 98 0,1 17-98 0,24-31 101 16,0 0-101-16,-25 49 101 0,9 8-101 0,16-57 51 15,0 0-51-15,-9 64 52 0,13-7-52 0,-4-57 32 16,0 0-32-16,14 55 33 0,5-5-33 0,-19-50 24 0,0 0-24 16,30 45 24-16,7-8-24 0,-37-37 16 0,0 0-16 15,46 29 16-15,12-6-16 0,-58-23 8 0,0 0-8 16,55 12 8-16,-14-16-8 0,-1 1-1805 0</inkml:trace>
  <inkml:trace contextRef="#ctx0" brushRef="#br0" timeOffset="-72755.21">16208 13209 942 0,'0'0'0'0,"0"0"0"0,13 2 0 15,-13-2 28-15,0 0-28 0,9 0 29 0,-1-5-29 0,-8 5 60 16,0 0-60-16,13-9 61 0,1-12-61 0,-14 21 77 15,0 0-77-15,14-32 77 0,2-20-77 0,-16 52 63 16,0 0-63-16,16-59 64 0,-6-3-64 0,-10 62 51 0,0 0-51 16,9-70 52-16,-4-8-52 0,-5 78 46 0,0 0-46 15,2-83 47-15,-4-8-47 0,2 91 40 0,0 0-40 16,-7-82 40-16,-5 20-40 0,12 62 36 0,0 0-36 16,-18-48 37-16,-5 13-37 0,23 35 34 0,0 0-34 15,-23-21 34-15,2 6-34 0,21 15 30 0,0 0-30 16,-19 0 31-16,1 15-31 0,18-15 25 0,0 0-25 0,-14 26 26 15,4 21-26-15,10-47 19 0,0 0-19 0,0 62 20 16,14 26-20-16,-14-88 18 0,0 0-18 0,24 94 18 16,8-9-18-16,-32-85 17 0,0 0-17 0,35 81 17 15,4 9-17-15,-39-90 16 0,0 0-16 0,43 83 17 16,1-21-17-16,-44-62 14 0,0 0-14 0,40 45 15 16,-5-22-15-16,-35-23 0 0,0 0 0 0,38 0 1 15,-5-19-1-15,6 0-1517 0</inkml:trace>
  <inkml:trace contextRef="#ctx0" brushRef="#br0" timeOffset="-72454.86">16630 12917 1323 0,'0'0'0'0,"0"0"0"0,3-19 0 16,-3 19 3-16,0 0-3 0,2-14 4 0,-2 14-4 16,0 0 1-16,0 0-1 0,0 0 2 0,9 7-2 15,-9-7 43-15,0 0-43 0,9 21 44 0,5 13-44 16,-14-34 70-16,0 0-70 0,14 42 71 0,-9 10-71 16,-5-52 89-16,0 0-89 0,6 43 89 0,-3-14-89 15,-3-29 94-15,0 0-94 0,4 16 95 0,-3-6-95 0,-1-10 64 16,0 0-64-16,4 7 64 0,-4-7-64 0,0 0 53 15,0 0-53-15,0 0 54 0,12-20-54 0,-12 20 40 16,0 0-40-16,14-33 40 0,2-11-40 0,-16 44 27 16,0 0-27-16,16-46 27 0,-2 6-27 0,-14 40 20 0,0 0-20 15,18-30 21-15,-4 11-21 0,-14 19 20 0,0 0-20 16,28-6 20-16,20 9-20 0,-48-3 14 0,0 0-14 16,51 14 15-16,2 12-15 0,-53-26 12 0,0 0-12 15,44 34 13-15,-16 11-13 0,-28-45 9 0,0 0-9 16,14 42 10-16,-8-4-10 0,-6-38 3 0,0 0-3 0,-2 36 3 15,-7-1-3-15,9-35 0 0,0 0 0 0,-12 22 1 16,3-20-1-16,0 0-1784 0</inkml:trace>
  <inkml:trace contextRef="#ctx0" brushRef="#br0" timeOffset="-71921.48">17558 12062 1065 0,'0'0'0'0,"0"0"0"16,-9 2 0-16,9-2-3 0,0 0 3 0,-11 10-2 15,-1 4 2-15,12-14-2 0,0 0 2 0,-14 40-2 16,-9 36 2-16,23-76 32 0,0 0-32 0,-25 95 33 16,9 4-33-16,16-99 94 0,0 0-94 0,-8 114 95 15,16 17-95-15,-8-131 87 0,0 0-87 0,23 141 88 16,11 4-88-16,-34-145 69 0,0 0-69 0,39 142 69 15,-6-16-69-15,-33-126 70 0,0 0-70 0,34 116 70 16,-6 2-70-16,-28-118 53 0,0 0-53 0,35 102 54 0,6-26-54 16,-41-76 40-16,0 0-40 0,46 62 41 0,-1-13-41 15,1-1-1404-15</inkml:trace>
  <inkml:trace contextRef="#ctx0" brushRef="#br0" timeOffset="-71335.27">18000 12356 1132 0,'0'0'0'0,"0"0"0"0,8 16 0 16,-8-16 1-16,0 0-1 0,5 10 2 0,-2-3-2 16,-3-7 5-16,0 0-5 0,11 17 5 0,15 20-5 15,-26-37 60-15,0 0-60 0,29 50 61 0,2 16-61 16,-31-66 66-16,0 0-66 0,30 65 67 0,2 3-67 15,-32-68 57-15,0 0-57 0,32 57 58 0,-13-14-58 16,-19-43 68-16,0 0-68 0,16 31 68 0,-2-10-68 0,-14-21 57 16,0 0-57-16,14 14 58 0,-3-9-58 0,-11-5 52 15,0 0-52-15,16-7 53 0,7-12-53 0,-23 19 47 16,0 0-47-16,23-31 47 0,1-16-47 0,-24 47 43 0,0 0-43 16,20-58 44-16,-4-17-44 0,-16 75 41 0,0 0-41 15,14-67 42-15,-4 6-42 0,-10 61 26 16,0 0-26-16,7-41 27 0,-5 16-27 0,-2 25 16 0,0 0-16 15,0-14 16-15,0 14-16 0,0 0 9 0,0 0-9 0,0-5 10 16,0 5-10-16,0 0-1619 0</inkml:trace>
  <inkml:trace contextRef="#ctx0" brushRef="#br0" timeOffset="-71019.5">18725 12688 1345 0,'0'0'0'0,"7"-1"0"0,9-6 0 16,-16 7 30-16,0 0-30 0,23-7 30 0,4 2-30 15,-27 5 61-15,0 0-61 0,32-9 61 0,5 0-61 0,-37 9 104 16,0 0-104-16,33-13 104 0,-1-5-104 0,-32 18 84 16,0 0-84-16,33-19 84 0,-4 7-84 0,-29 12 69 15,0 0-69-15,26-10 69 0,-8 5-69 0,-18 5 39 16,0 0-39-16,14-7 40 0,-4 0-40 0,-10 7 22 16,0 0-22-16,11-4 23 0,1 4-23 0,1 0-1564 0</inkml:trace>
  <inkml:trace contextRef="#ctx0" brushRef="#br0" timeOffset="-68136.04">10910 6137 135 0,'0'0'0'0,"0"0"0"16,0 0 0-16,0 0 1 0,0 0-1 0,0 0 2 15,0 0-2-15,0 0 9 0,0 0-9 0,0 0 10 16,0 0-10-16,0 0 19 0,0 0-19 0,0 0 20 16,0 0-20-16,0 0 31 0,0 0-31 0,0 0 32 15,0 0-32-15,0 0 28 0,0 0-28 0,0 0 28 16,0 0-28-16,0 0 24 0,0 0-24 0,0 0 25 16,0 0-25-16,0 0 26 0,0 0-26 0,0 0 27 0,0 0-27 15,0 0 25-15,0 0-25 0,0 0 26 0,0 0-26 16,0 0 27-16,0 0-27 0,0 0 28 0,0 0-28 15,0 0 26-15,0 0-26 0,0 0 27 0,0 0-27 16,0 0 26-16,0 0-26 0,0 0 26 0,0 0-26 16,0 0 20-16,0 0-20 0,0 0 21 0,0 0-21 15,0 0 21-15,0 0-21 0,0 0 21 0,0 0-21 16,0 0 21-16,0 0-21 0,0 0 22 0,0 0-22 16,0 0 22-16,0 0-22 0,0 0 22 0,0 0-22 0,0 0 25 15,0 0-25-15,0 0 26 0,0 0-26 0,0 0 23 16,0 0-23-16,0 0 23 0,0 0-23 0,0 0 23 15,0 0-23-15,0 0 23 0,0 0-23 0,0 0 21 0,0 0-21 16,0 0 21-16,0 0-21 0,0 0 19 16,0 0-19-16,0 0 20 0,0 0-20 0,0 0 18 0,0 0-18 15,0 0 18-15,0 0-18 0,0 0 15 0,0 0-15 16,0 0 16-16,0 0-16 0,0 0 13 0,0 0-13 0,0 0 14 16,0 0-14-16,0 0 11 0,0 0-11 0,0 0 12 15,0 0-12-15,0 0 10 0,0 0-10 0,0 0 11 16,0 0-11-16,0 0 10 0,0 0-10 0,10 17 10 15,-10-17-10-15,0 0 8 0,0 0-8 0,0 7 8 16,0-7-8-16,0 0 5 0,0 0-5 0,4 12 6 16,-4-12-6-16,0 0-1 0,0 0 1 0,0 0 0 15,2 5 0-15,-2-5-11 0,0 0 11 0,0 0-11 16,0 0 11-16,0 0-34 0,0 0 34 0,0 0-34 16,0 0 34-16,0 0-50 0,0 0 50 0,0 0-49 15,0 0 49-15,0 0-703 0</inkml:trace>
  <inkml:trace contextRef="#ctx0" brushRef="#br0" timeOffset="-66639.24">19549 12304 1043 0,'0'0'0'0,"0"0"0"0,-9 21 0 16,9-21 23-16,0 0-23 0,-5 16 23 0,0 3-23 15,5-19 74-15,0 0-74 0,0 33 74 0,5 20-74 0,-5-53 56 16,0 0-56-16,14 64 57 0,7 9-57 15,-21-73 34-15,0 0-34 0,32 64 34 0,9-14-34 0,-41-50 21 16,0 0-21-16,44 40 21 0,2-11-21 0,-46-29 16 16,0 0-16-16,45 18 16 0,-11-13-16 0,-34-5 13 0,0 0-13 15,34-9 13-15,3-17-13 0,-37 26 26 16,0 0-26-16,35-40 26 0,-7-17-26 0,-28 57 38 0,0 0-38 16,21-65 38-16,-7-5-38 0,-14 70 41 0,0 0-41 15,2-72 41-15,-12 11-41 0,10 61 48 0,0 0-48 16,-23-64 49-16,-13-5-49 0,36 69 42 0,0 0-42 15,-42-61 42-15,-2 25-42 0,44 36 38 0,0 0-38 0,-50-10 38 16,5 29-38-16,45-19 35 0,0 0-35 0,-39 36 36 16,4 16-36-16,35-52 28 0,0 0-28 0,-25 48 29 15,7-11-29-15,18-37 7 0,0 0-7 0,0 36 7 16,14-5-7-16,-14-31 1 0,0 0-1 0,23 31 2 16,9 0-2-16,-2 1-1538 0</inkml:trace>
  <inkml:trace contextRef="#ctx0" brushRef="#br0" timeOffset="-66425.86">20251 12488 1569 0,'0'0'0'0,"0"0"0"0,0 0 0 15,0 0 0-15,0 0 0 0,7-5 0 0,-7 5 0 16,0 0-7-16,0 0 7 0,0 0-7 15,7-2 7-15,-7 2 45 0,0 0-45 0,0 0 45 0,6-7-45 0,-6 7 85 16,0 0-85-16,3-7 85 0,2-2-85 0,-5 9 79 16,0 0-79-16,0-7 80 0,0 7-80 0,0 0 67 15,0 0-67-15,0 0 68 0,-8-7-68 0,-1 1-1522 0</inkml:trace>
  <inkml:trace contextRef="#ctx0" brushRef="#br0" timeOffset="-66020.39">20512 12046 998 0,'0'0'0'0,"0"0"0"0,4 7 0 15,-4-7 25-15,0 0-25 0,0 0 26 0,0 0-26 16,0 0 80-16,0 0-80 0,12 18 81 0,6 11-81 15,-18-29 75-15,0 0-75 0,23 49 75 0,5 16-75 0,-28-65 51 16,0 0-51-16,26 70 52 0,-3-8-52 0,-23-62 75 16,0 0-75-16,18 64 76 0,-6 3-76 0,-12-67 65 15,0 0-65-15,9 70 65 0,-2-10-65 0,-7-60 34 0,0 0-34 16,5 50 34-16,1-19-34 0,-6-31 16 16,0 0-16-16,3 19 17 0,-1-10-17 0,0 0-1324 0</inkml:trace>
  <inkml:trace contextRef="#ctx0" brushRef="#br0" timeOffset="-65521.44">20964 12155 1110 0,'0'0'0'0,"0"0"0"0,0 0 0 16,0 0 2-16,0 0-2 0,0 0 3 0,-4 11-3 15,4-11 37-15,0 0-37 0,11 22 37 0,10 23-37 0,-21-45 49 16,0 0-49-16,28 51 49 0,4-5-49 0,-32-46 37 16,0 0-37-16,34 44 38 0,-1 4-38 0,-33-48 55 15,0 0-55-15,28 48 56 0,-5-4-56 0,-23-44 59 16,0 0-59-16,20 38 60 0,-8-5-60 0,-12-33 54 16,0 0-54-16,9 24 55 0,-4-14-55 0,-5-10 45 0,0 0-45 15,7-3 46-15,4-15-46 0,-11 18 33 0,0 0-33 16,12-27 34-16,2-15-34 0,-14 42 27 0,0 0-27 15,14-46 27-15,-1-5-27 0,-13 51 25 0,0 0-25 0,8-53 25 16,-2-1-25-16,-6 54 24 0,0 0-24 16,3-54 24-16,-5 9-24 0,2 45 21 0,0 0-21 0,-1-31 22 15,1 14-22-15,0 17 15 0,0 0-15 0,0 0 16 16,7 7-16-16,-7-7 11 0,0 0-11 0,7 10 12 16,0-3-12-16,0 0-1521 0</inkml:trace>
  <inkml:trace contextRef="#ctx0" brushRef="#br0" timeOffset="-64955.17">18514 13491 695 0,'0'0'0'0,"0"0"0"15,0 0 0-15,0 0 19 0,0 0-19 16,23-15 20-16,-4 6-20 0,-19 9 46 0,0 0-46 0,32-3 46 15,21-2-46-15,-53 5 112 0,0 0-112 0,65-6 113 16,23 5-113-16,-88 1 73 0,0 0-73 0,101-7 74 16,19-4-74-16,-120 11 62 0,0 0-62 0,141-17 62 15,25-5-62-15,-166 22 64 0,0 0-64 0,211-28 64 0,47-8-64 16,-258 36 51-16,0 0-51 0,282-37 52 0,4-11-52 16,-286 48 43-16,0 0-43 0,271-45 43 0,-17 1-43 15,-254 44 41-15,0 0-41 0,226-38 41 0,-35 9-41 16,-191 29 28-16,0 0-28 0,148-19 29 0,-48 12-29 15,-100 7 19-15,0 0-19 0,57 0 20 0,-41 14-20 0,0 0-1303 16</inkml:trace>
  <inkml:trace contextRef="#ctx0" brushRef="#br0" timeOffset="-64539.1">20424 13677 1132 0,'0'0'0'0,"2"7"0"15,7 10 0-15,-9-17 48 0,0 0-48 0,16 26 49 16,8 8-49-16,-24-34 73 0,0 0-73 0,30 38 74 16,4 6-74-16,-34-44 52 0,0 0-52 0,33 45 53 15,-3-5-53-15,-30-40 37 0,0 0-37 0,23 34 37 0,-7-11-37 16,-16-23 37-16,0 0-37 0,12 13 38 0,1-2-38 16,-13-11 41-16,0 0-41 0,16 0 41 0,5-12-41 15,-21 12 41-15,0 0-41 0,19-28 42 0,-8-22-42 16,-11 50 48-16,0 0-48 0,12-59 48 0,2 2-48 15,-14 57 45-15,0 0-45 0,13-55 45 0,-8 6-45 16,-5 49 36-16,0 0-36 0,5-47 37 0,-1 4-37 16,-4 43 26-16,0 0-26 0,1-43 27 0,6 7-27 15,-7 36 24-15,0 0-24 0,16-37 25 0,13 4-25 0,-1 0-1557 16</inkml:trace>
  <inkml:trace contextRef="#ctx0" brushRef="#br0" timeOffset="-64188.96">21477 12026 1278 0,'0'0'0'0,"0"0"0"16,9-12 0-16,-9 12 47 0,0 0-47 0,9-9 48 15,1 5-48-15,-10 4 87 0,0 0-87 0,25 9 87 0,19 19-87 16,-44-28 63-16,0 0-63 0,51 50 63 0,-1 24-63 16,-50-74 57-16,0 0-57 0,46 94 58 0,5 17-58 15,-51-111 46-15,0 0-46 0,44 138 47 0,-9 39-47 16,-35-177 50-16,0 0-50 0,12 216 51 0,-38 24-51 15,26-240 23-15,0 0-23 0,-49 232 24 0,-27-24-24 16,76-208 18-16,0 0-18 0,-85 166 18 0,-7-45-18 16,-1 2-1489-16</inkml:trace>
  <inkml:trace contextRef="#ctx0" brushRef="#br0" timeOffset="-62839.29">11508 14533 1233 0,'0'0'0'0,"0"0"0"0,0 0 0 0,0 0 84 16,0 0-84-16,-29 4 84 0,17-8-84 0,12 4 159 0,0 0-159 15,-9-3 159-15,2-1-159 0,7 4 95 0,0 0-95 16,-7 9 95-16,-2 15-95 0,9-24 59 0,0 0-59 16,-5 42 60-16,1 17-60 0,4-59 36 0,0 0-36 15,4 76 36-15,5 19-36 0,-9-95 22 0,0 0-22 16,14 102 22-16,4-12-22 0,-18-90 19 0,0 0-19 0,26 87 19 16,6-1-19-16,-32-86 7 0,0 0-7 0,35 73 7 15,2-25-7-15,-37-48 1 0,0 0-1 0,32 31 1 16,-9-12-1-16,-23-19 0 0,0 0 0 0,23 9 0 15,3-11 0-15,1 1-1589 0</inkml:trace>
  <inkml:trace contextRef="#ctx0" brushRef="#br0" timeOffset="-62672.05">11259 15129 1177 0,'0'0'0'0,"0"0"0"0,0 0 0 15,0 0 29-15,0 0-29 0,18-7 30 0,4-11-30 16,-22 18 62-16,0 0-62 0,38-19 63 0,18-1-63 16,-56 20 20-16,0 0-20 0,72-20 20 0,15 3-20 15,-87 17 2-15,0 0-2 0,93-10 2 0,-1 8-2 16,-6-1-994-16</inkml:trace>
  <inkml:trace contextRef="#ctx0" brushRef="#br0" timeOffset="-62461.64">12111 15447 1502 0,'0'0'0'0,"2"7"0"15,1 12 0-15,-3-19 4 0,0 0-4 0,5 29 4 16,2 9-4-16,-7-38 9 0,0 0-9 0,11 42 10 15,-2-2-10-15,-9-40 0 0,0 0 0 0,10 26 0 16,6-19 0-16,-2 0-1087 0</inkml:trace>
  <inkml:trace contextRef="#ctx0" brushRef="#br0" timeOffset="-62221.49">12666 15018 1423 0,'0'0'0'0,"0"0"0"0,0 0 0 16,0 0 21-16,0 0-21 0,0 0 22 0,9 2-22 0,-9-2 43 16,0 0-43-16,16-2 43 0,18-9-43 15,-34 11 57-15,0 0-57 0,42-17 58 0,11 2-58 0,-53 15 20 16,0 0-20-16,49-13 21 0,-3 5-21 0,-46 8 10 0,0 0-10 15,32-9 10-15,-18-1-10 0,0-1-1236 16</inkml:trace>
  <inkml:trace contextRef="#ctx0" brushRef="#br0" timeOffset="-62071.33">12681 15248 1423 0,'0'0'0'0,"0"0"0"16,12 10 0-16,-12-10 7 0,0 0-7 0,19-1 7 15,13-18-7-15,-32 19 13 0,0 0-13 0,44-30 13 16,11-4-13-16,-55 34 2 0,0 0-2 0,55-32 3 16,-1 10-3-16,1-1-1041 0</inkml:trace>
  <inkml:trace contextRef="#ctx0" brushRef="#br0" timeOffset="-61726.46">13593 15220 1143 0,'0'0'0'16,"0"0"0"-16,10 0 0 0,-10 0 12 0,0 0-12 16,18 0 13-16,12 0-13 0,-30 0 56 0,0 0-56 15,40-1 57-15,15-8-57 0,-55 9 28 0,0 0-28 0,63-5 29 16,5 8-29-16,-68-3 26 0,0 0-26 0,67 0 26 15,-7-14-26-15,-1 0-983 0</inkml:trace>
  <inkml:trace contextRef="#ctx0" brushRef="#br0" timeOffset="-61070.73">14483 15073 1211 0,'0'0'0'0,"4"11"0"0,5 15 0 0,-9-26 34 15,0 0-34-15,12 39 34 0,-1 12-34 0,-11-51 14 16,0 0-14-16,8 46 15 0,-4-13-15 0,-4-33 82 16,0 0-82-16,5 28 82 0,-5-7-82 0,0-21 70 15,0 0-70-15,0 17 71 0,0-3-71 0,0-14 55 0,0 0-55 16,-9 8 56-16,1-6-56 0,8-2 48 0,0 0-48 16,-15-17 49-16,0-26-49 0,15 43 34 0,0 0-34 15,-15-56 35-15,7-10-35 0,8 66 29 0,0 0-29 16,-6-65 30-16,5 6-30 0,1 59 27 0,0 0-27 0,5-56 27 15,0-4-27-15,-5 60 23 0,0 0-23 0,13-62 23 16,-3 1-23-16,-10 61 18 0,0 0-18 0,16-50 19 16,5 15-19-16,-21 35 17 0,0 0-17 0,25-26 17 15,3 7-17-15,-28 19 18 0,0 0-18 0,37-10 19 16,11 6-19-16,-48 4 16 0,0 0-16 0,47 7 16 16,1 12-16-16,-48-19 14 0,0 0-14 0,32 33 14 15,-15 10-14-15,-17-43 12 0,0 0-12 0,2 52 12 16,-19 5-12-16,17-57 11 0,0 0-11 0,-29 52 11 0,-8-10-11 15,37-42 10-15,0 0-10 0,-39 31 10 0,15-14-10 16,24-17 3-16,0 0-3 0,-23 11 4 0,2-4-4 16,21-7 0-16,0 0 0 0,-20 3 1 0,4-1-1 15,16-2 0-15,0 0 0 0,-14 0 0 0,4-2 0 16,10 2-1-16,0 0 1 0,-9-3 0 0,9 3 0 16,0 0-2-16,0 0 2 0,0 0-1 0,25 26 1 15,-25-26-3-15,0 0 3 0,31 31-2 0,12 5 2 16,-43-36-1-16,0 0 1 0,47 38-1 0,8-1 1 15,-55-37-1-15,0 0 1 0,56 31-1 0,-4-9 1 0,-52-22-1 16,0 0 1-16,52 9-1 0,0-20 1 0,2 3-1647 16</inkml:trace>
  <inkml:trace contextRef="#ctx0" brushRef="#br0" timeOffset="-60854.47">15286 14653 1535 0,'0'0'0'0,"0"0"0"16,-9 3 0-16,9-3 62 0,0 0-62 0,-9 4 62 16,0-1-62-16,9-3 99 0,0 0-99 0,-14 17 99 15,-9 23-99-15,23-40 81 0,0 0-81 0,-23 54 81 16,9 18-81-16,14-72 48 0,0 0-48 0,-1 75 49 16,11-9-49-16,-10-66 35 0,0 0-35 0,23 57 36 15,16-4-36-15,-39-53 23 0,0 0-23 0,48 51 23 16,6-5-23-16,-54-46 14 0,0 0-14 0,51 33 14 0,-3-21-14 15,-6 0-1636-15</inkml:trace>
  <inkml:trace contextRef="#ctx0" brushRef="#br0" timeOffset="-60419.82">16073 15234 1255 0,'0'0'0'15,"3"-7"0"-15,6-10 0 0,-9 17 53 0,0 0-53 16,18-28 54-16,4-12-54 0,-22 40 90 0,0 0-90 0,23-48 91 15,-5-7-91-15,-18 55 80 0,0 0-80 0,14-66 80 16,-12-16-80-16,-2 82 66 0,0 0-66 0,-2-79 66 16,-7 8-66-16,9 71 51 0,0 0-51 0,-14-64 51 15,-9 8-51-15,23 56 39 0,0 0-39 0,-24-48 40 16,1 8-40-16,23 40 30 0,0 0-30 0,-20-26 31 16,8 16-31-16,12 10 22 0,0 0-22 0,-11 10 23 15,4 21-23-15,7-31 15 0,0 0-15 0,4 44 16 16,17 8-16-16,-21-52 12 0,0 0-12 0,32 58 13 15,5 10-13-15,-37-68 11 0,0 0-11 0,40 66 11 16,1-2-11-16,-41-64 7 0,0 0-7 0,39 59 7 16,-6-8-7-16,-33-51 1 0,0 0-1 0,30 39 2 0,-5-13-2 15,-25-26 0-15,0 0 0 0,30 12 0 16,12-12 0-16,2 0-1603 0</inkml:trace>
  <inkml:trace contextRef="#ctx0" brushRef="#br0" timeOffset="-60156.5">16533 14859 1379 0,'0'0'0'0,"0"0"0"0,0 0 0 0,0 0 15 15,0 0-15-15,3 8 16 0,-1-1-16 16,-2-7 31-16,0 0-31 0,7 19 32 0,2 18-32 0,-9-37 70 16,0 0-70-16,11 34 71 0,-4-13-71 0,-7-21 60 0,0 0-60 15,5 14 61-15,4-2-61 0,-9-12 57 0,0 0-57 16,5 7 58-16,-5-7-58 0,0 0 51 0,0 0-51 16,9 7 52-16,0-9-52 0,-9 2 43 0,0 0-43 15,17-7 44-15,3-12-44 0,-20 19 32 0,0 0-32 16,21-28 32-16,-7-3-32 0,-14 31 25 0,0 0-25 15,11-26 26-15,-1 11-26 0,-10 15 19 0,0 0-19 16,11-7 20-16,-2 8-20 0,-9-1 14 0,0 0-14 0,17 14 14 16,10 16-14-16,-27-30 8 0,0 0-8 0,28 34 9 15,-10-6-9-15,-18-28 5 0,0 0-5 0,14 29 6 16,3 15-6-16,-3-1-1628 0</inkml:trace>
  <inkml:trace contextRef="#ctx0" brushRef="#br0" timeOffset="-59855.38">17351 14473 1345 0,'0'0'0'0,"-7"3"0"0,-16 4 0 0,23-7 30 16,0 0-30-16,-26 19 30 0,3 17-30 0,23-36 69 15,0 0-69-15,-18 52 69 0,10 14-69 0,8-66 104 0,0 0-104 16,-4 78 104-16,9 15-104 0,-5-93 63 0,0 0-63 16,18 106 64-16,15 3-64 0,-33-109 48 0,0 0-48 15,52 113 49-15,22 1-49 0,-74-114 25 0,0 0-25 16,84 114 25-16,10-2-25 0,-2-3-1459 0</inkml:trace>
  <inkml:trace contextRef="#ctx0" brushRef="#br0" timeOffset="-52770.59">17854 14673 875 0,'0'0'0'0,"0"0"0"0,-44 7 0 0,44-7 63 0,0 0-63 16,-35 9 63-16,6-2-63 0,29-7 139 0,0 0-139 15,-26 14 139-15,3 12-139 0,23-26 94 0,0 0-94 16,-14 40 94-16,5 18-94 0,9-58 54 0,0 0-54 15,2 64 54-15,10-1-54 0,-12-63 34 0,0 0-34 16,21 55 34-16,11-8-34 0,-32-47 23 0,0 0-23 16,37 41 24-16,6-3-24 0,-43-38 22 0,0 0-22 0,40 26 22 15,1-15-22-15,-41-11 19 0,0 0-19 0,39-7 20 16,-8-17-20-16,-31 24 18 0,0 0-18 0,32-35 19 16,-9-10-19-16,-23 45 22 0,0 0-22 0,19-50 22 15,-8-4-22-15,-11 54 20 0,0 0-20 0,0-62 21 16,-12-7-21-16,12 69 17 0,0 0-17 0,-29-66 17 15,-6 10-17-15,35 56 16 0,0 0-16 0,-40-39 17 16,-6 18-17-16,46 21 20 0,0 0-20 0,-39-9 21 16,12 11-21-16,27-2 6 0,0 0-6 0,-19 12 6 0,-2 9-6 15,21-21 1-15,0 0-1 0,-9 26 1 0,13 5-1 16,-4-31 1-16,0 0-1 0,19 33 2 0,14-2-2 16,-1 2-1455-16</inkml:trace>
  <inkml:trace contextRef="#ctx0" brushRef="#br0" timeOffset="-52613.22">18262 14985 1558 0,'0'0'0'0,"0"0"0"0,0 0 0 0,0 0 1 16,0 0-1-16,0 0 2 0,-8-12-2 0,8 12 3 15,0 0-3-15,0-11 3 0,4 1-3 0,-4 10-6 0,0 0 6 16,9-12-6-16,12-5 6 0,-3-1-1107 0</inkml:trace>
  <inkml:trace contextRef="#ctx0" brushRef="#br0" timeOffset="-52155.78">18704 14602 1614 0,'0'0'0'0,"-5"0"0"16,-13 0 0-16,18 0 20 0,0 0-20 0,-21-5 21 0,-2-7-21 16,23 12 22-16,0 0-22 0,-24-12 22 0,6 7-22 15,18 5 85-15,0 0-85 0,-14 0 86 0,3 5-86 16,11-5 63-16,0 0-63 0,-7 10 63 0,-2 9-63 15,9-19 49-15,0 0-49 0,-7 21 49 0,6-2-49 16,1-19 35-16,0 0-35 0,0 18 35 0,5 1-35 16,-5-19 22-16,0 0-22 0,9 19 23 0,3-6-23 0,-12-13 16 15,0 0-16-15,18 9 17 0,5-5-17 0,-23-4 8 16,0 0-8-16,24-2 9 0,-1-7-9 16,-23 9 4-16,0 0-4 0,23-12 4 0,2-3-4 15,-25 15 1-15,0 0-1 0,24-14 2 0,-6 5-2 0,-18 9 1 16,0 0-1-16,12-7 1 0,-12 7-1 0,0 0 0 0,0 0 0 15,0 0 0-15,9 9 0 0,-9-9 0 0,0 0 0 16,6 33 0-16,4 31 0 0,-10-64 0 0,0 0 0 16,16 69 1-16,-4-3-1 0,-12-66 1 0,0 0-1 15,15 52 1-15,-5-21-1 0,-10-31 1 0,0 0-1 0,12 29 1 16,3 9-1-16,-3 2-1648 0</inkml:trace>
  <inkml:trace contextRef="#ctx0" brushRef="#br0" timeOffset="-51938.34">19013 14203 1715 0,'0'0'0'0,"0"0"0"0,3 8 0 16,-3-8 36-16,0 0-36 0,9 18 36 0,11 11-36 15,-20-29 71-15,0 0-71 0,33 47 72 0,18 25-72 16,-51-72 98-16,0 0-98 0,62 87 99 0,5 5-99 15,-67-92 58-15,0 0-58 0,55 102 58 0,-23 10-58 16,-32-112 38-16,0 0-38 0,3 116 39 0,-31 4-39 16,28-120 33-16,0 0-33 0,-57 112 34 0,-27 1-34 15,-1-3-1731-15</inkml:trace>
  <inkml:trace contextRef="#ctx0" brushRef="#br0" timeOffset="-45871.5">11439 16283 975 0,'0'0'0'0,"0"0"0"0,0 0 0 0,0 0 38 16,0 0-38-16,3 38 39 0,-3 9-39 0,0-47 85 16,0 0-85-16,-1 64 86 0,-1 10-86 0,2-74 80 15,0 0-80-15,-4 80 81 0,4-11-81 0,0-69 50 16,0 0-50-16,4 55 50 0,-4-20-50 0,0-35 34 0,0 0-34 15,0 29 35-15,2 1-35 0,-2-30 27 0,0 0-27 16,1 22 28-16,-1-10-28 0,0-12 22 0,0 0-22 16,0 0 23-16,0 0-23 0,0 0 18 0,0 0-18 15,-3-17 18-15,-2-11-18 0,5 28 14 0,0 0-14 0,-9-38 15 16,3-8-15-16,6 46 14 0,0 0-14 0,-3-61 15 16,3-17-15-16,0 78 18 0,0 0-18 0,0-76 19 15,3 14-19-15,-3 62 25 0,0 0-25 0,7-57 26 16,1 6-26-16,-8 51 26 0,0 0-26 0,8-43 26 15,3 10-26-15,-11 33 26 0,0 0-26 0,14-17 26 16,7 12-26-16,-21 5 25 0,0 0-25 0,27 10 26 16,11 14-26-16,-38-24 22 0,0 0-22 0,48 33 23 15,-2 7-23-15,-46-40 20 0,0 0-20 0,44 43 20 16,-12 4-20-16,-32-47 16 0,0 0-16 0,23 57 17 16,-4 11-17-16,-19-68 10 0,0 0-10 0,18 69 11 0,3-7-11 15,-21-62 6-15,0 0-6 0,14 49 7 0,-3-18-7 16,1 2-1547-16</inkml:trace>
  <inkml:trace contextRef="#ctx0" brushRef="#br0" timeOffset="-45707.06">11444 16601 1345 0,'0'0'0'0,"0"0"0"0,-5 2 0 0,5-2 20 15,0 0-20-15,0 0 20 0,3-10-20 0,-3 10 49 16,0 0-49-16,20-16 50 0,12-3-50 0,-32 19 34 15,0 0-34-15,40-21 34 0,13 0-34 0,-53 21 12 0,0 0-12 16,58-15 13-16,6 6-13 0,-1 1-1123 0</inkml:trace>
  <inkml:trace contextRef="#ctx0" brushRef="#br0" timeOffset="-45421.25">12084 16096 1233 0,'0'0'0'0,"0"0"0"15,2-7 0-15,-2 7 22 0,0 0-22 0,0 0 23 16,7-3-23-16,-7 3 35 0,0 0-35 0,6 15 36 0,6 20-36 16,-12-35 53-16,0 0-53 0,10 46 54 0,5 10-54 15,-15-56 53-15,0 0-53 0,15 62 53 0,3 11-53 16,-18-73 56-16,0 0-56 0,19 78 57 0,3 1-57 15,-22-79 50-15,0 0-50 0,24 75 51 0,6-16-51 16,-30-59 40-16,0 0-40 0,29 41 40 0,-7-18-40 16,-22-23 25-16,0 0-25 0,27 10 26 0,-4-7-26 15,-23-3 7-15,0 0-7 0,26-10 7 0,6-19-7 16,-4-3-1381-16</inkml:trace>
  <inkml:trace contextRef="#ctx0" brushRef="#br0" timeOffset="-45240.29">12076 16458 1423 0,'0'0'0'15,"0"0"0"-15,0 0 0 0,0 0 0 0,0 0 0 16,0 0 1-16,17 3-1 0,-17-3 0 0,0 0 0 0,23-3 0 16,9-11 0-16,-32 14 30 0,0 0-30 0,37-18 30 15,4 1-30-15,-41 17 27 0,0 0-27 0,45-14 28 16,7 6-28-16,2-1-1095 0</inkml:trace>
  <inkml:trace contextRef="#ctx0" brushRef="#br0" timeOffset="-44839.11">13294 15952 1177 0,'0'0'0'0,"0"0"0"0,-8 4 0 0,8-4 22 0,0 0-22 15,-6 1 22-15,6-1-22 0,0 0 101 0,0 0-101 16,0 0 101-16,-7 9-101 0,7-9 97 0,0 0-97 16,7 24 98-16,4 28-98 0,-11-52 69 0,0 0-69 15,21 71 70-15,6 14-70 0,-27-85 48 0,0 0-48 16,30 85 48-16,1-6-48 0,-31-79 37 0,0 0-37 0,30 78 38 16,-2 4-38-16,-28-82 34 0,0 0-34 0,30 71 35 15,-3-28-35-15,-27-43 18 0,0 0-18 0,32 22 18 16,-1-13-18-16,-31-9 3 0,0 0-3 0,32-5 4 15,0-11-4-15,0 1-1470 0</inkml:trace>
  <inkml:trace contextRef="#ctx0" brushRef="#br0" timeOffset="-44605.63">13240 16394 1255 0,'0'0'0'0,"0"0"0"0,7-2 0 15,-7 2 3-15,0 0-3 0,12-7 4 0,9-2-4 16,-21 9 31-16,0 0-31 0,29-12 32 0,15 0-32 16,-44 12 42-16,0 0-42 0,46-10 43 0,8 1-43 15,-54 9 34-15,0 0-34 0,58-5 35 0,-5 5-35 16,-53 0 53-16,0 0-53 0,51 8 53 0,-6 10-53 16,-45-18 51-16,0 0-51 0,37 21 52 0,-11 1-52 15,-26-22 44-15,0 0-44 0,23 33 45 0,-4 12-45 0,-19-45 14 16,0 0-14-16,18 47 15 0,0-4-15 0,-4 0-1295 15</inkml:trace>
  <inkml:trace contextRef="#ctx0" brushRef="#br0" timeOffset="-44431.77">13716 16047 1401 0,'0'0'0'0,"0"0"0"16,-11 0 0-16,11 0 6 0,0 0-6 0,-8 0 7 15,8 0-7-15,0 0 0 0,0 0 0 0,0 0 0 16,0 0 0-16,0 0 1 0,0 0-1 0,17 6 1 16,6 8-1-16,-23-14 0 0,0 0 0 0,23 15 0 15,-2 1 0-15,2-1-1002 0</inkml:trace>
  <inkml:trace contextRef="#ctx0" brushRef="#br0" timeOffset="-43870.47">14021 16304 1379 0,'0'0'0'0,"4"7"0"0,6 8 0 0,-10-15 7 16,0 0-7-16,13 16 7 0,-5-6-7 0,-8-10 16 0,0 0-16 15,7 12 16-15,1 5-16 0,-8-17 71 0,0 0-71 16,5 18 71-16,-2-1-71 0,-3-17 54 0,0 0-54 16,0 14 55-16,0-14-55 0,0 0 52 0,0 0-52 15,0 0 53-15,11-9-53 0,-11 9 46 0,0 0-46 0,12-20 46 16,2-6-46-16,-14 26 36 0,0 0-36 0,15-30 37 15,2-1-37-15,-17 31 28 0,0 0-28 0,14-24 29 16,7 8-29-16,-21 16 21 0,0 0-21 0,23-5 21 16,9 8-21-16,-32-3 19 0,0 0-19 0,34 11 19 15,1 6-19-15,-35-17 15 0,0 0-15 0,30 19 16 16,-11-3-16-16,-19-16 13 0,0 0-13 0,13 12 14 16,-3-3-14-16,-10-9 11 0,0 0-11 0,7 6 12 15,-7-6-12-15,0 0 7 0,0 0-7 0,7 6 8 16,-7-6-8-16,0 0 4 0,0 0-4 0,13-2 4 15,-4-3-4-15,-9 5 2 0,0 0-2 0,8-9 2 0,3-3-2 16,-11 12 0-16,0 0 0 0,12-10 1 0,-1 3-1 16,-11 7 0-16,0 0 0 0,10-2 0 0,5 5 0 15,-15-3 0-15,0 0 0 0,14 11 0 0,3 4 0 16,-17-15 0-16,0 0 0 0,18 21 0 0,-2 5 0 16,-16-26-1-16,0 0 1 0,16 36 0 0,-2 16 0 0,-14-52-1 15,0 0 1-15,17 44 0 0,-1-32 0 16,0 0-1583-16</inkml:trace>
  <inkml:trace contextRef="#ctx0" brushRef="#br0" timeOffset="-43505.04">15660 15855 1513 0,'0'0'0'0,"0"0"0"15,-13 7 0-15,13-7 16 0,0 0-16 0,-5 4 17 16,5-4-17-16,0 0 49 0,0 0-49 0,-3 17 49 15,6 21-49-15,-3-38 88 0,0 0-88 0,9 56 89 0,7 20-89 16,-16-76 50-16,0 0-50 0,25 84 50 0,-1 0-50 16,-24-84 45-16,0 0-45 0,25 76 46 0,0-9-46 15,-25-67 26-15,0 0-26 0,21 52 26 0,-9-22-26 16,-12-30 10-16,0 0-10 0,20 19 10 0,11-7-10 16,-31-12 3-16,0 0-3 0,32 0 4 0,3-14-4 15,-3 0-1509-15</inkml:trace>
  <inkml:trace contextRef="#ctx0" brushRef="#br0" timeOffset="-43319.36">15575 16222 1367 0,'0'0'0'0,"0"0"0"0,11 7 0 0,-11-7 10 0,0 0-10 15,16 2 10-15,7-6-10 0,-23 4 21 16,0 0-21-16,31-6 22 0,12-3-22 0,-43 9 30 0,0 0-30 15,42-16 30-15,0-6-30 0,-42 22 13 0,0 0-13 0,46-23 13 16,11 8-13-16,-57 15 8 0,0 0-8 0,56-11 9 16,-3 4-9-16,-2 1-1090 0</inkml:trace>
  <inkml:trace contextRef="#ctx0" brushRef="#br0" timeOffset="-42906.19">16251 16437 1311 0,'0'0'0'0,"0"0"0"0,10 0 0 0,-10 0 0 16,0 0 0-16,11-4 0 0,10-6 0 0,-21 10 0 16,0 0 0-16,21-12 1 0,-1 5-1 0,-20 7 58 15,0 0-58-15,12 2 58 0,2 6-58 0,-14-8 89 0,0 0-89 16,9 16 89-16,0 6-89 0,-9-22 77 0,0 0-77 16,5 35 78-16,-12 20-78 0,7-55 59 0,0 0-59 15,-7 56 60-15,0-16-60 0,7-40 40 0,0 0-40 16,-7 31 40-16,0-4-40 0,7-27 29 0,0 0-29 0,-2 25 30 15,7-8-30-15,-5-17 23 0,0 0-23 0,20 10 24 16,17-6-24-16,-37-4 18 0,0 0-18 0,47-5 19 16,3-9-19-16,-50 14 7 0,0 0-7 0,49-14 7 15,-7 0-7-15,-42 14 3 0,0 0-3 0,36-15 3 16,-13-6-3-16,0 0-1533 0</inkml:trace>
  <inkml:trace contextRef="#ctx0" brushRef="#br0" timeOffset="-42322.28">14857 16401 919 0,'0'0'0'0,"0"0"0"16,9 6 0-16,-9-6 51 0,0 0-51 0,0 0 52 16,9 7-52-16,-9-7 36 0,0 0-36 0,0 0 37 15,10 6-37-15,-10-6 80 0,0 0-80 0,16-2 80 16,2-7-80-16,-18 9 72 0,0 0-72 0,19-14 72 15,-1-1-72-15,-18 15 61 0,0 0-61 0,9-18 62 16,-7-1-62-16,-2 19 57 0,0 0-57 0,-6-20 58 16,-6-1-58-16,12 21 46 0,0 0-46 0,-14-14 46 0,-6 9-46 15,20 5 39-15,0 0-39 0,-22 2 40 0,-3 10-40 16,25-12 33-16,0 0-33 0,-25 17 33 0,4 2-33 16,21-19 29-16,0 0-29 0,-14 26 29 0,9 14-29 15,5-40 27-15,0 0-27 0,3 45 27 0,16 2-27 16,-19-47 21-16,0 0-21 0,30 44 21 0,8-9-21 15,-38-35 11-15,0 0-11 0,45 24 11 0,10-12-11 16,-55-12 4-16,0 0-4 0,58-1 5 0,2-15-5 0,2 1-1485 16</inkml:trace>
  <inkml:trace contextRef="#ctx0" brushRef="#br0" timeOffset="-41938.26">17226 16677 1367 0,'0'0'0'0,"0"0"0"0,5 18 0 16,-5-18 50-16,0 0-50 0,0 10 50 0,2-3-50 15,-2-7 97-15,0 0-97 0,-2 17 98 0,-6 23-98 16,8-40 98-16,0 0-98 0,-13 45 98 0,-3-3-98 0,16-42 47 16,0 0-47-16,-30 45 48 0,-19 13-48 0,0 0-1405 15</inkml:trace>
  <inkml:trace contextRef="#ctx0" brushRef="#br0" timeOffset="-41071.77">12153 17742 503 0,'0'0'0'15,"0"0"155"-15,0 0-155 0,13-23 155 0,-13 11-155 16,0 12 150-16,0 0-150 0,0-7 150 0,0 7-150 16,0 0 108-16,0 0-108 0,0 0 109 0,0 0-109 15,0 0 88-15,0 0-88 0,-6 24 89 0,12 32-89 0,-6-56 55 16,0 0-55-16,5 74 55 0,4 20-55 0,-9-94 47 16,0 0-47-16,12 90 48 0,-1-18-48 0,-11-72 37 15,0 0-37-15,17 68 37 0,1-4-37 0,-18-64 25 16,0 0-25-16,26 55 26 0,3-18-26 0,-29-37 17 0,0 0-17 15,26 15 18-15,6-22-18 0,-32 7 5 0,0 0-5 16,31-17 5-16,5-4-5 0,1 0-1352 0</inkml:trace>
  <inkml:trace contextRef="#ctx0" brushRef="#br0" timeOffset="-40872.22">11899 18178 1291 0,'23'-11'0'0,"-23"11"1"0,0 0-1 0,69-34 2 16,16-15-2-16,-85 49-5 0,0 0 5 0,86-53-5 0,2-4 5 15,-88 57-42-15,0 0 42 0,87-47-41 0,-4 14 41 16,1 0-841-16</inkml:trace>
  <inkml:trace contextRef="#ctx0" brushRef="#br0" timeOffset="-40435.25">12689 18327 1220 0,'6'-7'0'0,"-6"7"84"0,0 0-84 0,28-37 85 15,2 4-85-15,-30 33 82 0,0 0-82 0,26-20 82 16,-3 15-82-16,-23 5 59 0,0 0-59 0,14 5 60 16,-1 7-60-16,-13-12 48 0,0 0-48 0,2 26 48 15,-4 17-48-15,2-43 38 0,0 0-38 0,-9 49 38 16,-3-3-38-16,12-46 32 0,0 0-32 0,-13 40 33 16,6-5-33-16,7-35 21 0,0 0-21 0,-3 31 22 15,3 2-22-15,0-33 14 0,0 0-14 0,5 29 15 0,2-8-15 16,-7-21 10-16,0 0-10 0,14 17 11 0,9-5-11 15,-23-12 7-15,0 0-7 0,32 4 8 0,5-15-8 16,-37 11 1-16,0 0-1 0,44-20 1 0,2-15-1 16,-46 35-1-16,0 0 1 0,44-38 0 0,-4 0 0 15,1 0-1454-15</inkml:trace>
  <inkml:trace contextRef="#ctx0" brushRef="#br0" timeOffset="-40167.15">13529 17903 1320 0,'0'0'0'0,"0"0"48"0,0 0-48 0,23-21 49 16,0 0-49-16,-23 21 22 0,0 0-22 0,23-17 23 16,0 6-23-16,-23 11 8 0,0 0-8 0,21-8 9 15,-7-3-9-15,-14 11 4 0,0 0-4 0,12-3 5 16,-1 8-5-16,1 0-1056 0</inkml:trace>
  <inkml:trace contextRef="#ctx0" brushRef="#br0" timeOffset="-39987.94">13563 18109 1424 0,'0'0'0'16,"0"0"47"-16,0 0-47 0,33-14 47 0,4-16-47 0,-37 30 12 16,0 0-12-16,42-31 12 0,15-2-12 0,-57 33-4 15,0 0 4-15,56-29-3 0,1 8 3 0,-3 2-1092 16</inkml:trace>
  <inkml:trace contextRef="#ctx0" brushRef="#br0" timeOffset="-39627.76">14483 17818 1384 0,'0'0'0'16,"0"0"36"-16,0 0-36 0,0 0 36 0,6 8-36 15,-6-8 15-15,0 0-15 0,12-1 15 0,14-4-15 16,-26 5 5-16,0 0-5 0,43-13 5 0,13-7-5 0,-56 20 7 16,0 0-7-16,57-25 7 0,4 1-7 0,-61 24 10 15,0 0-10-15,52-19 10 0,-14 5-10 0,-2-1-1088 16</inkml:trace>
  <inkml:trace contextRef="#ctx0" brushRef="#br0" timeOffset="-38905.46">15272 17527 919 0,'0'0'0'0,"0"0"0"0,0 0 0 15,0 0 93-15,0 0-93 0,-7 7 94 0,7-7-94 16,0 0 93-16,0 0-93 0,7 19 93 0,7 16-93 16,-14-35 76-16,0 0-76 0,18 45 76 0,-1 8-76 15,-17-53 49-15,0 0-49 0,16 61 49 0,-4 12-49 16,-12-73 38-16,0 0-38 0,6 71 39 0,-3-13-39 16,-3-58 35-16,0 0-35 0,2 45 35 0,-2-22-35 15,0-23 33-15,0 0-33 0,0 12 34 0,-2-3-34 0,2-9 32 16,0 0-32-16,0 0 33 0,-14-23-33 0,14 23 29 0,0 0-29 15,-9-36 30-15,2-20-30 0,7 56 25 0,0 0-25 16,-5-65 25-16,1-1-25 0,4 66 22 16,0 0-22-16,-1-66 22 0,1 4-22 0,0 62 19 0,0 0-19 15,-4-66 20-15,4-3-20 0,0 69 18 0,0 0-18 16,4-62 19-16,-1 13-19 0,-3 49 17 0,0 0-17 0,7-40 18 16,4 9-18-16,-11 31 19 0,0 0-19 0,14-19 19 15,4 12-19-15,-18 7 20 0,0 0-20 0,28 4 21 16,7 4-21-16,-35-8 17 0,0 0-17 0,37 16 18 15,-16 3-18-15,-21-19 19 0,0 0-19 0,16 33 19 16,-9 17-19-16,-7-50 14 0,0 0-14 0,-3 57 14 16,-15 5-14-16,18-62 10 0,0 0-10 0,-23 56 11 15,-5-18-11-15,28-38 8 0,0 0-8 0,-27 28 8 16,10-13-8-16,17-15 2 0,0 0-2 0,-18 10 3 16,4-4-3-16,14-6 0 0,0 0 0 0,-12 0 1 0,3-4-1 15,9 4 0-15,0 0 0 0,0 0 0 16,3-7 0-16,-3 7 0 0,0 0 0 0,6-1 0 0,8 1 0 15,-14 0 0-15,0 0 0 0,26 8 0 0,11 11 0 16,-37-19 0-16,0 0 0 0,44 28 0 0,0 5 0 16,-44-33 0-16,0 0 0 0,50 36 1 0,-4 2-1 15,-46-38 0-15,0 0 0 0,49 31 1 0,-5-12-1 16,-44-19 0-16,0 0 0 0,41 14 0 0,-2-2 0 16,-1-1-1673-16</inkml:trace>
  <inkml:trace contextRef="#ctx0" brushRef="#br0" timeOffset="-36405.74">16208 17328 953 0,'0'0'0'0,"0"0"0"0,0 0 0 0,0 0 73 0,0 0-73 15,-28 35 74-15,0-8-74 0,28-27 127 0,0 0-127 16,-32 35 127-16,2 8-127 0,30-43 97 0,0 0-97 15,-21 52 98-15,14 4-98 0,7-56 57 0,0 0-57 0,5 57 58 16,13 2-58-16,-18-59 38 0,0 0-38 0,32 60 38 16,10 9-38-16,-42-69 26 0,0 0-26 0,49 63 26 15,4-18-26-15,-53-45 1 0,0 0-1 0,59 26 1 16,18-18-1-16,1 1-1286 0</inkml:trace>
  <inkml:trace contextRef="#ctx0" brushRef="#br0" timeOffset="-35870.82">17141 17953 486 0,'0'0'0'0,"0"0"158"0,0 0-158 16,0 0 158-16,13-17-158 0,-13 17 112 0,0 0-112 0,10-30 112 16,-1-11-112-16,-9 41 92 0,0 0-92 0,14-47 93 15,4 2-93-15,-18 45 73 0,0 0-73 0,18-45 74 16,-13 2-74-16,-5 43 55 0,0 0-55 0,3-52 56 16,-8-12-56-16,5 64 47 0,0 0-47 0,-9-64 48 15,-3 10-48-15,12 54 43 0,0 0-43 0,-18-47 44 16,1 7-44-16,17 40 41 0,0 0-41 0,-18-32 42 15,2 7-42-15,16 25 37 0,0 0-37 0,-10-14 38 16,10 14-38-16,0 0 32 0,0 0-32 0,0 0 33 16,-7 4-33-16,7-4 29 0,0 0-29 0,-6 24 29 0,8 25-29 15,-2-49 24-15,0 0-24 0,9 62 25 0,5 11-25 16,-14-73 19-16,0 0-19 0,21 69 19 0,-5-19-19 16,-16-50 13-16,0 0-13 0,21 42 14 0,9-4-14 15,-30-38 10-15,0 0-10 0,37 36 10 0,-2 4-10 16,3 0-1490-16</inkml:trace>
  <inkml:trace contextRef="#ctx0" brushRef="#br0" timeOffset="-35571.09">17522 17582 1513 0,'0'0'0'0,"0"0"0"0,13 20 0 0,-13-20 33 16,0 0-33-16,10 13 34 0,-3-2-34 0,-7-11 70 0,0 0-70 15,4 12 70-15,-2 9-70 0,-2-21 69 0,0 0-69 16,3 24 70-16,1 2-70 0,-4-26 40 0,0 0-40 15,5 24 41-15,-5-7-41 0,0-17 29 16,0 0-29-16,0 11 29 0,0-11-29 0,0 0 24 0,0 0-24 0,0 0 25 16,9-2-25-16,-9 2 19 0,0 0-19 0,9-14 19 15,0-8-19-15,-9 22 15 0,0 0-15 0,10-26 16 16,1-4-16-16,-11 30 11 0,0 0-11 0,12-22 11 16,2 8-11-16,-14 14 8 0,0 0-8 0,13-7 9 15,-1 5-9-15,-12 2 6 0,0 0-6 0,21 5 7 16,9 8-7-16,-30-13 5 0,0 0-5 0,28 13 6 15,-7 0-6-15,-21-13 5 0,0 0-5 0,13 12 6 16,-3 2-6-16,-10-14 4 0,0 0-4 0,11 20 5 16,5 17-5-16,-4-1-1590 0</inkml:trace>
  <inkml:trace contextRef="#ctx0" brushRef="#br0" timeOffset="-35220.71">18383 16920 1423 0,'0'0'0'15,"-9"0"0"-15,-10-2 0 0,19 2 34 0,0 0-34 16,-25 5 35-16,-1 14-35 0,26-19 68 0,0 0-68 16,-28 42 68-16,-1 30-68 0,29-72 80 0,0 0-80 0,-26 92 80 15,7 21-80-15,19-113 52 0,0 0-52 0,-4 128 52 16,18 10-52-16,-14-138 41 0,0 0-41 0,42 149 42 16,34 14-42-16,-76-163 35 0,0 0-35 0,87 161 35 15,4-14-35-15,-91-147 30 0,0 0-30 0,101 124 31 16,5-23-31-16,-106-101 22 0,0 0-22 0,93 69 23 15,-22-29-23-15,-2-1-1554 0</inkml:trace>
  <inkml:trace contextRef="#ctx0" brushRef="#br0" timeOffset="-34598.36">18928 17100 998 0,'0'0'0'0,"0"0"0"15,0 0 0-15,0 0 16 0,0 0-16 0,7 7 17 16,-7-7-17-16,0 0 38 0,0 0-38 0,13 13 39 16,4 10-39-16,-17-23 118 0,0 0-118 0,23 33 118 0,9 8-118 15,-32-41 79-15,0 0-79 0,34 44 80 0,-1 6-80 16,-33-50 61-16,0 0-61 0,27 55 62 0,-8 6-62 15,-19-61 53-15,0 0-53 0,10 50 53 16,-2-21-53-16,-8-29 42 0,0 0-42 0,3 18 43 0,8-8-43 16,-11-10 37-16,0 0-37 0,12-5 38 0,6-21-38 0,-18 26 32 15,0 0-32-15,23-40 32 0,5-14-32 16,-28 54 26-16,0 0-26 0,26-60 26 0,-3 1-26 0,-23 59 25 16,0 0-25-16,14-55 25 0,-5 4-25 0,-9 51 21 15,0 0-21-15,5-48 22 0,-5 3-22 0,0 45 13 0,0 0-13 16,-3-36 14-16,-2 10-14 0,5 26 8 0,0 0-8 15,-4-16 9-15,4 16-9 0,0 0-1549 0</inkml:trace>
  <inkml:trace contextRef="#ctx0" brushRef="#br0" timeOffset="-34192.49">19648 17278 1054 0,'0'0'0'0,"0"0"0"0,0 0 0 15,0 0 15-15,0 0-15 0,0 0 15 0,19 0-15 0,-19 0 65 16,0 0-65-16,23 0 66 0,6-2-66 0,-29 2 64 16,0 0-64-16,37-3 65 0,0-1-65 0,-37 4 101 15,0 0-101-15,38-1 102 0,1-3-102 0,-39 4 121 16,0 0-121-16,37-5 122 0,0-2-122 0,-37 7 95 0,0 0-95 15,30-9 95-15,-9-1-95 0,-21 10 68 0,0 0-68 16,18-9 68-16,-9 6-68 0,-9 3 38 0,0 0-38 16,7-2 38-16,-7 2-38 0,0 0-1584 0</inkml:trace>
  <inkml:trace contextRef="#ctx0" brushRef="#br0" timeOffset="-30205.37">12689 6851 796 0,'0'0'0'0,"0"0"0"0,0 0 0 16,0 0 37-16,0 0-37 0,4 26 38 0,5 9-38 16,-9-35 100-16,0 0-100 0,14 40 101 0,-5 1-101 15,-9-41 89-15,0 0-89 0,9 40 89 0,-2-4-89 16,-7-36 63-16,0 0-63 0,7 40 63 0,-7 2-63 15,0-42 41-15,0 0-41 0,0 43 41 0,0-2-41 16,0-41 25-16,0 0-25 0,-4 37 26 0,1-8-26 0,3-29 23 16,0 0-23-16,-2 26 23 0,4-2-23 0,-2-24 22 15,0 0-22-15,3 18 23 0,1-11-23 0,-4-7 20 16,0 0-20-16,-4-12 20 0,4-25-20 0,0 37 19 0,0 0-19 16,-3-43 20-16,1-2-20 0,2 45 18 0,0 0-18 15,-7-40 18-15,-2 0-18 0,9 40 15 0,0 0-15 16,-7-38 16-16,-2-2-16 0,9 40 13 0,0 0-13 15,-9-36 14-15,6 0-14 0,3 36 11 0,0 0-11 16,-4-24 12-16,-1 8-12 0,5 16 18 0,0 0-18 16,-5-9 18-16,5 9-18 0,0 0 20 0,0 0-20 15,0-7 20-15,0 7-20 0,0 0 22 0,0 0-22 0,3 7 23 16,8 18-23-16,-11-25 23 0,0 0-23 0,12 36 23 16,-7 2-23-16,-5-38 21 0,0 0-21 0,6 43 22 15,1-3-22-15,-7-40 19 0,0 0-19 0,5 45 20 16,-9 10-20-16,4-55 14 0,0 0-14 0,4 58 15 15,5-8-15-15,-9-50 12 0,0 0-12 0,23 38 13 16,5-9-13-16,2 1-1515 0</inkml:trace>
  <inkml:trace contextRef="#ctx0" brushRef="#br0" timeOffset="-29805.49">12920 7457 740 0,'0'0'0'15,"4"-7"0"-15,0-10 0 0,-4 17 28 0,0 0-28 16,5-21 29-16,0 7-29 0,-5 14 54 0,0 0-54 15,4-9 55-15,-4 9-55 0,0 0 45 0,0 0-45 16,14-1 46-16,3 13-46 0,-17-12 49 0,0 0-49 16,16 22 50-16,0 10-50 0,-16-32 43 0,0 0-43 15,14 39 44-15,4 1-44 0,-18-40 42 0,0 0-42 0,14 57 42 16,-2 16-42-16,-12-73 32 0,0 0-32 0,14 78 33 16,1-7-33-16,-15-71 19 0,0 0-19 0,12 57 20 15,2-19-20-15,-14-38 11 0,0 0-11 0,18 22 12 16,5-13-12-16,-23-9 4 0,0 0-4 0,23 5 5 15,-1-1-5-15,-22-4 1 0,0 0-1 0,18-5 1 16,0-11-1-16,-18 16 0 0,0 0 0 0,16-21 1 16,0-6-1-16,-16 27 0 0,0 0 0 0,8-30 0 15,1-6 0-15,0-1-995 0</inkml:trace>
  <inkml:trace contextRef="#ctx0" brushRef="#br0" timeOffset="-29614.01">13014 7810 1087 0,'0'0'0'0,"0"0"0"0,5-5 0 0,-5 5 4 0,0 0-4 15,20-12 4-15,20-21-4 0,-40 33 0 0,0 0 0 16,48-33 1-16,-2 5-1 0,3 1-762 0</inkml:trace>
  <inkml:trace contextRef="#ctx0" brushRef="#br0" timeOffset="-29255.15">13526 7810 1188 0,'0'0'0'0,"0"0"0"15,12-12 0-15,-12 12-27 0,0 0 27 0,14-14-26 0,4 2 26 16,-18 12 5-16,0 0-5 0,14-10 5 0,3 8-5 16,-17 2 40-16,0 0-40 0,18 3 40 0,-4 6-40 15,-14-9 54-15,0 0-54 0,11 21 55 0,-8 6-55 16,-3-27 55-16,0 0-55 0,0 30 56 0,-2-8-56 15,2-22 46-15,0 0-46 0,-1 21 46 0,-1-4-46 16,2-17 36-16,0 0-36 0,-4 16 37 0,8-4-37 16,-4-12 31-16,0 0-31 0,9 2 31 0,10 0-31 0,-19-2 25 15,0 0-25-15,35-2 26 0,6 0-26 0,-41 2 19 16,0 0-19-16,44-15 20 0,-2-11-20 0,-42 26 7 16,0 0-7-16,32-28 8 0,-14-3-8 0,-1 1-1273 15</inkml:trace>
  <inkml:trace contextRef="#ctx0" brushRef="#br0" timeOffset="-28772.29">12802 7796 942 0,'0'0'0'0,"0"0"0"0,0 0 0 0,0 0 53 16,0 0-53-16,0 0 53 0,0 0-53 16,0 0 78-16,0 0-78 0,0 0 79 0,0-7-79 0,0 7 77 15,0 0-77-15,9-8 77 0,9-10-77 0,-18 18 60 16,0 0-60-16,28-19 60 0,13-5-60 0,-41 24 45 0,0 0-45 15,49-24 45-15,4 3-45 0,-53 21 33 0,0 0-33 16,51-22 34-16,-7 4-34 0,-44 18 41 0,0 0-41 16,28-17 41-16,-6 5-41 0,-22 12 40 0,0 0-40 15,14-7 40-15,-6 0-40 0,-8 7 31 0,0 0-31 0,0 0 32 16,6-2-32-16,-6 2 24 0,0 0-24 0,0 0 24 16,0 18-24-16,0 1-1372 0</inkml:trace>
  <inkml:trace contextRef="#ctx0" brushRef="#br0" timeOffset="-23920.63">20443 16980 1054 0,'0'0'0'0,"0"0"0"15,0 0 0-15,0 0 57 0,0 0-57 0,-19 2 58 16,10 0-58-16,9-2 109 0,0 0-109 0,-7 7 110 16,0 6-110-16,7-13 80 0,0 0-80 0,-5 28 80 15,1 15-80-15,4-43 50 0,0 0-50 0,0 47 50 16,6-2-50-16,-6-45 26 0,0 0-26 0,10 47 26 15,8 7-26-15,-18-54 23 0,0 0-23 0,23 53 24 16,5-6-24-16,-28-47 16 0,0 0-16 0,35 38 16 16,13-12-16-16,-48-26 13 0,0 0-13 0,44 14 14 15,-2-16-14-15,-42 2 10 0,0 0-10 0,36-16 10 16,-13-11-10-16,-23 27 12 0,0 0-12 0,19-38 12 0,-3-9-12 16,-16 47 17-16,0 0-17 0,9-52 17 0,-8-3-17 15,-1 55 17-15,0 0-17 0,-7-63 18 0,-10-4-18 16,17 67 20-16,0 0-20 0,-29-64 20 0,-8 14-20 15,37 50 21-15,0 0-21 0,-42-35 22 0,-6 18-22 16,48 17 22-16,0 0-22 0,-42 0 22 0,12 17-22 0,30-17 12 16,0 0-12-16,-23 28 13 0,7 5-13 0,16-33 5 15,0 0-5-15,-3 41 6 0,8 4-6 0,2 0-1502 16</inkml:trace>
  <inkml:trace contextRef="#ctx0" brushRef="#br0" timeOffset="-23712.36">21006 17217 1625 0,'0'0'0'0,"0"0"0"16,0 0 0-16,0 0 5 0,0 0-5 0,0 0 6 15,0 0-6-15,0 0 70 0,0 0-70 0,-7-10 71 16,7 1-71-16,0 9 65 0,0 0-65 0,0-7 65 15,0 7-65-15,0 0 30 0,0 0-30 0,0-7 31 16,0 7-31-16,0 0-1416 0</inkml:trace>
  <inkml:trace contextRef="#ctx0" brushRef="#br0" timeOffset="-23138.06">21435 16968 1233 0,'0'0'0'0,"-4"-10"0"16,-6-16 0-16,10 26 63 0,0 0-63 0,-16-31 63 16,-2 1-63-16,18 30 69 0,0 0-69 0,-25-24 69 15,-5 5-69-15,30 19 76 0,0 0-76 0,-31-10 76 16,1 6-76-16,30 4 59 0,0 0-59 0,-28 9 60 15,3 12-60-15,25-21 47 0,0 0-47 0,-21 31 47 16,3 8-47-16,18-39 41 0,0 0-41 0,-11 44 42 16,11-8-42-16,0-36 26 0,0 0-26 0,6 31 27 15,3-10-27-15,-9-21 13 0,0 0-13 0,12 17 14 16,4-5-14-16,-16-12 8 0,0 0-8 0,23 6 8 0,7-12-8 16,-30 6 4-16,0 0-4 0,31-15 5 15,-6-11-5-15,-25 26 2 0,0 0-2 0,25-30 3 0,0 1-3 16,-25 29 2-16,0 0-2 0,24-22 2 0,-4 4-2 15,-20 18 3-15,0 0-3 0,12-10 3 0,-5 6-3 16,-7 4 5-16,0 0-5 0,7 21 6 0,5 35-6 16,-12-56 11-16,0 0-11 0,13 62 11 0,-6-8-11 15,-7-54 12-15,0 0-12 0,5 43 12 0,0-16-12 0,-5-27 10 16,0 0-10-16,11 35 10 0,8 26-10 0,-19-61 5 16,0 0-5-16,14 55 6 0,-6-26-6 0,-1 1-1555 15</inkml:trace>
  <inkml:trace contextRef="#ctx0" brushRef="#br0" timeOffset="-22805.27">21618 16816 1423 0,'0'0'0'0,"0"0"0"16,0 12 0-16,0-12 4 0,0 0-4 15,2 10 5-15,0 1-5 0,-2-11-2 0,0 0 2 0,7 24-1 16,5 21 1-16,-12-45 20 0,0 0-20 0,13 50 21 15,-1-8-21-15,-12-42 56 0,0 0-56 0,10 34 57 16,1-6-57-16,-11-28 70 0,0 0-70 0,11 22 71 16,-3-2-71-16,-8-20 63 0,0 0-63 0,7 13 64 15,-3-4-64-15,-4-9 46 0,0 0-46 0,9 0 46 16,8-10-46-16,-17 10 36 0,0 0-36 0,18-26 36 16,-4-19-36-16,-14 45 25 0,0 0-25 0,13-54 25 15,-6-1-25-15,-7 55 21 0,0 0-21 0,7-54 21 0,-4 9-21 16,-3 45 21-16,0 0-21 0,0-36 21 0,0 8-21 15,0 28 19-15,0 0-19 0,5-19 20 0,-3 9-20 16,-2 10 16-16,0 0-16 0,0 0 17 0,7-9-17 16,-7 9 12-16,0 0-12 0,0 0 12 0,6 2-12 15,-1-1-1624-15</inkml:trace>
  <inkml:trace contextRef="#ctx0" brushRef="#br0" timeOffset="-21938.62">19318 17866 858 0,'0'0'0'15,"0"0"115"-15,0 0-115 0,44 12 115 0,2-1-115 16,-46-11 92-16,0 0-92 0,58 5 93 0,20-5-93 16,-78 0 73-16,0 0-73 0,92-7 74 0,15-10-74 15,-107 17 52-15,0 0-52 0,129-24 52 0,23-8-52 0,-152 32 39 16,0 0-39-16,174-34 40 0,22-3-40 16,-196 37 33-16,0 0-33 0,203-38 33 0,-2-3-33 0,-201 41 28 15,0 0-28-15,191-45 29 0,-20 0-29 0,-171 45 26 16,0 0-26-16,164-42 27 0,-6 2-27 0,-158 40 23 15,0 0-23-15,145-31 23 0,-14 7-23 0,-131 24 11 0,0 0-11 16,107-15 11-16,-17 9-11 0,-90 6 0 0,0 0 0 16,69 2 1-16,-27 5-1 0,1 0-1326 0</inkml:trace>
  <inkml:trace contextRef="#ctx0" brushRef="#br0" timeOffset="-21438.26">20840 17889 1341 0,'9'15'0'0,"-9"-15"69"15,0 0-69-15,32 52 70 0,-4 0-70 0,-28-52 36 0,0 0-36 16,27 43 36-16,-3-6-36 0,-24-37 15 0,0 0-15 16,23 31 16-16,-3-3-16 0,-20-28 16 0,0 0-16 15,14 20 16-15,-2-6-16 0,-12-14 16 16,0 0-16-16,9 2 17 0,9-12-17 0,-18 10 15 0,0 0-15 16,17-19 15-16,-1-11-15 0,-16 30 17 0,0 0-17 0,12-38 18 15,-3-9-18-15,-9 47 26 0,0 0-26 0,6-53 27 16,-1-6-27-16,-5 59 35 0,0 0-35 0,5-57 35 15,-1 10-35-15,-4 47 35 0,0 0-35 0,3-40 35 16,6 11-35-16,-9 29 24 0,0 0-24 0,18-26 24 16,8-2-24-16,2-1-1406 0</inkml:trace>
  <inkml:trace contextRef="#ctx0" brushRef="#br0" timeOffset="-21105.83">22174 16181 1367 0,'0'0'0'0,"0"0"0"0,-9 8 0 0,9-8 37 15,0 0-37-15,-7 7 37 0,7-7-37 0,0 0 49 0,0 0-49 16,7 19 50-16,9 18-50 0,-16-37 43 0,0 0-43 16,23 53 44-16,7 20-44 0,-30-73 44 0,0 0-44 15,37 104 45-15,10 39-45 0,-47-143 49 0,0 0-49 16,45 177 50-16,-3 48-50 0,-42-225 47 0,0 0-47 16,23 260 47-16,-30 23-47 0,7-283 38 0,0 0-38 0,-34 276 39 15,-22-27-39-15,56-249 22 0,0 0-22 0,-69 200 23 16,-9-58-23-16,3 2-1464 0</inkml:trace>
  <inkml:trace contextRef="#ctx0" brushRef="#br0" timeOffset="-20172.03">23871 9916 561 0,'0'0'0'0,"0"0"0"15,0 0 0-15,0 0 48 0,0 0-48 16,0 0 49-16,0 0-49 0,0 0 117 0,0 0-117 0,7 24 117 16,-2 6-117-16,-5-30 106 0,0 0-106 0,9 40 106 15,3 5-106-15,-12-45 76 0,0 0-76 0,13 48 76 16,2 4-76-16,-15-52 43 0,0 0-43 0,13 60 44 16,6 3-44-16,-19-63 40 0,0 0-40 0,16 71 41 15,3 10-41-15,-19-81 36 0,0 0-36 0,22 73 36 16,-3-20-36-16,-19-53 28 0,0 0-28 0,18 35 28 15,1-14-28-15,-19-21 29 0,0 0-29 0,28 12 29 0,20-7-29 16,-48-5 16-16,0 0-16 0,46 2 16 0,-14-9-16 16,-32 7 7-16,0 0-7 0,24-10 7 0,-4-8-7 15,-1 1-1182-15</inkml:trace>
  <inkml:trace contextRef="#ctx0" brushRef="#br0" timeOffset="-19990.47">23751 10311 1278 0,'0'0'0'15,"0"0"0"-15,0 0 0 0,0 0 10 0,0 0-10 16,12 3 10-16,-3-5-10 0,-9 2 22 0,0 0-22 16,23-7 23-16,19-1-23 0,-42 8 36 0,0 0-36 15,55-12 37-15,7 1-37 0,-62 11 39 0,0 0-39 16,70-5 39-16,15 5-39 0,-4 0-1061 0</inkml:trace>
  <inkml:trace contextRef="#ctx0" brushRef="#br0" timeOffset="-19585.57">24462 10636 1435 0,'0'0'0'0,"0"0"0"0,0 0 0 16,0 0 62-16,0 0-62 0,0 0 62 0,10-7-62 15,-10 7 110-15,0 0-110 0,13-3 110 0,4 3-110 16,-17 0 44-16,0 0-44 0,21 3 44 0,6 6-44 15,-27-9 26-15,0 0-26 0,19 17 26 0,-14 12-26 0,-5-29 19 16,0 0-19-16,-3 39 20 0,-11 4-20 0,14-43 16 16,0 0-16-16,-18 45 17 0,1 0-17 0,17-45 14 15,0 0-14-15,-15 40 15 0,5-6-15 0,10-34 9 0,0 0-9 16,-9 24 10-16,6-6-10 0,3-18 7 0,0 0-7 16,3 8 7-16,6 1-7 0,-9-9 5 0,0 0-5 15,21 7 6-15,21-4-6 0,-42-3 2 0,0 0-2 16,50-3 3-16,1-18-3 0,-51 21 1 0,0 0-1 0,49-24 1 15,-8 0-1-15,-41 24 0 0,0 0 0 0,37-33 0 16,-5-2 0-16,-1-1-1494 0</inkml:trace>
  <inkml:trace contextRef="#ctx0" brushRef="#br0" timeOffset="-19269.41">25264 10325 1334 0,'0'0'0'0,"0"0"0"0,13 0 0 0,-13 0 22 16,0 0-22-16,15-2 22 0,8-5-22 0,-23 7 47 16,0 0-47-16,30-7 48 0,11 2-48 0,-41 5 33 15,0 0-33-15,39-5 34 0,-13-2-34 0,-26 7 27 0,0 0-27 16,18-6 27-16,-9 5-27 0,-9 1 11 0,0 0-11 16,0 0 12-16,0 0-12 0,0 0-1153 0</inkml:trace>
  <inkml:trace contextRef="#ctx0" brushRef="#br0" timeOffset="-19104.67">25264 10527 1345 0,'0'0'0'0,"0"0"0"16,9 12 0-16,-9-12 30 0,0 0-30 0,9 12 30 16,-9-12-30-16,0 0 37 0,0 0-37 0,19 4 37 15,13-8-37-15,-32 4 44 0,0 0-44 0,35-8 45 16,-3-5-45-16,-32 13 25 0,0 0-25 0,34-13 26 15,6-5-26-15,1 1-1155 0</inkml:trace>
  <inkml:trace contextRef="#ctx0" brushRef="#br0" timeOffset="-18729.67">25846 10378 1211 0,'0'0'0'0,"0"0"0"16,-12 7 0-16,12-7 43 0,0 0-43 0,-9 5 44 15,7 2-44-15,2-7 80 0,0 0-80 0,6 9 81 16,6-4-81-16,-12-5 56 0,0 0-56 0,33 7 57 16,29 0-57-16,-62-7 47 0,0 0-47 0,73-2 48 15,1-12-48-15,-74 14 27 0,0 0-27 0,77-19 27 16,1 0-27-16,-78 19 20 0,0 0-20 0,76-17 20 15,-11 8-20-15,2-3-1261 0</inkml:trace>
  <inkml:trace contextRef="#ctx0" brushRef="#br0" timeOffset="-18037.72">26607 10165 707 0,'0'0'0'16,"0"0"0"-16,10 16 0 0,-10-16 62 0,0 0-62 0,7 15 63 16,-2 3-63-16,-5-18 103 0,0 0-103 0,7 27 103 15,4 13-103-15,-11-40 52 0,0 0-52 0,9 52 53 16,-4 9-53-16,-5-61 44 0,0 0-44 0,2 67 45 16,-6-4-45-16,4-63 42 0,0 0-42 0,-5 55 43 15,-2-10-43-15,7-45 47 0,0 0-47 0,-5 28 47 16,-1-8-47-16,6-20 48 0,0 0-48 0,-1 7 48 15,1-7-48-15,0 0 45 0,0 0-45 0,1-17 45 16,1-21-45-16,-2 38 43 0,0 0-43 0,4-57 44 16,3-26-44-16,-7 83 38 0,0 0-38 0,9-87 38 0,-1 11-38 15,-8 76 38-15,0 0-38 0,13-78 39 0,3 2-39 16,-16 76 39-16,0 0-39 0,19-74 39 0,6-1-39 16,-25 75 33-16,0 0-33 0,26-66 34 0,2 25-34 15,-28 41 30-15,0 0-30 0,34-24 30 0,7 10-30 16,-41 14 22-16,0 0-22 0,44 0 23 0,-2 14-23 15,-42-14 16-15,0 0-16 0,34 26 16 0,-10 15-16 16,-24-41 11-16,0 0-11 0,13 49 11 0,-17 4-11 0,4-53 10 16,0 0-10-16,-19 52 10 0,-18-9-10 0,37-43 7 15,0 0-7-15,-50 40 8 0,-6-7-8 0,56-33 4 16,0 0-4-16,-51 24 4 0,8-8-4 0,43-16 2 0,0 0-2 16,-30 9 2-16,16-13-2 0,14 4 0 0,0 0 0 15,0 0 1-15,-7-2-1 0,7 2 0 0,0 0 0 16,7 7 0-16,11 9 0 0,-18-16-1 0,0 0 1 15,26 28 0-15,11 17 0 0,-37-45-1 0,0 0 1 16,37 50-1-16,-3 3 1 0,-34-53-2 0,0 0 2 16,32 49-1-16,-4-11 1 0,-28-38-4 0,0 0 4 0,25 29-4 15,-3-8 4-15,-22-21-4 0,0 0 4 0,27 5-4 16,12-22 4-16,0 1-1566 0</inkml:trace>
  <inkml:trace contextRef="#ctx0" brushRef="#br0" timeOffset="-17805.34">27566 9958 1647 0,'0'0'0'0,"-9"5"0"16,-14 9 0-16,23-14 1 0,0 0-1 0,-33 26 2 16,-8 13-2-16,41-39 20 0,0 0-20 0,-40 52 21 0,3 9-21 15,37-61 58-15,0 0-58 0,-32 71 59 0,11 8-59 16,21-79 61-16,0 0-61 0,-4 84 62 0,22-5-62 15,-18-79 68-15,0 0-68 0,35 62 69 0,18-17-69 16,-53-45 56-16,0 0-56 0,60 26 57 0,9-15-57 0,-69-11 28 16,0 0-28-16,76-5 29 0,7-18-29 15,1 2-1619-15</inkml:trace>
  <inkml:trace contextRef="#ctx0" brushRef="#br0" timeOffset="-17087.27">27965 10581 1211 0,'0'0'0'0,"12"7"0"16,15 5 0-16,-27-12 23 0,0 0-23 0,37 7 24 15,5-14-24-15,-42 7 77 0,0 0-77 0,46-25 77 16,5-16-77-16,-51 41 70 0,0 0-70 0,49-54 70 0,-5-15-70 16,-44 69 29-16,0 0-29 0,36-71 30 0,-15 4-30 15,-21 67 31-15,0 0-31 0,10-71 31 0,-6-7-31 16,-4 78 35-16,0 0-35 0,-4-80 36 0,-4 7-36 15,8 73 34-15,0 0-34 0,-13-58 35 0,-3 20-35 16,16 38 31-16,0 0-31 0,-17-19 32 0,-3 24-32 16,20-5 31-16,0 0-31 0,-16 24 32 0,2 26-32 15,14-50 28-15,0 0-28 0,-8 62 29 0,4 8-29 0,4-70 27 16,0 0-27-16,5 67 27 0,11-8-27 0,-16-59 23 16,0 0-23-16,23 55 23 0,4-1-23 0,-27-54 21 15,0 0-21-15,26 50 21 0,-1-5-21 0,-25-45 15 0,0 0-15 16,19 35 15-16,-7-21-15 0,-12-14 16 15,0 0-16-15,20-7 17 0,15-23-17 0,-35 30 16 0,0 0-16 16,34-33 16-16,-8 4-16 0,-26 29 14 0,0 0-14 16,20-24 14-16,-6 5-14 0,-14 19 14 0,0 0-14 0,10-12 15 15,-1 6-15-15,-9 6 14 0,0 0-14 16,12 11 15-16,8 20-15 0,-20-31 10 0,0 0-10 0,17 43 10 16,-6 7-10-16,-11-50 9 0,0 0-9 0,11 47 9 15,-1-19-9-15,-10-28 6 0,0 0-6 16,11 19 6-16,-2-12-6 0,-9-7 4 0,0 0-4 0,8 5 5 15,5-5-5-15,-13 0 2 0,0 0-2 0,21-12 3 16,11-16-3-16,-32 28 4 0,0 0-4 0,35-36 4 16,-3-7-4-16,-32 43 2 0,0 0-2 0,24-37 3 15,-8 11-3-15,-16 26 3 0,0 0-3 0,11-17 3 16,-4 10-3-16,-7 7 4 0,0 0-4 0,10 4 5 16,12 9-5-16,-22-13 4 0,0 0-4 0,21 32 5 0,-5 16-5 15,-16-48 5-15,0 0-5 0,8 50 5 0,-4-7-5 16,-4-43 4-16,0 0-4 0,0 35 5 0,-2-6-5 15,2-29 3-15,0 0-3 0,7 13 3 0,13-26-3 16,-1 1-1774-16</inkml:trace>
  <inkml:trace contextRef="#ctx0" brushRef="#br0" timeOffset="-16755.15">29584 9708 1255 0,'0'0'0'0,"-7"11"0"15,-14 15 0-15,21-26 21 0,0 0-21 0,-28 55 21 16,-4 30-21-16,32-85 47 0,0 0-47 0,-32 97 48 16,9 8-48-16,23-105 80 0,0 0-80 0,-7 115 80 15,18 16-80-15,-11-131 50 0,0 0-50 0,35 125 50 16,25-8-50-16,-60-117 48 0,0 0-48 0,74 113 49 16,4 5-49-16,-78-118 32 0,0 0-32 0,75 102 33 0,-1-19-33 15,1 0-1301-15</inkml:trace>
  <inkml:trace contextRef="#ctx0" brushRef="#br0" timeOffset="-16121.71">30041 10042 1009 0,'0'0'0'0,"0"0"0"0,-5 14 0 16,5-14 54-16,0 0-54 0,-9 18 55 0,-11 8-55 15,20-26 95-15,0 0-95 0,-21 29 95 0,3 0-95 16,18-29 71-16,0 0-71 0,-10 33 72 0,8 4-72 16,2-37 50-16,0 0-50 0,7 36 50 0,11 0-50 15,-18-36 40-15,0 0-40 0,26 37 40 0,6 1-40 16,-32-38 39-16,0 0-39 0,32 31 39 0,-6-14-39 16,-26-17 45-16,0 0-45 0,32 4 46 0,12-18-46 15,-44 14 47-15,0 0-47 0,42-26 47 0,-8-4-47 0,-34 30 41 16,0 0-41-16,26-36 41 0,-6-7-41 0,-20 43 34 0,0 0-34 15,10-47 35-15,-10-7-35 0,0 54 33 0,0 0-33 16,-8-53 33-16,-10-1-33 0,18 54 27 0,0 0-27 16,-28-40 27-16,-4 18-27 0,32 22 14 0,0 0-14 15,-35-5 15-15,-4 12-15 0,39-7 7 0,0 0-7 16,-35 17 7-16,6 11-7 0,29-28 3 0,0 0-3 0,-21 32 3 16,7 5-3-16,14-37 0 0,0 0 0 0,-5 27 0 15,7-9 0-15,-1 1-1601 0</inkml:trace>
  <inkml:trace contextRef="#ctx0" brushRef="#br0" timeOffset="-15937.02">30697 10304 1569 0,'0'0'0'0,"0"0"0"0,-7 0 0 16,7 0-11-16,0 0 11 0,-7-2-11 0,7 2 11 15,0 0-61-15,0 0 61 0,-11-9-60 0,6 1 60 16,5 8 2-16,0 0-2 0,-2-7 2 0,2 7-2 16,0 0 17-16,0 0-17 0,0 0 18 0,0 0-18 15,0 0-1039-15</inkml:trace>
  <inkml:trace contextRef="#ctx0" brushRef="#br0" timeOffset="-13715.39">30956 9994 1065 0,'0'0'0'0,"0"0"0"16,0 0 0-16,0 0 62 0,0 0-62 0,11 42 62 16,-2 8-62-16,-9-50 119 0,0 0-119 0,10 53 119 15,-1-9-119-15,-9-44 82 0,0 0-82 0,5 41 83 16,-5-5-83-16,0-36 12 0,0 0-12 0,-3 40 12 15,-6 12-12-15,9-52 13 0,0 0-13 0,-11 45 13 16,1-12-13-16,-1 0-1172 0</inkml:trace>
  <inkml:trace contextRef="#ctx0" brushRef="#br0" timeOffset="-13422.15">31071 9800 1244 0,'0'0'0'0,"0"0"0"0,18-10 0 16,-18 10 22-16,0 0-22 0,19-5 23 0,-1 8-23 0,-18-3 31 0,0 0-31 15,24 24 31-15,15 21-31 0,-39-45 90 0,0 0-90 16,46 68 91-16,9 25-91 0,-55-93 77 0,0 0-77 15,49 101 77-15,-14 4-77 0,-35-105 66 0,0 0-66 16,9 111 67-16,-34 10-67 0,25-121 48 0,0 0-48 16,-45 125 49-16,-24-2-49 0,69-123 27 0,0 0-27 15,-87 105 27-15,-11-36-27 0,-3 4-1418 0</inkml:trace>
  <inkml:trace contextRef="#ctx0" brushRef="#br1" timeOffset="-6305.09">23707 11865 998 0,'0'0'0'0,"0"0"0"16,0 0 0-16,0 0 53 0,0 0-53 0,0 0 54 16,17-4-54-16,-17 4 125 0,0 0-125 0,4 16 125 15,6 24-125-15,-10-40 97 0,0 0-97 0,11 48 98 0,-7 2-98 16,-4-50 77-16,0 0-77 0,1 68 77 16,5 20-77-16,-6-88 39 0,0 0-39 0,10 97 40 0,4-16-40 15,-14-81 38-15,0 0-38 0,20 80 39 0,4-6-39 16,-24-74 32-16,0 0-32 0,30 70 32 0,6-10-32 15,-36-60 26-15,0 0-26 0,31 47 26 0,-11-23-26 16,-20-24 20-16,0 0-20 0,26 12 20 0,11-12-20 16,-37 0 11-16,0 0-11 0,34-5 11 0,-13-7-11 15,0 0-1469-15</inkml:trace>
  <inkml:trace contextRef="#ctx0" brushRef="#br1" timeOffset="-6103.83">23532 12309 1379 0,'0'0'0'15,"0"0"0"-15,-2 14 0 0,2-14 15 0,0 0-15 16,-3 9 16-16,3-9-16 0,0 0 43 0,0 0-43 0,3 9 44 16,11-9-44-16,-14 0 17 0,0 0-17 0,37-7 17 15,32-5-17-15,-69 12 27 0,0 0-27 0,83-14 27 16,7 5-27-16,-90 9 24 0,0 0-24 0,95-5 24 15,-1 0-24-15,3 0-1165 0</inkml:trace>
  <inkml:trace contextRef="#ctx0" brushRef="#br1" timeOffset="-5538.87">24440 12924 919 0,'0'0'0'15,"0"0"0"-15,8 3 0 0,-8-3 22 0,0 0-22 16,8 0 23-16,8-5-23 0,-16 5 49 0,0 0-49 16,18-9 50-16,5-4-50 0,-23 13 74 0,0 0-74 15,21-18 74-15,-3-1-74 0,-18 19 75 0,0 0-75 0,17-24 75 16,1-5-75-16,-18 29 72 0,0 0-72 0,14-37 73 16,-5-4-73-16,-9 41 65 0,0 0-65 0,-7-45 65 15,-13-4-65-15,20 49 53 0,0 0-53 0,-24-41 54 16,-1 15-54-16,25 26 44 0,0 0-44 0,-25-12 44 15,4 8-44-15,21 4 38 0,0 0-38 0,-18 5 38 16,6 6-38-16,12-11 27 0,0 0-27 0,-7 17 27 16,5 11-27-16,2-28 18 0,0 0-18 0,0 27 18 15,2-14-18-15,-2-13 13 0,0 0-13 0,12 13 13 16,13 10-13-16,-25-23 9 0,0 0-9 0,32 24 9 0,3 9-9 16,-35-33 7-16,0 0-7 0,34 31 7 0,-11-8-7 15,-23-23 6-15,0 0-6 0,22 22 7 0,8 9-7 16,-30-31 6-16,0 0-6 0,25 26 7 0,-11-12-7 15,-14-14 5-15,0 0-5 0,11 11 6 0,3 1-6 16,-14-12 6-16,0 0-6 0,12 12 6 0,-1-5-6 16,-11-7 5-16,0 0-5 0,21 0 5 0,21-6-5 15,-42 6 3-15,0 0-3 0,53-12 4 0,4-7-4 16,-1 0-1531-16</inkml:trace>
  <inkml:trace contextRef="#ctx0" brushRef="#br1" timeOffset="-5336.85">25144 12432 1569 0,'0'0'0'16,"0"0"0"-16,4 7 0 0,-4-7 3 0,0 0-3 0,0 0 4 16,12 2-4-16,-12-2 2 0,0 0-2 0,20-7 2 15,15-5-2-15,-35 12 14 0,0 0-14 0,35-12 14 16,-8 3-14-16,-27 9 9 0,0 0-9 0,24-5 10 15,-4-2-10-15,-20 7 13 0,0 0-13 0,15-3 14 16,-6 6-14-16,0-3-1181 0</inkml:trace>
  <inkml:trace contextRef="#ctx0" brushRef="#br1" timeOffset="-5172.83">25144 12626 1323 0,'0'0'0'0,"0"0"0"0,11 21 0 15,-11-21 29-15,0 0-29 0,10 14 29 0,-4-7-29 16,-6-7 51-16,0 0-51 0,17 1 52 0,17-2-52 16,-34 1 66-16,0 0-66 0,39-12 66 0,-4-13-66 15,-35 25 37-15,0 0-37 0,35-24 38 0,0 7-38 0,1 3-1209 16</inkml:trace>
  <inkml:trace contextRef="#ctx0" brushRef="#br1" timeOffset="-4687.05">26326 11844 1043 0,'0'0'0'0,"0"0"0"0,-2-10 0 15,2 10 18-15,0 0-18 0,-1-9 19 0,1 9-19 16,0 0 59-16,0 0-59 0,0 0 60 0,0 0-60 16,0 0 57-16,0 0-57 0,5 22 58 0,5 23-58 15,-10-45 50-15,0 0-50 0,15 54 50 0,7 10-50 16,-22-64 44-16,0 0-44 0,20 78 45 0,1 21-45 0,-21-99 45 16,0 0-45-16,16 98 46 0,0-16-46 0,-16-82 43 15,0 0-43-15,19 71 44 0,6-11-44 0,-25-60 36 16,0 0-36-16,21 40 36 0,-5-16-36 0,-16-24 31 15,0 0-31-15,16 14 31 0,8-2-31 0,-24-12 14 0,0 0-14 16,25 7 15-16,-4-10-15 0,-21 3 6 0,0 0-6 16,18-13 6-16,-2-4-6 0,0-2-1332 0</inkml:trace>
  <inkml:trace contextRef="#ctx0" brushRef="#br1" timeOffset="-4504.57">26157 12304 1468 0,'0'0'0'0,"0"0"0"16,9 12 0-16,-9-12 23 0,0 0-23 0,12 4 24 15,4-6-24-15,-16 2 43 0,0 0-43 0,40-9 44 16,31-6-44-16,-71 15 21 0,0 0-21 0,85-17 22 16,5 1-22-16,-90 16 12 0,0 0-12 0,91-17 12 0,-1-13-12 15,4 3-1192-15</inkml:trace>
  <inkml:trace contextRef="#ctx0" brushRef="#br1" timeOffset="-4021.19">27136 12633 942 0,'0'0'0'0,"0"0"0"16,3-19 0-16,-3 19 72 0,0 0-72 0,4-16 73 15,-1 3-73-15,-3 13 76 0,0 0-76 0,4-9 77 16,-1 0-77-16,-3 9 91 0,0 0-91 0,6-7 91 16,2 6-91-16,-8 1 52 0,0 0-52 0,16-4 53 15,7 4-53-15,-23 0 38 0,0 0-38 0,28 16 39 16,9 20-39-16,-37-36 32 0,0 0-32 0,30 43 33 16,-19 2-33-16,-11-45 26 0,0 0-26 0,-7 45 26 15,-16-1-26-15,23-44 20 0,0 0-20 0,-28 36 20 16,1-10-20-16,27-26 16 0,0 0-16 0,-21 21 16 0,2-6-16 15,19-15 17-15,0 0-17 0,-11 12 18 0,9-1-18 16,2-11 17-16,0 0-17 0,6 7 17 0,6-4-17 16,-12-3 14-16,0 0-14 0,30 2 15 0,25-4-15 15,-55 2 8-15,0 0-8 0,63-8 8 0,1-15-8 16,-64 23 0-16,0 0 0 0,72-35 1 0,9-10-1 16,0-1-1371-16</inkml:trace>
  <inkml:trace contextRef="#ctx0" brushRef="#br1" timeOffset="-3716.26">27847 12316 1491 0,'0'0'0'0,"0"0"0"16,12 7 0-16,-12-7 0 0,0 0 0 0,10 6 0 16,-2-6 0-16,-8 0 3 0,0 0-3 0,10 0 3 15,9 0-3-15,-19 0 37 0,0 0-37 0,29 0 38 16,17-9-38-16,-46 9 42 0,0 0-42 0,52-4 43 15,7 4-43-15,-59 0 45 0,0 0-45 0,58-5 45 0,-3-12-45 16,1 0-1251-16</inkml:trace>
  <inkml:trace contextRef="#ctx0" brushRef="#br1" timeOffset="-3320.62">28847 11659 1244 0,'0'0'0'16,"0"0"0"-16,0 0 0 0,0 0 12 0,0 0-12 0,7 7 13 15,-11 1-13-15,4-8 27 0,0 0-27 0,-3 19 28 16,3 11-28-16,0-30 73 0,0 0-73 0,1 43 74 16,1 14-74-16,-2-57 52 0,0 0-52 0,4 59 53 15,3 5-53-15,-7-64 47 0,0 0-47 0,9 74 47 16,-2 18-47-16,-7-92 38 0,0 0-38 0,5 95 39 16,-2-8-39-16,-3-87 35 0,0 0-35 0,4 71 36 15,1-23-36-15,-5-48 30 0,0 0-30 0,7 33 31 0,2-16-31 16,-9-17 28-16,0 0-28 0,28 11 28 15,24-11-28-15,-52 0 21 0,0 0-21 0,59-9 22 0,-2-13-22 16,-57 22 4-16,0 0-4 0,44-30 5 0,-16-9-5 16,0 0-1431-16</inkml:trace>
  <inkml:trace contextRef="#ctx0" brushRef="#br1" timeOffset="-3145.36">28677 12142 1435 0,'0'0'0'0,"0"0"0"0,20 0 0 0,-20 0 6 16,0 0-6-16,16-2 6 0,3-3-6 0,-19 5 5 0,0 0-5 15,32-11 6-15,15 1-6 0,-47 10 36 0,0 0-36 16,57-10 36-16,6-1-36 0,-63 11 46 0,0 0-46 16,71-5 46-16,12 8-46 0,0 1-1157 0</inkml:trace>
  <inkml:trace contextRef="#ctx0" brushRef="#br1" timeOffset="-2950.6">29506 12462 1603 0,'0'0'0'0,"2"5"0"16,3 14 0-16,-5-19 2 0,0 0-2 0,11 19 2 15,1-2-2-15,-12-17-1 0,0 0 1 0,16 31-1 16,2 23 1-16,-18-54-11 0,0 0 11 0,16 54-11 0,-7-20 11 16,-1 1-1128-16</inkml:trace>
  <inkml:trace contextRef="#ctx0" brushRef="#br1" timeOffset="562.41">11718 7090 427 0,'0'0'0'0,"0"0"0"0,0 0 0 0,0 0 34 15,0 0-34-15,0 0 34 0,19 16-34 0,-19-16 96 16,0 0-96-16,0 0 96 0,9 1-96 0,-9-1 113 0,0 0-113 15,0 0 114-15,0 0-114 0,0 0 87 0,0 0-87 16,2 7 88-16,-2 0-88 0,0-7 58 0,0 0-58 16,-2 9 59-16,-4 3-59 0,6-12 46 0,0 0-46 15,-7 9 47-15,2 3-47 0,5-12 36 0,0 0-36 16,-3 21 37-16,1 10-37 0,2-31 33 0,0 0-33 0,-4 38 34 16,4 14-34-16,0-52 32 0,0 0-32 0,4 55 32 15,1-6-32-15,-5-49 29 0,0 0-29 0,9 39 29 16,2-9-29-16,-11-30 25 0,0 0-25 0,10 24 25 15,1-7-25-15,-11-17 24 0,0 0-24 0,8 14 24 16,-2-5-24-16,-6-9 21 0,0 0-21 0,9 0 22 16,5 0-22-16,-14 0 19 0,0 0-19 0,14-4 20 15,-2-1-20-15,-12 5 16 0,0 0-16 0,18-3 17 16,5-9-17-16,-23 12 16 0,0 0-16 0,30-13 16 16,1 3-16-16,-31 10 12 0,0 0-12 0,34-5 12 15,1 0-12-15,-35 5 9 0,0 0-9 0,36-2 9 0,1 2-9 16,-37 0 7-16,0 0-7 0,31 2 7 0,-13-2-7 15,-18 0 5-15,0 0-5 0,18 1 6 0,5 6-6 16,-23-7 5-16,0 0-5 0,22 6 6 0,-9-6-6 16,-13 0 5-16,0 0-5 0,10 0 6 0,3 3-6 15,-13-3 7-15,0 0-7 0,10 5 8 0,-10-5-8 16,0 0 9-16,0 0-9 0,6 16 10 0,-3 6-10 0,-3-22 9 16,0 0-9-16,4 23 10 0,-8-4-10 0,4-19 11 15,0 0-11-15,-3 15 11 0,1 6-11 0,2-21 10 0,0 0-10 16,0 17 11-16,0-6-11 0,0-11 11 0,0 0-11 15,0 0 12-15,0 0-12 0,0 0 11 16,0 0-11-16,3-19 11 0,-3 1-11 0,0 18 12 0,0 0-12 16,2-19 12-16,2-1-12 0,-4 20 10 0,0 0-10 15,0-18 10-15,1 8-10 0,-1 10 6 0,0 0-6 0,8-9 7 16,0-6-7-16,-8 15 5 0,0 0-5 0,14-16 5 16,4 4-5-16,-18 12 4 0,0 0-4 0,19-10 4 15,10-2-4-15,-29 12 3 0,0 0-3 0,33-16 3 16,1-5-3-16,-34 21 2 0,0 0-2 0,39-19 3 15,-2 7-3-15,-37 12 2 0,0 0-2 0,31-5 3 16,-4 5-3-16,-27 0 2 0,0 0-2 0,23 2 2 16,-6 1-2-16,-17-3 2 0,0 0-2 0,18 0 3 15,5-9-3-15,-23 9 4 0,0 0-4 0,23-10 4 16,3-4-4-16,-26 14 5 0,0 0-5 0,25-24 5 16,1-16-5-16,-26 40 6 0,0 0-6 0,23-45 6 15,-7-3-6-15,-16 48 6 0,0 0-6 0,7-40 6 0,-12 4-6 16,5 36 9-16,0 0-9 0,-14-33 10 0,-9-4-10 15,23 37 11-15,0 0-11 0,-23-31 12 0,5 10-12 16,18 21 7-16,0 0-7 0,-12-12 7 0,7 4-7 16,5 8 3-16,0 0-3 0,-4-12 4 0,8-11-4 15,-4 2-1621-15</inkml:trace>
  <inkml:trace contextRef="#ctx0" brushRef="#br1" timeOffset="3212.23">23596 13720 606 0,'0'0'0'16,"0"0"0"-16,0 0 0 0,0 0 70 0,0 0-70 0,-6-35 71 15,4 11-71-15,2 24 167 0,0 0-167 0,0-21 167 16,0 9-167-16,0 12 115 0,0 0-115 0,0 0 115 16,0 0-115-16,0 0 90 0,0 0-90 0,0 0 90 15,13 24-90-15,-13-24 44 0,0 0-44 0,12 32 45 16,6 14-45-16,-18-46 41 0,0 0-41 0,16 64 42 16,-9 23-42-16,-7-87 36 0,0 0-36 0,3 95 37 15,-3 0-37-15,0-95 30 0,0 0-30 0,0 95 31 16,2-8-31-16,-2-87 28 0,0 0-28 0,9 78 29 15,3-12-29-15,-12-66 24 0,0 0-24 0,18 46 24 16,-4-18-24-16,-14-28 21 0,0 0-21 0,28 10 22 0,20-15-22 16,-48 5 19-16,0 0-19 0,47-17 19 0,-6-13-19 15,-41 30 0-15,0 0 0 0,30-36 0 0,-11-5 0 16,-1-1-1428-16</inkml:trace>
  <inkml:trace contextRef="#ctx0" brushRef="#br1" timeOffset="3385.04">23414 14154 1211 0,'0'0'0'0,"0"0"0"0,5 14 0 0,-5-14 2 0,0 0-2 16,9 10 3-16,3-4-3 0,-12-6 2 0,0 0-2 16,23 0 2-16,27-4-2 0,-50 4 2 0,0 0-2 15,61-8 2-15,17-10-2 0,-78 18-1 0,0 0 1 16,81-17 0-16,0 7 0 0,0 1-858 0</inkml:trace>
  <inkml:trace contextRef="#ctx0" brushRef="#br1" timeOffset="3845.08">24264 14666 1502 0,'0'0'0'0,"9"-5"0"0,12-10 0 15,-21 15 0-15,0 0 0 0,25-25 0 0,1-7 0 16,-26 32 0-16,0 0 0 0,25-40 0 0,-7-3 0 0,-18 43 29 15,0 0-29-15,12-47 29 0,-9-2-29 0,-3 49 59 16,0 0-59-16,-5-39 60 0,-7 13-60 0,12 26 69 16,0 0-69-16,-14-14 69 0,1 10-69 0,13 4 60 15,0 0-60-15,-10 2 61 0,4 1-61 0,6-3 40 16,0 0-40-16,-10 14 41 0,-4 14-41 0,14-28 28 16,0 0-28-16,-11 28 28 0,8-9-28 0,3-19 18 0,0 0-18 15,7 22 18-15,10 15-18 0,-17-37 12 0,0 0-12 16,21 36 13-16,4-12-13 0,-25-24 7 0,0 0-7 15,28 23 8-15,13 3-8 0,-41-26 5 0,0 0-5 0,44 24 6 16,-2-9-6-16,-42-15 5 0,0 0-5 0,36 11 6 16,-15-6-6-16,-21-5 1 0,0 0-1 0,19 2 1 15,4-6-1-15,-23 4-1 0,0 0 1 0,23-5 0 16,-3 2 0-16,-1-1-1571 0</inkml:trace>
  <inkml:trace contextRef="#ctx0" brushRef="#br1" timeOffset="4045.43">24961 14182 1591 0,'0'0'0'0,"0"0"0"0,7 10 0 16,-7-10 35-16,0 0-35 0,7 6 35 0,2-8-35 16,-9 2 70-16,0 0-70 0,26-4 71 0,29-1-71 15,-55 5 66-15,0 0-66 0,53-5 66 0,-23 3-66 16,-30 2 32-16,0 0-32 0,17 0 33 0,-6 2-33 15,-11-2 5-15,0 0-5 0,0 10 5 0,-11 16-5 0,1 0-1447 16</inkml:trace>
  <inkml:trace contextRef="#ctx0" brushRef="#br1" timeOffset="4151.14">24968 14445 1345 0,'0'0'0'16,"7"5"0"-16,11 6 0 0,-18-11 10 0,0 0-10 15,28 6 11-15,14-11-11 0,-42 5 5 0,0 0-5 16,39-8 5-16,-13 2-5 0,-26 6 0 0,0 0 0 15,23-13 0-15,0-20 0 0,0 0-972 0</inkml:trace>
  <inkml:trace contextRef="#ctx0" brushRef="#br1" timeOffset="23249.87">25672 14288 931 0,'0'0'0'0,"0"0"0"0,0 0 0 16,0 0 63-16,0 0-63 0,0 0 64 0,0 0-64 15,0 0 136-15,0 0-136 0,19 6 137 0,-19-6-137 16,0 0 113-16,0 0-113 0,21 4 114 0,9-4-114 16,-30 0 74-16,0 0-74 0,35-2 74 0,4-3-74 15,-39 5 39-15,0 0-39 0,44-3 40 0,4-6-40 0,-48 9 35 16,0 0-35-16,44-4 36 0,-12-1-36 0,-32 5 20 16,0 0-20-16,28-3 20 0,-1-1-20 0,-27 4 13 0,0 0-13 15,19 0 14-15,-8 0-14 0,1 0-1383 0</inkml:trace>
  <inkml:trace contextRef="#ctx0" brushRef="#br1" timeOffset="24279.8">26592 14094 841 0,'0'0'0'0,"4"14"0"15,3 20 0-15,-7-34 116 0,0 0-116 0,7 36 116 16,0-6-116-16,-7-30 97 0,0 0-97 0,7 35 97 16,0 11-97-16,-7-46 47 0,0 0-47 0,5 57 47 15,-3 4-47-15,-2-61 34 0,0 0-34 0,0 55 34 0,0-17-34 16,0-38 24-16,0 0-24 0,-2 28 24 0,-3-7-24 15,5-21 20-15,0 0-20 0,-3 17 20 0,3-8-20 16,0-9 18-16,0 0-18 0,0 0 19 0,0 0-19 16,0 0 15-16,0 0-15 0,0-14 16 0,-2-12-16 15,2 26 13-15,0 0-13 0,-4-38 14 0,1-17-14 16,3 55 13-16,0 0-13 0,-4-61 14 0,-1 0-14 0,5 61 14 16,0 0-14-16,-5-55 14 0,5 7-14 0,0 48 14 15,0 0-14-15,3-51 15 0,4-6-15 0,-7 57 15 16,0 0-15-16,11-60 15 0,5-1-15 0,-16 61 17 0,0 0-17 15,19-57 18-15,2 14-18 0,-21 43 19 0,0 0-19 16,25-31 20-16,3 13-20 0,-28 18 18 0,0 0-18 16,34-12 19-16,3 9-19 0,-37 3 18 0,0 0-18 15,35 3 19-15,-12 4-19 0,-23-7 19 0,0 0-19 16,18 30 20-16,-4 23-20 0,-14-53 14 0,0 0-14 16,-2 68 15-16,-24-1-15 0,26-67 13 0,0 0-13 0,-36 62 13 15,-6-10-13-15,42-52 5 0,0 0-5 0,-41 45 6 16,10-10-6-16,31-35 7 0,0 0-7 0,-29 22 8 15,6-11-8-15,23-11 1 0,0 0-1 0,-17-2 1 16,4-12-1-16,13 14 0 0,0 0 0 0,-5-12 0 16,5 2 0-16,0 10-2 0,0 0 2 0,0 0-1 15,0 0 1-15,0 0-3 0,0 0 3 0,14 0-3 16,13 14 3-16,-27-14-4 0,0 0 4 0,33 20-4 16,3 3 4-16,-36-23-3 0,0 0 3 0,35 34-3 15,2 11 3-15,-37-45-2 0,0 0 2 0,30 40-2 0,-18-19 2 16,-12-21-6-16,0 0 6 0,13 14-6 0,-1-5 6 15,2-1-1408-15</inkml:trace>
  <inkml:trace contextRef="#ctx0" brushRef="#br1" timeOffset="24546.68">27383 13919 1367 0,'0'0'0'0,"0"0"0"0,-13-7 0 0,13 7 26 0,0 0-26 16,-12-7 26-16,-2 9-26 0,14-2 53 0,0 0-53 15,-20 12 54-15,-6 14-54 0,26-26 68 0,0 0-68 16,-23 40 68-16,7 12-68 0,16-52 58 0,0 0-58 16,-10 53 58-16,3 1-58 0,7-54 48 0,0 0-48 0,0 54 49 15,10 3-49-15,-10-57 45 0,0 0-45 0,19 53 46 16,11-3-46-16,-30-50 34 0,0 0-34 0,30 40 34 15,-1-14-34-15,-29-26 27 0,0 0-27 0,26 14 27 16,6-12-27-16,0 0-1506 0</inkml:trace>
  <inkml:trace contextRef="#ctx0" brushRef="#br1" timeOffset="25064.41">27741 14528 931 0,'0'0'0'15,"0"0"0"-15,7 0 0 0,-7 0 52 0,0 0-52 16,7-5 53-16,3-7-53 0,-10 12 37 0,0 0-37 0,20-21 37 16,10-8-37-16,-30 29 22 0,0 0-22 0,33-40 23 15,1-7-23-15,-34 47 48 0,0 0-48 0,30-48 48 16,-4 4-48-16,-26 44 67 0,0 0-67 0,20-46 68 15,-8-8-68-15,-12 54 72 0,0 0-72 0,7-57 73 16,-5-4-73-16,-2 61 55 0,0 0-55 0,-2-62 56 16,-1-4-56-16,3 66 45 0,0 0-45 0,-6-55 46 15,-3 18-46-15,9 37 36 0,0 0-36 0,-8-20 36 16,2 13-36-16,6 7 30 0,0 0-30 0,-5 10 31 16,-4 14-31-16,9-24 25 0,0 0-25 0,-3 45 25 15,10 23-25-15,-7-68 21 0,0 0-21 0,10 73 22 16,3-4-22-16,-13-69 17 0,0 0-17 0,16 66 18 0,3-8-18 15,-19-58 12-15,0 0-12 0,19 58 13 16,-1-5-13-16,-18-53 5 0,0 0-5 0,12 43 6 0,-6-20-6 16,-6-23 3-16,0 0-3 0,15 3 3 0,23-15-3 15,-1 0-1467-15</inkml:trace>
  <inkml:trace contextRef="#ctx0" brushRef="#br1" timeOffset="25329.16">28226 14127 1345 0,'0'0'0'0,"0"0"0"0,10 15 0 16,-10-15 0-16,0 0 0 0,7 12 0 0,-1-3 0 0,-6-9 2 15,0 0-2-15,5 9 2 0,0 1-2 0,-5-10 32 16,0 0-32-16,9 14 33 0,3 5-33 0,-12-19 59 16,0 0-59-16,11 19 59 0,-6-7-59 0,-5-12 79 0,0 0-79 15,4 7 80-15,-4-7-80 0,0 0 71 0,0 0-71 16,7 10 71-16,0-10-71 0,-7 0 56 0,0 0-56 16,14-7 57-16,9-8-57 0,-23 15 45 0,0 0-45 15,23-21 46-15,-7-1-46 0,-16 22 38 0,0 0-38 0,14-20 39 16,-4 10-39-16,-10 10 29 0,0 0-29 0,9-5 30 15,0 5-30-15,-9 0 24 0,0 0-24 0,14 15 25 16,11 15-25-16,-25-30 19 0,0 0-19 0,23 40 19 16,-13 3-19-16,-10-43 8 0,0 0-8 0,4 47 9 15,-2-2-9-15,0 0-1648 0</inkml:trace>
  <inkml:trace contextRef="#ctx0" brushRef="#br1" timeOffset="25663.84">28938 13670 1435 0,'0'0'0'0,"0"0"0"0,-16 12 0 0,16-12 41 0,0 0-41 15,-15 14 41-15,-3 10-41 0,18-24 83 0,0 0-83 16,-19 34 83-16,-3 10-83 0,22-44 78 0,0 0-78 16,-14 69 79-16,11 30-79 0,3-99 44 0,0 0-44 15,7 109 45-15,12 1-45 0,-19-110 34 0,0 0-34 16,25 111 35-16,1 2-35 0,-26-113 27 0,0 0-27 0,27 109 28 15,-2-9-28-15,-25-100 16 0,0 0-16 0,15 78 17 16,-4-38-17-16,0-2-1505 0</inkml:trace>
  <inkml:trace contextRef="#ctx0" brushRef="#br1" timeOffset="25979.02">29346 14033 1423 0,'0'0'0'0,"-5"7"0"0,-10 12 0 16,15-19 4-16,0 0-4 0,-21 28 5 16,-2-1-5-16,23-27 14 0,0 0-14 0,-19 28 15 0,8-7-15 15,11-21 57-15,0 0-57 0,-1 22 58 0,6 1-58 16,-5-23 52-16,0 0-52 0,14 31 52 0,11 9-52 16,-25-40 44-16,0 0-44 0,24 36 45 0,-6-15-45 15,-18-21 41-15,0 0-41 0,25 10 41 0,17-6-41 16,-42-4 31-16,0 0-31 0,42-9 32 0,-12-17-32 0,-30 26 25 15,0 0-25-15,16-33 26 0,-16-3-26 0,0 36 26 16,0 0-26-16,-12-38 27 0,-13-4-27 0,25 42 28 16,0 0-28-16,-30-39 28 0,-2 0-28 0,32 39 24 0,0 0-24 15,-26-29 24-15,8 17-24 0,18 12 7 16,0 0-7-16,-12 2 7 0,3 13-7 0,9-15 1 0,0 0-1 16,-3 18 2-16,4-13-2 0,1 2-1545 0</inkml:trace>
  <inkml:trace contextRef="#ctx0" brushRef="#br1" timeOffset="26145.18">29741 14251 1513 0,'0'0'0'0,"0"0"0"16,0 0 0-16,0 0 5 0,0 0-5 0,9 9 6 15,-9-9-6-15,0 0 11 0,0 0-11 0,0 0 12 16,0 0-12-16,0 0-3 0,0 0 3 0,-2-9-2 15,2 9 2-15,0 0-1097 0</inkml:trace>
  <inkml:trace contextRef="#ctx0" brushRef="#br1" timeOffset="26339.2">29937 13997 1334 0,'0'0'0'0,"0"0"0"0,3 5 0 0,-3-5 2 16,0 0-2-16,6 22 2 0,6 23-2 0,-12-45 31 16,0 0-31-16,12 49 32 0,-1-16-32 0,-11-33 10 0,0 0-10 15,5 33 10-15,-5 15-10 0,0-48 0 0,0 0 0 16,-3 47 1-16,-6-11-1 0,0 2-1007 0</inkml:trace>
  <inkml:trace contextRef="#ctx0" brushRef="#br1" timeOffset="26564.76">30090 13554 1491 0,'0'0'0'0,"0"0"0"16,13 3 0-16,-13-3 4 0,0 0-4 0,10 7 4 16,-1 4-4-16,-9-11 0 0,0 0 0 0,16 29 1 15,14 25-1-15,-30-54 91 0,0 0-91 0,35 60 91 16,-1 1-91-16,-34-61 100 0,0 0-100 0,26 69 100 15,-5 23-100-15,-21-92 80 0,0 0-80 0,9 97 80 16,-20-4-80-16,11-93 66 0,0 0-66 0,-24 93 67 16,-13 3-67-16,37-96 36 0,0 0-36 0,-46 86 36 0,-7-25-36 15,0-1-1626-15</inkml:trace>
  <inkml:trace contextRef="#ctx0" brushRef="#br1" timeOffset="27420.1">30676 14175 1121 0,'0'0'0'0,"0"0"0"0,3 12 0 16,-3-12 47-16,0 0-47 0,4 9 48 15,-4-9-48-15,0 0 53 0,0 0-53 0,16 7 53 0,0-12-53 16,-16 5 122-16,0 0-122 0,28-4 122 0,18 1-122 16,-46 3 86-16,0 0-86 0,54-7 87 0,8 3-87 15,-62 4 61-15,0 0-61 0,57 0 62 0,-17 2-62 16,-40-2 57-16,0 0-57 0,28 0 58 0,-10 0-58 15,-18 0 36-15,0 0-36 0,11 0 36 0,-4 0-36 16,-7 0 20-16,0 0-20 0,0 0 20 0,8 2-20 0,1-1-1507 16</inkml:trace>
  <inkml:trace contextRef="#ctx0" brushRef="#br1" timeOffset="28667.14">30760 13954 852 0,'0'0'0'0,"0"0"0"0,0 51 0 0,0-51 34 15,0 0-34-15,0 47 35 0,0 9-35 0,0-56 68 16,0 0-68-16,0 58 68 0,0-2-68 0,0-56 52 0,0 0-52 15,2 59 53-15,4 1-53 0,-6-60 2 0,0 0-2 16,8 56 2-16,6-18-2 0,1 0-815 0</inkml:trace>
  <inkml:trace contextRef="#ctx0" brushRef="#br1" timeOffset="29196.78">31246 14018 1278 0,'0'0'0'0,"0"0"0"16,7 19 0-16,-7-19 38 0,0 0-38 0,5 20 38 15,-2 17-38-15,-3-37 87 0,0 0-87 0,0 38 88 16,-1 3-88-16,1-41 83 0,0 0-83 0,-6 42 84 16,-4 1-84-16,10-43 48 0,0 0-48 0,-11 43 49 0,4 2-49 15,7-45 53-15,0 0-53 0,-7 37 53 0,0-17-53 16,7-20 50-16,0 0-50 0,-7 6 50 0,2-18-50 15,5 12 49-15,0 0-49 0,-4-23 50 0,1-8-50 16,3 31 42-16,0 0-42 0,-2-40 43 0,0-7-43 16,2 47 32-16,0 0-32 0,0-53 32 0,2-8-32 15,-2 61 26-15,0 0-26 0,3-66 26 0,4-5-26 16,-7 71 19-16,0 0-19 0,15-67 20 0,7 13-20 0,-22 54 20 16,0 0-20-16,32-43 20 0,11 12-20 0,-43 31 14 15,0 0-14-15,38-19 15 0,-4 12-15 0,-34 7 11 0,0 0-11 16,33 2 11-16,6 5-11 0,-39-7 8 0,0 0-8 15,34 10 9-15,-11 4-9 0,-23-14 4 0,0 0-4 16,10 29 4-16,-15 18-4 0,5-47 3 0,0 0-3 16,-18 48 3-16,-13-1-3 0,31-47 1 0,0 0-1 15,-43 40 2-15,-8-9-2 0,51-31 1 0,0 0-1 0,-48 23 2 16,11-11-2-16,37-12 0 0,0 0 0 0,-28 1 0 16,11-1 0-16,17 0 0 0,0 0 0 0,-9 4 0 15,7 6 0-15,2-10-3 0,0 0 3 0,3 14-2 16,5 2 2-16,-8-16-6 0,0 0 6 0,10 19-5 15,6 3 5-15,-16-22-8 0,0 0 8 0,21 23-8 16,7 1 8-16,-28-24-18 0,0 0 18 0,30 19-18 16,-1-2 18-16,-29-17-29 0,0 0 29 0,30 14-28 15,0-3 28-15,0-3-1696 0</inkml:trace>
  <inkml:trace contextRef="#ctx0" brushRef="#br1" timeOffset="29446.58">31817 13851 1446 0,'0'0'0'0,"0"0"0"0,0 0 0 0,0 0 35 16,0 0-35-16,-14 4 36 0,-7 6-36 0,21-10 44 16,0 0-44-16,-25 24 44 0,-1 16-44 0,26-40 23 15,0 0-23-15,-23 52 24 0,5 9-24 0,18-61 41 0,0 0-41 16,-12 64 41-16,6-7-41 0,6-57 47 15,0 0-47-15,0 45 48 0,6-14-48 0,-6-31 43 0,0 0-43 16,12 21 44-16,9-4-44 0,-21-17 37 0,0 0-37 16,37 11 38-16,23-3-38 0,0 1-1434 0</inkml:trace>
  <inkml:trace contextRef="#ctx0" brushRef="#br1" timeOffset="30048.06">32216 14410 1278 0,'0'0'0'0,"0"0"0"0,10-15 0 0,-10 15 17 0,0 0-17 16,14-16 18-16,9-6-18 0,-23 22 61 0,0 0-61 16,25-26 62-16,-2-5-62 0,-23 31 56 0,0 0-56 0,19-33 57 15,-3-4-57-15,-16 37 51 0,0 0-51 0,11-43 51 16,-6-9-51-16,-5 52 48 0,0 0-48 0,2-59 49 15,-2-3-49-15,0 62 38 0,0 0-38 0,-4-62 38 16,-3 6-38-16,7 56 30 0,0 0-30 0,-9-45 31 16,-1 13-31-16,10 32 22 0,0 0-22 0,-11-21 23 15,1 7-23-15,10 14 19 0,0 0-19 0,-9-4 20 16,9 4-20-16,0 0 16 0,0 0-16 0,-9 18 16 16,4 13-16-16,5-31 13 0,0 0-13 0,-6 48 14 15,8 23-14-15,-2-71 11 0,0 0-11 0,9 73 12 16,5 0-12-16,-14-73 9 0,0 0-9 0,20 69 9 0,1-3-9 15,-21-66 8-15,0 0-8 0,23 62 9 0,0 0-9 16,-23-62 2-16,0 0-2 0,15 49 2 0,-6-25-2 16,0 0-1508-16</inkml:trace>
  <inkml:trace contextRef="#ctx0" brushRef="#br1" timeOffset="30430.04">32576 14182 1549 0,'0'9'0'0,"0"-9"75"0,0 0-75 0,-2 32 75 15,2 0-75-15,0-32 51 0,0 0-51 0,2 26 52 16,-2-6-52-16,0-20 33 0,0 0-33 0,-4 21 34 15,-1-4-34-15,5-17 27 0,0 0-27 0,-4 11 27 16,4-11-27-16,0 0 22 0,0 0-22 0,4-9 23 16,3-10-23-16,-7 19 16 0,0 0-16 0,10-28 17 15,4-1-17-15,-14 29 12 0,0 0-12 0,18-33 12 16,3 4-12-16,-21 29 9 0,0 0-9 0,20-25 9 16,-6 10-9-16,-14 15 6 0,0 0-6 0,10-5 7 15,-1 3-7-15,-9 2 4 0,0 0-4 0,7-2 4 0,-7 2-4 16,0 0 2-16,0 0-2 0,9 4 3 0,2 10-3 15,-11-14 1-15,0 0-1 0,10 26 2 0,-3 10-2 16,-7-36 0-16,0 0 0 0,0 45 0 0,-3 7 0 16,-1 1-1494-16</inkml:trace>
  <inkml:trace contextRef="#ctx0" brushRef="#br1" timeOffset="30714.22">33004 13711 1464 0,'-12'12'0'0,"12"-12"76"0,0 0-76 0,-28 47 76 16,1 14-76-16,27-61 41 0,0 0-41 0,-21 74 42 15,5 18-42-15,16-92 44 0,0 0-44 0,-11 88 44 16,8-7-44-16,3-81 36 0,0 0-36 0,2 75 36 16,3-4-36-16,-5-71 28 0,0 0-28 0,5 64 29 15,2-14-29-15,-7-50 20 0,0 0-20 0,6 36 20 16,-3-17-20-16,1 0-1407 0</inkml:trace>
  <inkml:trace contextRef="#ctx0" brushRef="#br1" timeOffset="31029.74">33043 14130 1461 0,'-7'5'0'16,"7"-5"80"-16,0 0-80 0,-23 31 81 0,9-5-81 15,14-26 69-15,0 0-69 0,-4 23 69 0,10-2-69 0,-6-21 25 16,0 0-25-16,10 22 25 0,6 2-25 0,-16-24 21 15,0 0-21-15,21 19 22 0,2-3-22 0,-23-16 18 16,0 0-18-16,27 7 19 0,3-11-19 0,-30 4 19 0,0 0-19 16,28-12 20-16,-3-8-20 0,-25 20 21 0,0 0-21 15,14-30 21-15,-14-1-21 0,0 31 19 0,0 0-19 16,-11-31 20-16,-12 1-20 0,23 30 16 0,0 0-16 16,-25-27 17-16,4 8-17 0,21 19 12 0,0 0-12 0,-19-9 13 15,3 12-13-15,16-3 8 0,0 0-8 0,-12 9 8 16,8 3-8-16,4-12 3 0,0 0-3 0,2 11 3 15,-2-11-3-15,0 0-1508 0</inkml:trace>
  <inkml:trace contextRef="#ctx0" brushRef="#br1" timeOffset="31173.89">33237 14223 1517 0,'0'0'0'15,"0"0"32"-15,0 0-32 0,9 7 32 0,-2-3-32 16,-7-4-2-16,0 0 2 0,0 0-2 0,9 0 2 16,-1 0-1123-16</inkml:trace>
  <inkml:trace contextRef="#ctx0" brushRef="#br1" timeOffset="31612.66">33459 14026 1218 0,'0'0'0'0,"0"0"4"0,0 0-4 0,-37-3 4 16,9 6-4-16,28-3 7 0,0 0-7 15,-21 14 7-15,7 7-7 0,14-21 26 0,0 0-26 0,-9 26 26 16,4 0-26-16,5-26 42 0,0 0-42 0,0 22 42 16,1-6-42-16,-1-16 50 0,0 0-50 0,4 10 51 15,-1-3-51-15,-3-7 45 0,0 0-45 0,0 0 46 16,11 7-46-16,-11-7 37 0,0 0-37 0,7-2 37 16,5-5-37-16,-12 7 28 0,0 0-28 0,16-12 29 15,0-7-29-15,-16 19 23 0,0 0-23 0,16-22 24 16,-2-1-24-16,-14 23 20 0,0 0-20 0,9-14 21 0,-9 14-21 15,0 0 18-15,0 0-18 0,9-1 19 0,-8 14-19 16,-1-13 16-16,0 0-16 0,0 26 16 0,0 9-16 16,0-35 13-16,0 0-13 0,2 38 14 0,-2 2-14 15,0-40 12-15,0 0-12 0,0 41 12 0,0-1-12 16,0-40 9-16,0 0-9 0,-3 40 9 0,-6-9-9 16,9-31 4-16,0 0-4 0,-9 23 4 0,7-9-4 15,1-1-1390-15</inkml:trace>
  <inkml:trace contextRef="#ctx0" brushRef="#br1" timeOffset="31845.49">33502 13735 1475 0,'0'0'0'0,"0"0"46"0,0 0-46 16,0 0 46-16,0 0-46 0,0 0 59 0,0 0-59 15,17 21 60-15,11 29-23 0,6 23 0 16,1 17 6-16,-8 4 1 16,-13-6-1-16,-23 2 1 15,-26 5-16-15,-15-3 0 16,1-1-1461-16</inkml:trace>
  <inkml:trace contextRef="#ctx0" brushRef="#br1" timeOffset="32931.28">30577 14175 662 0,'0'0'0'0,"0"0"0"0,0 0 0 0,0 0 35 0,0 0-35 16,0 0 36-16,0 0-36 0,0 0 79 0,0 0-79 15,0 0 79-15,0 0-79 0,0 0 71 0,0 0-71 16,0 0 72-16,23 16-72 0,-23-16 46 0,0 0-46 15,19 7 47-15,8-1-47 0,-27-6 30 0,0 0-30 0,32 2 30 16,5-4-30-16,-37 2 21 0,0 0-21 0,33-1 22 16,-8 1-22-16,0 0-863 0</inkml:trace>
  <inkml:trace contextRef="#ctx0" brushRef="#br1" timeOffset="39927.82">25067 15689 1166 0,'0'0'0'15,"0"0"0"-15,0 0 0 0,0 0 69 0,0 0-69 16,0 0 70-16,0 0-70 0,0 0 118 0,0 0-118 0,0 0 119 16,26-5-119-16,-26 5 92 0,0 0-92 0,23-3 93 15,12-1-93-15,-35 4 46 0,0 0-46 0,39-9 46 16,-2 1-46-16,-37 8 32 0,0 0-32 0,35-11 32 15,-6 3-32-15,-29 8 18 0,0 0-18 0,23-9 19 16,-11 9-19-16,-12 0 11 0,0 0-11 0,9 2 11 16,-9-2-11-16,0 0-1397 0</inkml:trace>
  <inkml:trace contextRef="#ctx0" brushRef="#br1" timeOffset="40122.43">25088 15897 1412 0,'0'0'0'0,"0"0"0"0,10 14 0 0,-10-14 4 15,0 0-4-15,11 10 5 0,1-5-5 0,-12-5 29 16,0 0-29-16,20-3 30 0,13-8-30 0,-33 11 38 16,0 0-38-16,43-13 39 0,4-6-39 0,-47 19 37 15,0 0-37-15,48-21 37 0,-1-2-37 0,1 1-1164 16</inkml:trace>
  <inkml:trace contextRef="#ctx0" brushRef="#br1" timeOffset="40863.85">26003 15483 875 0,'0'0'0'0,"0"0"0"0,0 0 0 0,0 0 71 0,0 0-71 16,0 0 72-16,23-15-72 0,-23 15 105 0,0 0-105 15,13-16 106-15,1 2-106 0,-14 14 74 0,0 0-74 16,17-10 74-16,10 0-74 0,-27 10 57 0,0 0-57 16,24-6 57-16,-4 8-57 0,-20-2 56 0,0 0-56 0,21 10 57 15,9 11-57-15,-30-21 48 0,0 0-48 0,28 23 49 16,-10-8-49-16,-18-15 38 0,0 0-38 0,7 26 39 15,-7 26-39-15,0-52 33 0,0 0-33 0,-9 68 33 16,-9 4-33-16,18-72 19 0,0 0-19 0,-21 66 20 16,-3-9-20-16,24-57 8 0,0 0-8 0,-29 44 9 15,-1-17-9-15,30-27 1 0,0 0-1 0,-30 14 2 16,4-9-2-16,26-5-3 0,0 0 3 0,-25-3-2 16,2-9 2-16,23 12-13 0,0 0 13 0,-19-16-13 0,5-3 13 15,14 19-25-15,0 0 25 0,-9-17-25 0,7 5 25 16,2 12-23-16,0 0 23 0,2-9-23 15,5 6 23-15,-7 3-19 0,0 0 19 0,21 0-19 0,14 3 19 16,-35-3-14-16,0 0 14 0,39 9-13 0,-2-1 13 16,-37-8-4-16,0 0 4 0,37 18-3 0,4 6 3 15,-41-24 0-15,0 0 0 0,35 24 0 0,-14-7 0 0,-21-17 4 16,0 0-4-16,14 18 4 0,-1 4-4 0,-13-22 6 16,0 0-6-16,14 24 6 0,2 1-6 0,0 1-1233 15</inkml:trace>
  <inkml:trace contextRef="#ctx0" brushRef="#br1" timeOffset="41171.54">26580 15752 1311 0,'0'0'0'0,"0"0"0"15,4 10 0-15,-4-10 19 0,0 0-19 0,1 7 19 16,-2 3-19-16,1-10 26 0,0 0-26 0,-4 9 26 16,4-2-26-16,0-7 56 0,0 0-56 0,0 0 56 15,9 8-56-15,-9-8 43 0,0 0-43 0,12 0 44 16,9-1-44-16,-21 1 34 0,0 0-34 0,23-11 35 16,-3-6-35-16,-20 17 29 0,0 0-29 0,12-24 29 0,-10 0-29 15,-2 24 27-15,0 0-27 0,-9-21 27 0,-10 14-27 16,19 7 22-16,0 0-22 0,-22 5 23 0,5 11-23 15,17-16 16-15,0 0-16 0,-11 19 16 0,2-4-16 16,9-15 13-16,0 0-13 0,-3 12 14 0,3-3-14 16,-2-4-1354-16</inkml:trace>
  <inkml:trace contextRef="#ctx0" brushRef="#br1" timeOffset="41698.35">26931 15489 1323 0,'0'0'0'0,"0"0"0"16,21 0 0-16,-21 0 15 0,0 0-15 0,18 0 15 16,-4 0-15-16,-14 0 36 0,0 0-36 0,12 1 36 15,-1 1-36-15,-11-2 70 0,0 0-70 0,16 7 71 16,10 5-71-16,-26-12 56 0,0 0-56 0,25 16 57 0,-9-3-57 15,-16-13 49-15,0 0-49 0,7 28 49 0,-4 17-49 16,-3-45 40-16,0 0-40 0,-5 57 40 0,-14 6-40 16,19-63 30-16,0 0-30 0,-27 55 31 0,-3-12-31 15,30-43 22-15,0 0-22 0,-26 30 22 0,8-15-22 16,18-15 6-16,0 0-6 0,-10 5 6 0,10-5-6 16,0 0 0-16,0 0 0 0,1-13 1 0,6 0-1 0,-7 13-1 15,0 0 1-15,9-8 0 0,2 3 0 0,-11 5-2 16,0 0 2-16,9 0-2 0,-2 1 2 0,-7-1-1 15,0 0 1-15,14 16 0 0,16 13 0 0,-30-29 0 0,0 0 0 16,30 31 0-16,-9-12 0 0,-21-19 1 0,0 0-1 16,26 16 2-16,22 8-2 0,-48-24 3 0,0 0-3 15,49 21 3-15,-8-5-3 0,0-1-1424 0</inkml:trace>
  <inkml:trace contextRef="#ctx0" brushRef="#br1" timeOffset="42327.82">27755 15502 1211 0,'0'0'0'0,"0"0"0"16,7 11 0-16,-7-11 53 0,0 0-53 0,5 12 54 15,-1 0-54-15,-4-12 94 0,0 0-94 0,3 22 94 16,2 18-94-16,-5-40 68 0,0 0-68 0,8 56 68 0,0 16-68 15,-8-72 47-15,0 0-47 0,9 75 47 0,-2-6-47 16,-7-69 24-16,0 0-24 0,6 54 24 0,-5-16-24 16,-1-38 14-16,0 0-14 0,0 27 14 0,0-9-14 15,0-18 10-15,0 0-10 0,-1 14 10 0,-3-6-10 16,0 1-1314-16</inkml:trace>
  <inkml:trace contextRef="#ctx0" brushRef="#br1" timeOffset="42728.98">27734 15483 1401 0,'0'0'0'15,"0"0"0"-15,-7 0 0 0,7 0 0 16,0 0 0-16,0 0 0 0,0 0 0 0,0 0 6 0,0 0-6 16,21-8 6-16,10-8-6 0,-31 16 45 0,0 0-45 0,38-14 46 15,0 6-46-15,-38 8 70 0,0 0-70 16,41-7 71-16,1 5-71 0,-42 2 84 0,0 0-84 0,46 2 85 15,-2 6-85-15,-44-8 64 0,0 0-64 0,37 14 65 16,-9 2-65-16,-28-16 50 0,0 0-50 0,20 21 50 16,-8 4-50-16,-12-25 35 0,0 0-35 0,2 33 35 15,-18 5-35-15,16-38 27 0,0 0-27 0,-28 40 28 16,-7 0-28-16,35-40 22 0,0 0-22 0,-37 33 23 16,1-4-23-16,36-29 5 0,0 0-5 0,-28 19 5 15,9-15-5-15,19-4 0 0,0 0 0 0,-11-9 1 16,8-10-1-16,3 19-1 0,0 0 1 0,1-17 0 0,5 10 0 15,-6 7-3-15,0 0 3 0,7 0-2 0,1 5 2 16,-8-5-4-16,0 0 4 0,18 23-3 0,12 22 3 16,-30-45-4-16,0 0 4 0,30 48-3 0,-7-8 3 15,-23-40-2-15,0 0 2 0,21 31-2 0,4 0 2 16,-25-31-2-16,0 0 2 0,33 33-1 0,11 5 1 16,-1-2-1588-16</inkml:trace>
  <inkml:trace contextRef="#ctx0" brushRef="#br1" timeOffset="43029.17">28803 15516 1670 0,'0'0'0'0,"0"0"0"15,0 0 0-15,0 0 94 0,0 0-94 0,-13 7 95 16,-8-2-95-16,21-5 106 0,0 0-106 0,-28 11 107 16,-6 6-107-16,34-17 77 0,0 0-77 0,-35 31 77 15,-4 16-77-15,39-47 68 0,0 0-68 0,-32 60 68 16,15 11-68-16,17-71 28 0,0 0-28 0,-7 66 29 16,10-24-29-16,-3-42 15 0,0 0-15 0,29 33 16 15,30-1-16-15,-59-32 5 0,0 0-5 0,66 30 5 16,-1-9-5-16,-65-21 0 0,0 0 0 0,58 7 0 15,-7-14 0-15,1 0-1785 0</inkml:trace>
  <inkml:trace contextRef="#ctx0" brushRef="#br1" timeOffset="43746.24">23821 15405 763 0,'0'0'0'0,"0"0"0"0,0 0 0 0,0 0 66 16,0 0-66-16,2-26 67 0,0 9-67 0,-2 17 154 16,0 0-154-16,3-17 154 0,3 0-154 0,-6 17 137 0,0 0-137 15,5-13 137-15,-5 13-137 0,0 0 95 0,0 0-95 16,9-6 96-16,-9 6-96 0,0 0 58 0,0 0-58 0,3 19 58 15,-1 31-58-15,-2-50 43 0,0 0-43 0,2 64 43 16,-6 3-43-16,4-67 37 0,0 0-37 0,-9 85 37 16,2 19-37-16,7-104 36 0,0 0-36 0,0 105 37 15,9-8-37-15,-9-97 24 0,0 0-24 0,14 89 24 16,4-11-24-16,-18-78 16 0,0 0-16 0,16 58 17 16,-9-28-17-16,-7-30 3 0,0 0-3 0,11 17 3 15,11-1-3-15,-4-1-1519 0</inkml:trace>
  <inkml:trace contextRef="#ctx0" brushRef="#br1" timeOffset="43950.39">23645 15897 1255 0,'0'0'0'0,"0"0"0"0,12 10 0 15,-12-10-1-15,0 0 1 0,21 2-1 0,18-9 1 0,-39 7 0 16,0 0 0-16,53-15 0 0,9-10 0 0,-62 25 0 16,0 0 0-16,62-24 1 0,-11 3-1 0,-51 21 3 15,0 0-3-15,51-14 3 0,-2 9-3 0,-1-3-885 16</inkml:trace>
  <inkml:trace contextRef="#ctx0" brushRef="#br1" timeOffset="44379.74">24285 16248 1311 0,'0'0'0'0,"9"-5"0"15,9-9 0-15,-18 14 37 0,0 0-37 0,21-22 37 16,0-9-37-16,-21 31 66 0,0 0-66 0,21-32 67 16,-1 5-67-16,-20 27 83 0,0 0-83 0,14-26 83 0,-5 0-83 15,-9 26 53-15,0 0-53 0,3-19 54 0,-6 7-54 16,3 12 42-16,0 0-42 0,-11-6 43 0,-5 6-43 16,16 0 36-16,0 0-36 0,-19 6 36 0,-4 4-36 15,23-10 28-15,0 0-28 0,-18 10 28 0,9-1-28 16,9-9 23-16,0 0-23 0,-3 7 24 0,3-7-24 15,0 0 18-15,0 0-18 0,9 14 18 0,13 12-18 0,-22-26 15 16,0 0-15-16,27 31 15 0,1 0-15 16,-28-31 13-16,0 0-13 0,28 35 13 0,1-1-13 0,-29-34 9 15,0 0-9-15,23 31 10 0,-8-12-10 0,-15-19 9 16,0 0-9-16,13 13 9 0,-1-5-9 0,-12-8 8 0,0 0-8 16,23 5 9-16,14-3-9 0,-37-2 4 0,0 0-4 15,44-5 5-15,-5-12-5 0,0-1-1595 0</inkml:trace>
  <inkml:trace contextRef="#ctx0" brushRef="#br1" timeOffset="45012.48">23857 15890 718 0,'0'0'0'0,"0"0"0"16,3 19 0-16,-3-19 103 0,0 0-103 0,2 14 104 16,0-5-104-16,-2-9 32 0,0 0-32 0,-2 6 33 15,-2 1-33-15,4-7 57 0,0 0-57 0,-1 14 57 16,1 7-57-16,0-21 51 0,0 0-51 0,1 28 52 15,5 10-52-15,-6-38 37 0,0 0-37 0,10 40 37 16,4-1-37-16,-14-39 42 0,0 0-42 0,13 32 42 16,-6-17-42-16,-7-15 37 0,0 0-37 0,5 7 38 0,2-2-38 15,-7-5 32-15,0 0-32 0,14 4 33 0,9-8-33 16,-23 4 29-16,0 0-29 0,27-12 30 16,-4-16-30-16,-23 28 24 0,0 0-24 0,17-31 25 0,-4 2-25 15,-13 29 21-15,0 0-21 0,3-23 22 0,2 11-22 16,1 0-1182-16</inkml:trace>
  <inkml:trace contextRef="#ctx0" brushRef="#br1" timeOffset="82064">23299 15080 191 0,'0'0'0'0,"0"0"0"0,0 0 0 16,0 0 45-16,0 0-45 0,0 0 45 0,0 0-45 15,0 0 118-15,0 0-118 0,0 0 118 0,0 0-118 16,0 0 118-16,0 0-118 0,0 0 119 0,0 0-119 0,0 0 93 16,0 0-93-16,0 0 93 0,0 0-93 0,0 0 53 15,0 0-53-15,30-2 53 0,11 9-53 0,-41-7 43 0,0 0-43 16,46 7 44-16,-1-2-44 0,-45-5 53 0,0 0-53 15,52 2 54-15,9-4-54 0,-61 2 50 0,0 0-50 16,71-3 51-16,5-1-51 0,-76 4 34 0,0 0-34 16,76-3 34-16,-8 0-34 0,-68 3 27 0,0 0-27 15,67-2 28-15,-3 0-28 0,-64 2 25 0,0 0-25 16,72-2 25-16,9-3-25 0,-81 5 19 0,0 0-19 0,82-5 20 16,-3 3-20-16,-79 2 14 0,0 0-14 0,83-1 14 15,14-5-14-15,-97 6 12 0,0 0-12 0,106-5 12 16,3 2-12-16,-109 3 12 0,0 0-12 0,113-4 12 15,9 1-12-15,-122 3 9 0,0 0-9 0,116-2 10 16,-3 0-10-16,-113 2 9 0,0 0-9 0,108 0 9 16,1 2-9-16,-109-2 8 0,0 0-8 0,107 3 9 15,-6 3-9-15,-101-6 10 0,0 0-10 0,109 5 10 16,10 2-10-16,-119-7 10 0,0 0-10 0,127 5 10 0,1-3-10 16,-128-2 9-16,0 0-9 0,136 1 10 0,9 3-10 15,-145-4 9-15,0 0-9 0,150 3 9 0,-7-1-9 16,-143-2 9-16,0 0-9 0,139 2 9 0,-5 3-9 15,-134-5 7-15,0 0-7 0,138 5 7 0,6-1-7 16,-144-4 7-16,0 0-7 0,140 0 7 0,-6-2-7 16,-134 2 6-16,0 0-6 0,141 0 6 0,9 3-6 15,-150-3 5-15,0 0-5 0,153 2 5 0,1-2-5 16,-154 0 3-16,0 0-3 0,139 0 3 0,-12-2-3 0,-127 2 2 16,0 0-2-16,118-1 3 0,-3-1-3 0,-115 2 2 15,0 0-2-15,104 2 2 0,-16 3-2 0,-88-5 2 16,0 0-2-16,85 5 3 0,-4-1-3 0,-81-4 2 15,0 0-2-15,81 3 3 0,4 6-3 0,-85-9 3 0,0 0-3 16,75 8 3-16,-16-1-3 0,-59-7 1 0,0 0-1 16,54 9 2-16,-4 0-2 0,-50-9 1 0,0 0-1 15,44 8 2-15,-7-3-2 0,-37-5 2 0,0 0-2 16,32 6 2-16,-8-1-2 0,-24-5 2 0,0 0-2 16,22 3 3-16,-7-1-3 0,-15-2 5 0,0 0-5 0,16 7 6 15,4 7-6-15,-20-14 8 0,0 0-8 0,23 22 8 16,3 9-8-16,-26-31 8 0,0 0-8 0,25 30 9 15,-9-6-9-15,-16-24 10 0,0 0-10 0,10 29 11 16,-1 11-11-16,-9-40 13 0,0 0-13 0,7 43 14 16,-7-3-14-16,0-40 15 0,0 0-15 0,-5 38 15 15,-4 0-15-15,9-38 15 0,0 0-15 0,-7 45 16 16,5 6-16-16,2-51 14 0,0 0-14 0,0 55 14 0,4 7-14 16,-4-62 12-16,0 0-12 0,5 64 13 0,2-3-13 15,-7-61 11-15,0 0-11 0,4 55 11 0,-8-5-11 16,4-50 10-16,0 0-10 0,-3 51 10 0,-1 6-10 15,4-57 8-15,0 0-8 0,-2 57 8 0,4-2-8 16,-2-55 8-16,0 0-8 0,5 43 8 0,2-8-8 16,-7-35 7-16,0 0-7 0,11 33 8 0,1 2-8 15,-12-35 6-15,0 0-6 0,13 36 7 0,-1-1-7 0,-12-35 5 16,0 0-5-16,9 29 6 0,-6-5-6 0,-3-24 6 16,0 0-6-16,-1 24 7 0,-5 6-7 0,6-30 6 15,0 0-6-15,-9 24 6 0,-3-7-6 0,12-17 5 16,0 0-5-16,-16 11 5 0,-5-8-5 0,21-3 5 0,0 0-5 15,-25 2 5-15,-5-2-5 0,30 0 5 0,0 0-5 16,-37 0 6-16,-9 0-6 0,46 0 6 0,0 0-6 16,-47-2 6-16,-3-1-6 0,50 3 6 0,0 0-6 15,-51-4 7-15,-5 1-7 0,56 3 5 0,0 0-5 0,-69-2 6 16,-17 0-6-16,86 2 3 0,0 0-3 0,-94-1 4 16,2-1-4-16,92 2 2 0,0 0-2 0,-95-2 2 15,-12 0-2-15,107 2 1 0,0 0-1 0,-108 0 1 16,0 4-1-16,108-4 1 0,0 0-1 0,-111 5 1 15,-7 0-1-15,118-5 0 0,0 0 0 0,-122 9 1 16,1 7-1-16,121-16 0 0,0 0 0 0,-129 17 1 16,-9-3-1-16,138-14 0 0,0 0 0 0,-136 12 1 15,11 0-1-15,125-12 0 0,0 0 0 0,-129 12 1 16,-6 0-1-16,135-12 1 0,0 0-1 0,-140 12 1 16,1 2-1-16,139-14 1 0,0 0-1 0,-138 14 1 15,8-4-1-15,130-10 1 0,0 0-1 0,-138 11 1 0,-10-1-1 16,148-10 1-16,0 0-1 0,-148 10 1 0,5 1-1 15,143-11 1-15,0 0-1 0,-138 9 1 0,3-4-1 16,135-5 0-16,0 0 0 0,-136 3 1 0,-4 1-1 16,140-4 0-16,0 0 0 0,-128 7 1 0,13 1-1 15,115-8 0-15,0 0 0 0,-113 7 0 0,-9-3 0 16,122-4 0-16,0 0 0 0,-119 3 0 0,6 6 0 0,113-9 0 16,0 0 0-16,-120 7 0 0,-11-2 0 0,131-5 0 15,0 0 0-15,-129 3 0 0,15 1 0 0,114-4-1 16,0 0 1-16,-111 5 0 0,8-2 0 0,103-3-1 0,0 0 1 15,-93 2 0-15,12 0 0 0,81-2 0 0,0 0 0 16,-69 3 0-16,9 1 0 0,60-4 0 0,0 0 0 16,-62 3 0-16,-3 1 0 0,65-4 0 0,0 0 0 15,-65 3 0-15,6 2 0 0,59-5 0 0,0 0 0 16,-54 7 0-16,-3 2 0 0,57-9 0 0,0 0 0 0,-46 9 0 16,9-1 0-16,37-8 0 0,0 0 0 0,-31 7 0 15,1-3 0-15,30-4 0 0,0 0 0 0,-30 1 0 16,1 1 0-16,29-2 0 0,0 0 0 0,-26 4 0 15,5-1 0-15,21-3 0 0,0 0 0 0,-20 0 0 16,1-5 0-16,19 5-1 0,0 0 1 0,-12-11-1 16,15-4 1-16,1-1-1674 0</inkml:trace>
  <inkml:trace contextRef="#ctx0" brushRef="#br1" timeOffset="83063.75">23364 15142 505 0,'0'0'0'15,"0"0"0"-15,0 0 0 0,0 0 42 0,0 0-42 16,0 0 42-16,18 9-42 0,-18-9 83 0,0 0-83 16,0 0 84-16,0 0-84 0,0 0 59 0,0 0-59 15,2 14 60-15,5 8-60 0,-7-22 53 0,0 0-53 16,5 37 54-16,2 9-54 0,-7-46 52 0,0 0-52 0,6 51 53 15,-3-5-53-15,-3-46 46 0,0 0-46 0,2 47 46 16,-2 5-46-16,0-52 34 0,0 0-34 0,2 50 34 16,-2-1-34-16,0-49 30 0,0 0-30 0,-6 48 30 15,-10 9-30-15,16-57 22 0,0 0-22 0,-21 59 23 16,-3-2-23-16,24-57 17 0,0 0-17 0,-27 52 18 16,2-3-18-16,25-49 20 0,0 0-20 0,-19 45 21 15,8-6-21-15,11-39 19 0,0 0-19 0,-8 45 20 16,-3 14-20-16,11-59 18 0,0 0-18 0,-14 62 19 0,-4 2-19 15,18-64 18-15,0 0-18 0,-19 61 18 0,-4-6-18 16,23-55 19-16,0 0-19 0,-21 45 20 0,10-10-20 16,11-35 20-16,0 0-20 0,-14 35 21 0,5 4-21 15,9-39 21-15,0 0-21 0,-5 42 22 0,3 8-22 16,2-50 25-16,0 0-25 0,-2 50 26 0,-1 1-26 16,3-51 27-16,0 0-27 0,-4 46 28 0,-1-4-28 0,5-42 27 15,0 0-27-15,-10 36 27 0,-3-6-27 0,13-30 26 16,0 0-26-16,-12 24 26 0,3-7-26 0,9-17 25 15,0 0-25-15,-9 10 26 0,0-3-26 0,9-7 20 0,0 0-20 16,-7-1 20-16,4-11-20 0,3 12 16 16,0 0-16-16,3-25 17 0,-1-11-17 0,2 0-1440 0</inkml:trace>
  <inkml:trace contextRef="#ctx0" brushRef="#br1" timeOffset="88915.5">20424 6379 908 0,'0'0'0'0,"0"0"0"0,0 0 0 0,0 0 26 0,0 0-26 16,-9 28 27-16,4 4-27 0,5-32 65 0,0 0-65 16,-2 33 66-16,2-8-66 0,0-25 63 0,0 0-63 15,2 24 63-15,0-5-63 0,-2-19 44 0,0 0-44 16,3 21 44-16,-3-1-44 0,0-20 26 0,0 0-26 16,0 16 27-16,0-7-27 0,0-9 22 0,0 0-22 0,0 0 22 15,-3 8-22-15,3-8 17 0,0 0-17 0,0 0 17 16,0 0-17-16,0 0 14 0,0 0-14 0,0 0 14 15,7 4-14-15,-7-4 10 0,0 0-10 0,0 0 11 16,0-9-11-16,0 9 9 0,0 0-9 0,2-16 10 16,3-15-10-16,-5 31 12 0,0 0-12 0,7-34 12 15,-4-1-12-15,-3 35 17 0,0 0-17 0,4-21 17 16,-4 6-17-16,0 15 27 0,0 0-27 0,0-5 27 16,0 5-27-16,0 0 27 0,0 0-27 0,0 8 28 15,0 9-28-15,0-17 30 0,0 0-30 0,0 26 30 0,0-3-30 16,0-23 28-16,0 0-28 0,0 22 29 0,-4 4-29 15,4-26 21-15,0 0-21 0,-3 25 22 0,3-6-22 16,0-19 17-16,0 0-17 0,-4 12 18 0,3-5-18 16,1-7 16-16,0 0-16 0,0 8 17 0,0-8-17 15,0 0 14-15,0 0-14 0,0 0 14 0,0 0-14 16,0 0 12-16,0 0-12 0,0 0 13 0,-7 4-13 16,7-4 13-16,0 0-13 0,0 0 13 0,0 0-13 15,0 0 11-15,0 0-11 0,0 0 12 0,0 0-12 16,0 0 12-16,0 0-12 0,3-11 13 0,1-9-13 0,-4 20 11 15,0 0-11-15,5-25 12 0,-3 6-12 0,-2 19 12 16,0 0-12-16,3-10 13 0,-1 3-13 0,-2 7 11 0,0 0-11 16,0 0 12-16,0 0-12 0,0 0 9 0,0 0-9 15,7 0 9-15,-2 9-9 0,-5-9 8 0,0 0-8 16,6 15 9-16,-5-3-9 0,-1-12 8 0,0 0-8 16,-1 16 9-16,-1 1-9 0,2-17 8 0,0 0-8 15,-5 16 8-15,1-11-8 0,4-5 7 0,0 0-7 0,0 0 7 16,0 0-7-16,0 0 4 0,0 0-4 0,0 0 5 15,0 0-5-15,0 0 2 0,0 0-2 0,0-10 2 16,12-21-2-16,1-2-1585 0</inkml:trace>
  <inkml:trace contextRef="#ctx0" brushRef="#br1" timeOffset="95583">20803 3337 718 0,'0'0'0'0,"0"0"0"0,0-20 0 0,0 20 33 0,0 0-33 16,-3-15 33-16,-3 3-33 0,6 12 92 15,0 0-92-15,-12-18 92 0,-4-6-92 0,16 24 80 0,0 0-80 16,-23-24 81-16,-5 0-81 0,28 24 53 0,0 0-53 16,-33-23 54-16,-13 1-54 0,46 22 37 0,0 0-37 15,-55-23 37-15,-14 6-37 0,69 17 28 0,0 0-28 16,-70-21 28-16,-1 2-28 0,71 19 30 0,0 0-30 15,-74-21 31-15,-9 1-31 0,83 20 31 0,0 0-31 16,-86-19 31-16,3 3-31 0,83 16 21 0,0 0-21 16,-72-9 22-16,-1 4-22 0,73 5 17 0,0 0-17 0,-76 5 17 15,-10 2-17-15,86-7 12 0,0 0-12 0,-87 12 13 16,1 6-13-16,86-18 14 0,0 0-14 0,-81 21 14 16,9 1-14-16,72-22 12 0,0 0-12 0,-74 26 13 15,-1-2-13-15,75-24 11 0,0 0-11 0,-70 28 12 16,10 1-12-16,60-29 10 0,0 0-10 0,-55 37 11 15,8 6-11-15,47-43 8 0,0 0-8 0,-37 48 9 0,8 13-9 16,29-61 5-16,0 0-5 0,-26 64 6 0,6-7-6 16,20-57 3-16,0 0-3 0,-10 52 4 0,8-4-4 15,2-48 2-15,0 0-2 0,9 42 2 0,3 1-2 16,-12-43 1-16,0 0-1 0,29 42 1 0,4 1-1 16,-33-43 0-16,0 0 0 0,48 42 1 0,10 1-1 15,-58-43 0-15,0 0 0 0,70 41 1 0,6-4-1 16,-76-37 2-16,0 0-2 0,78 33 2 0,-8-2-2 0,-70-31 3 15,0 0-3-15,64 27 3 0,5-6-3 0,-69-21 5 16,0 0-5-16,76 16 5 0,6-2-5 0,-82-14 8 0,0 0-8 16,83 10 9-16,-3-1-9 0,-80-9 9 0,0 0-9 15,79 3 10-15,2-6-10 0,-81 3 9 0,0 0-9 16,78-4 10-16,-2 4-10 0,-76 0 11 0,0 0-11 16,67-3 11-16,-9-2-11 0,-58 5 8 0,0 0-8 15,60-13 9-15,2-2-9 0,-62 15 7 0,0 0-7 16,72-12 7-16,11-9-7 0,-83 21 6 0,0 0-6 0,83-21 6 15,-7-1-6-15,-76 22 11 0,0 0-11 0,63-26 11 16,-5-2-11-16,-58 28 8 0,0 0-8 0,44-31 9 16,-12 5-9-16,-32 26 10 0,0 0-10 0,23-35 10 15,2-15-10-15,-25 50 16 0,0 0-16 0,16-55 17 16,-23 3-17-16,7 52 19 0,0 0-19 0,-16-54 20 16,-5-6-20-16,21 60 24 0,0 0-24 0,-23-66 24 15,0-10-24-15,23 76 22 0,0 0-22 0,-23-73 23 16,-4 12-23-16,27 61 23 0,0 0-23 0,-30-51 23 15,-3 7-23-15,33 44 21 0,0 0-21 0,-46-34 21 16,-18 3-21-16,64 31 17 0,0 0-17 0,-79-30 17 0,-11 6-17 16,90 24 9-16,0 0-9 0,-102-16 10 0,-9 4-10 15,111 12 1-15,0 0-1 0,-117-15 2 0,-10-6-2 16,2 0-1620-16</inkml:trace>
  <inkml:trace contextRef="#ctx0" brushRef="#br1" timeOffset="99214.7">20690 6706 830 0,'0'0'0'0,"0"0"0"0,0 0 0 16,0 0 42-16,0 0-42 0,-14-24 43 0,2 13-43 15,12 11 92-15,0 0-92 0,-19-8 93 0,-8-1-93 0,27 9 73 16,0 0-73-16,-30-9 73 0,-5 1-73 16,35 8 56-16,0 0-56 0,-35-4 57 0,1 4-57 0,34 0 37 15,0 0-37-15,-35 0 38 0,1 0-38 0,34 0 28 16,0 0-28-16,-37-3 29 0,2 3-29 0,35 0 26 15,0 0-26-15,-35 0 26 0,-1 7-26 0,36-7 22 0,0 0-22 16,-33 10 23-16,-8 2-23 0,41-12 18 0,0 0-18 16,-40 12 18-16,-8 2-18 0,48-14 15 0,0 0-15 15,-44 21 15-15,5 7-15 0,39-28 12 0,0 0-12 16,-32 38 13-16,6 8-13 0,26-46 9 0,0 0-9 16,-19 51 10-16,6 1-10 0,13-52 10 0,0 0-10 15,-5 45 11-15,5 1-11 0,0-46 10 0,0 0-10 16,9 42 10-16,1-6-10 0,-10-36 9 0,0 0-9 0,18 33 10 15,5 0-10-15,-23-33 6 0,0 0-6 0,30 34 7 16,9 5-7-16,-39-39 3 0,0 0-3 0,42 39 3 16,4 1-3-16,-46-40 1 0,0 0-1 0,44 31 1 15,2-5-1-15,-46-26 0 0,0 0 0 0,35 23 1 16,2-2-1-16,-37-21 0 0,0 0 0 0,35 12 1 0,8-9-1 16,-43-3 0-16,0 0 0 0,49 0 1 15,9-3-1-15,-58 3 0 0,0 0 0 0,55-11 1 0,0 1-1 16,-55 10 0-16,0 0 0 0,46-12 1 0,-15-2-1 15,-31 14 0-15,0 0 0 0,30-17 1 0,-3-13-1 16,-27 30 0-16,0 0 0 0,26-27 1 0,-6-1-1 16,-20 28 1-16,0 0-1 0,21-24 1 0,4-9-1 15,-25 33 2-15,0 0-2 0,21-35 3 0,-4 6-3 0,-17 29 9 16,0 0-9-16,14-33 10 0,-1-10-10 0,-13 43 21 16,0 0-21-16,5-45 21 0,-7-7-21 0,2 52 27 15,0 0-27-15,-10-51 27 0,-11-4-27 0,21 55 30 16,0 0-30-16,-32-52 31 0,-11 7-31 0,43 45 34 0,0 0-34 15,-59-36 35-15,-23 3-35 0,82 33 39 0,0 0-39 16,-84-24 40-16,3 8-40 0,81 16 34 0,0 0-34 16,-69-17 35-16,14 1-35 0,55 16 23 0,0 0-23 15,-48-15 23-15,8 11-23 0,40 4 9 0,0 0-9 0,-35-2 9 16,6-1-9-16,-1-4-1628 0</inkml:trace>
  <inkml:trace contextRef="#ctx0" brushRef="#br1" timeOffset="125802.75">6327 5349 494 0,'0'0'0'0,"0"0"0"0,0 0 0 16,0 0 22-16,0 0-22 0,0 0 22 0,0 0-22 16,0 0 96-16,0 0-96 0,23 12 96 0,-12 6-96 15,-11-18 109-15,0 0-109 0,12 26 110 0,-7 10-110 16,-5-36 77-16,0 0-77 0,7 48 77 0,-1 15-77 15,-6-63 52-15,0 0-52 0,5 67 53 0,-2-5-53 0,-3-62 39 16,0 0-39-16,0 59 40 0,-5-7-40 16,5-52 29-16,0 0-29 0,-3 49 29 0,-6-4-29 0,9-45 29 15,0 0-29-15,-9 39 29 0,0 3-29 0,9-42 19 0,0 0-19 16,-14 29 20-16,5-1-20 0,9-28 12 0,0 0-12 16,-5 16 13-16,-2-8-13 0,7-8 9 0,0 0-9 15,0 0 9-15,0 0-9 0,0 0 4 0,0 0-4 16,0 0 4-16,-7 4-4 0,7-4 2 0,0 0-2 15,0 0 2-15,-13-7-2 0,13 7 1 0,0 0-1 16,0 0 2-16,0 0-2 0,0 0 1 0,0 0-1 0,-5-2 2 16,5 2-2-16,0 0 1 0,0 0-1 0,-3 5 1 15,11 11-1-15,-8-16 3 0,0 0-3 0,9 21 3 16,2 6-3-16,-11-27 5 0,0 0-5 0,12 28 6 16,-3-11-6-16,-9-17 7 0,0 0-7 0,14 12 8 15,-2-5-8-15,-12-7 11 0,0 0-11 0,18-3 12 16,-4-16-12-16,-14 19 13 0,0 0-13 0,20-30 14 15,3-9-14-15,-23 39 12 0,0 0-12 0,26-49 13 16,-5 1-13-16,-21 48 10 0,0 0-10 0,28-40 10 0,-1 11-10 16,1-1-1164-16</inkml:trace>
  <inkml:trace contextRef="#ctx0" brushRef="#br1" timeOffset="126881.31">6179 5571 359 0,'0'0'0'0,"0"0"0"16,0 0 0-16,0 0 36 0,0 0-36 0,12 8 37 16,8-2-37-16,-20-6 60 0,0 0-60 0,17 6 61 15,-8 0-61-15,-9-6 33 0,0 0-33 0,9 7 34 16,-4 5-34-16,-5-12 48 0,0 0-48 0,9 24 49 15,3 7-49-15,-12-31 60 0,0 0-60 0,14 47 60 16,4 20-60-16,-18-67 54 0,0 0-54 0,14 90 55 16,-5 31-55-16,-9-121 56 0,0 0-56 0,9 141 57 15,0 13-57-15,-9-154 68 0,0 0-68 0,9 154 69 0,-4-6-69 16,-5-148 51-16,0 0-51 0,5 146 51 0,-1-9-51 16,-4-137 43-16,0 0-43 0,1 114 43 0,-1-23-43 15,0-91 35-15,0 0-35 0,-1 87 35 0,-3-4-35 16,4-83 36-16,0 0-36 0,-3 74 36 0,1-11-36 15,2-63 34-15,0 0-34 0,-5 45 34 0,1-28-34 16,4-17 30-16,0 0-30 0,-5 4 30 0,-8-20-30 16,13 16 31-16,0 0-31 0,-19-42 31 0,-11-30-31 15,30 72 25-15,0 0-25 0,-28-73 26 0,5 16-26 0,23 57 20 16,0 0-20-16,-18-40 20 0,6 19-20 0,12 21 16 16,0 0-16-16,-5-10 17 0,5 10-17 0,0 0 15 0,0 0-15 15,0 0 16-15,0 31-16 0,0-31 13 0,0 0-13 16,3 38 14-16,2 21-14 0,-5-59 12 0,0 0-12 15,9 64 12-15,5 2-12 0,-14-66 11 0,0 0-11 16,20 60 11-16,6-20-11 0,-26-40 10 0,0 0-10 16,30 26 10-16,-2-15-10 0,-28-11 9 0,0 0-9 0,29-13 10 15,4-21-10-15,-33 34 9 0,0 0-9 16,37-54 9-16,5-25-9 0,-42 79 8 0,0 0-8 0,50-85 9 16,12 7-9-16,-62 78 7 0,0 0-7 0,63-85 7 15,4-8-7-15,-67 93 0 0,0 0 0 0,58-97 0 16,-12 5 0-16,4 2-1464 0</inkml:trace>
  <inkml:trace contextRef="#ctx0" brushRef="#br1" timeOffset="127414.78">6110 5543 785 0,'0'0'0'0,"0"0"0"16,0 0 0-16,0 0 72 0,0 0-72 0,0-21 73 15,9 9-73-15,-9 12 66 0,0 0-66 0,16-15 67 16,5-10-67-16,-21 25 48 0,0 0-48 0,26-27 49 15,6-1-49-15,-32 28 37 0,0 0-37 0,32-29 38 16,3-1-38-16,-35 30 37 0,0 0-37 0,32-24 38 16,-9 5-38-16,-23 19 51 0,0 0-51 0,23-9 52 15,0 13-52-15,-23-4 58 0,0 0-58 0,19 17 59 16,2 11-59-16,-21-28 54 0,0 0-54 0,14 45 55 0,1 15-55 16,-15-60 45-16,0 0-45 0,15 64 45 0,1 9-45 15,-16-73 39-15,0 0-39 0,18 66 40 0,0-9-40 16,-18-57 33-16,0 0-33 0,23 46 33 0,8-7-33 15,-31-39 17-15,0 0-17 0,30 24 18 0,-12-14-18 16,1-1-1372-16</inkml:trace>
  <inkml:trace contextRef="#ctx0" brushRef="#br1" timeOffset="128128.18">6304 5522 203 0,'0'0'0'0,"5"21"0"16,8 40 0-16,-13-61 2 0,0 0-2 0,16 72 2 0,0-3-2 15,-16-69 5-15,0 0-5 0,14 73 5 0,-4 7-5 16,3-2-103-16</inkml:trace>
  <inkml:trace contextRef="#ctx0" brushRef="#br1" timeOffset="128598.84">5076 6497 572 0,'0'0'0'0,"0"0"0"15,6 8 0-15,-6-8 0 0,0 0 0 0,14 16 0 16,12 8 0-16,-26-24 0 0,0 0 0 0,36 33 1 16,-5 3-1-16,-31-36 18 0,0 0-18 0,36 43 18 15,-12 6-18-15,-24-49 44 0,0 0-44 0,21 50 44 16,-3 14-44-16,-18-64 66 0,0 0-66 0,18 64 67 16,-2-15-67-16,-16-49 78 0,0 0-78 0,17 31 79 15,1-10-79-15,-18-21 71 0,0 0-71 0,12-4 71 16,2-17-71-16,-14 21 64 0,0 0-64 0,15-39 64 0,-12-31-64 15,-3 70 63-15,0 0-63 0,2-72 64 0,-2 8-64 16,0 64 55-16,0 0-55 0,-2-66 56 0,-1 2-56 16,3 64 42-16,0 0-42 0,-6-61 42 0,12 9-42 15,-6 52 26-15,0 0-26 0,8-48 26 0,6 6-26 16,-14 42 13-16,0 0-13 0,22-31 14 0,9 2-14 16,-2-2-1184-16</inkml:trace>
  <inkml:trace contextRef="#ctx0" brushRef="#br1" timeOffset="128758.07">5826 6420 785 0,'0'0'0'15,"0"12"0"-15,4 23 0 0,-4-35 8 0,0 0-8 16,-4 42 8-16,-1 1-8 0,5-43 15 0,0 0-15 16,-9 41 15-16,-3-8-15 0,12-33 16 0,0 0-16 0,-11 31 17 15,2-10-17-15,9-21 9 0,0 0-9 0,0 16 9 16,0-11-9-16,2 2-602 0</inkml:trace>
  <inkml:trace contextRef="#ctx0" brushRef="#br1" timeOffset="129182.2">5934 6254 763 0,'0'0'0'0,"1"9"0"0,3 13 0 0,-4-22 6 16,0 0-6-16,0 25 6 0,4 1-6 0,-4-26 16 15,0 0-16-15,-4 27 16 0,-1 1-16 0,5-28 66 0,0 0-66 16,-7 24 66-16,5-15-66 0,2-9 80 0,0 0-80 16,0 0 80-16,0-9-80 0,0 9 82 0,0 0-82 15,-4-24 82-15,10-16-82 0,-6 40 70 0,0 0-70 16,12-45 71-16,2 0-71 0,-14 45 56 0,0 0-56 16,18-36 56-16,8 5-56 0,-26 31 41 0,0 0-41 0,32-18 41 15,5 11-41-15,-37 7 28 0,0 0-28 0,37 7 29 16,4 11-29-16,-41-18 23 0,0 0-23 0,38 31 23 15,-9 5-23-15,-29-36 20 0,0 0-20 0,21 42 20 16,-7 6-20-16,-14-48 12 0,0 0-12 0,5 40 13 16,-8-12-13-16,1 1-1265 0</inkml:trace>
  <inkml:trace contextRef="#ctx0" brushRef="#br1" timeOffset="129815.78">9086 5183 841 0,'0'0'0'0,"0"0"0"16,0 0 0-16,0 0 100 0,0 0-100 0,19 36 101 15,-6-10-101-15,-13-26 112 0,0 0-112 0,14 35 113 16,9 10-113-16,-23-45 81 0,0 0-81 0,26 52 81 15,1 1-81-15,-27-53 46 0,0 0-46 0,28 59 46 0,7 2-46 16,-35-61 31-16,0 0-31 0,37 57 31 0,0-12-31 16,-37-45 24-16,0 0-24 0,34 29 25 0,-10-10-25 15,-24-19 18-15,0 0-18 0,21 6 19 0,-12-8-19 16,-9 2 17-16,0 0-17 0,6-16 18 0,-1-17-18 16,-5 33 23-16,0 0-23 0,3-48 23 0,-8-13-23 15,5 61 24-15,0 0-24 0,-7-57 24 0,-4 2-24 16,11 55 22-16,0 0-22 0,-8-45 22 0,-1 9-22 0,9 36 22 15,0 0-22-15,-4-25 23 0,3 10-23 0,1 15 12 16,0 0-12-16,0-9 13 0,0 9-13 0,0 0 4 0,0 0-4 16,10-3 4-16,4 3-4 0,2 3-1380 0</inkml:trace>
  <inkml:trace contextRef="#ctx0" brushRef="#br1" timeOffset="130199.61">9571 5548 1121 0,'0'0'0'0,"0"0"0"0,0 14 0 15,0-14 6-15,0 0-6 0,0 21 6 0,0 8-6 16,0-29 12-16,0 0-12 0,3 35 12 0,6-2-12 16,-9-33 54-16,0 0-54 0,13 27 55 0,6-6-55 15,-19-21 60-15,0 0-60 0,26 12 61 0,1-12-61 16,-27 0 56-16,0 0-56 0,28-10 57 0,4-7-57 16,-32 17 51-16,0 0-51 0,26-33 52 0,-6-12-52 15,-20 45 42-15,0 0-42 0,12-52 43 0,-10 0-43 16,-2 52 26-16,0 0-26 0,-7-40 27 0,-9 16-27 0,16 24 22 15,0 0-22-15,-28-5 23 0,-16 17-23 0,44-12 15 16,0 0-15-16,-43 26 16 0,3 20-16 0,40-46 8 0,0 0-8 16,-27 51 8-16,13-1-8 0,0 0-1315 15</inkml:trace>
  <inkml:trace contextRef="#ctx0" brushRef="#br1" timeOffset="130878.42">5652 6109 561 0,'0'0'0'0,"0"0"0"15,0 0 0-15,0 0 52 0,0 0-52 0,0 0 52 16,0 0-52-16,0 0 109 0,0 0-109 0,12 19 110 15,0-2-110-15,-12-17 104 0,0 0-104 0,11 24 105 16,3 4-105-16,-14-28 74 0,0 0-74 0,12 30 75 0,-3 9-75 16,-9-39 42-16,0 0-42 0,2 37 43 15,1-1-43-15,-3-36 37 0,0 0-37 0,4 29 38 0,-2-6-38 16,-2-23 31-16,0 0-31 0,0 16 31 0,0-3-31 16,0-13 22-16,0 0-22 0,0 7 23 0,0-7-23 15,0 0 16-15,0 0-16 0,-6-15 16 0,6-15-16 16,-3 3-1096-16</inkml:trace>
  <inkml:trace contextRef="#ctx0" brushRef="#br1" timeOffset="131084.56">5623 6033 908 0,'0'0'0'15,"0"0"0"-15,-12-5 0 0,12 5 17 0,0 0-17 16,-11-9 18-16,3 5-18 0,8 4 31 0,0 0-31 15,0 0 31-15,-9-12-31 0,9 12 66 0,0 0-66 16,0 0 67-16,-6-8-67 0,6 8 68 0,0 0-68 16,0 0 68-16,-3-7-68 0,3 7 57 0,0 0-57 15,5-12 58-15,16-9-58 0,-21 21 47 0,0 0-47 0,27-30 48 16,10-9-48-16,-2-1-1053 0</inkml:trace>
  <inkml:trace contextRef="#ctx0" brushRef="#br1" timeOffset="191693.41">19274 1798 539 0,'0'0'0'0,"0"0"0"15,0 0 0-15,0 0 34 0,0 0-34 0,30 21 35 16,-7-25-35-16,-23 4 106 0,0 0-106 0,32-5 106 15,8-2-106-15,-40 7 79 0,0 0-79 0,44-8 79 16,4-1-79-16,-48 9 7 0,0 0-7 0,46-7 8 16,-11 7-8-16,-35 0 6 0,0 0-6 0,21 3 7 15,-12 6-7-15,0 3-695 0</inkml:trace>
  <inkml:trace contextRef="#ctx0" brushRef="#br1" timeOffset="-210540.65">19900 6642 595 0,'0'0'0'0,"0"0"0"0,0 0 0 0,0 0 21 0,0 0-21 16,0 19 22-16,-5-7-22 0,5-12 72 16,0 0-72-16,-4 21 73 0,1 15-73 0,3-36 100 0,0 0-100 15,-2 57 100-15,0 28-100 0,2-85 64 0,0 0-64 16,2 90 64-16,3-3-64 0,-5-87 46 0,0 0-46 15,6 77 46-15,1-7-46 0,-7-70 34 0,0 0-34 16,5 59 34-16,-1-6-34 0,-4-53 21 0,0 0-21 0,1 40 22 16,1-19-22-16,-2-21 16 0,0 0-16 0,0 5 17 15,0-5-17-15,0 0 13 0,0 0-13 0,0-17 14 16,0-25-14-16,0 42 10 0,0 0-10 16,0-52 10-16,-2 0-10 0,2 52 9 0,0 0-9 0,-3-48 9 15,3-8-9-15,0 56 8 0,0 0-8 0,0-65 9 16,0-17-9-16,0 82 13 0,0 0-13 0,-2-79 13 15,-5 18-13-15,7 61 14 0,0 0-14 0,-7-45 15 16,3 16-15-16,4 29 15 0,0 0-15 0,-7-19 16 16,6 10-16-16,1 9 20 0,0 0-20 0,0 0 20 15,-4-7-20-15,4 7 21 0,0 0-21 0,12 0 22 0,15 4-22 16,-27-4 20-16,0 0-20 0,46 0 21 0,15 0-21 16,-61 0 17-16,0 0-17 0,78 0 17 0,5 3-17 15,-83-3 16-15,0 0-16 0,78 0 17 0,-8-3-17 16,-70 3 16-16,0 0-16 0,65-7 16 0,1-4-16 15,-66 11 14-15,0 0-14 0,51-10 14 0,-7 5-14 16,-44 5 16-16,0 0-16 0,32 0 17 0,-4 1-17 16,-28-1 18-16,0 0-18 0,25 11 19 0,-6 1-19 15,-19-12 16-15,0 0-16 0,14 15 16 0,-2 8-16 0,-12-23 20 16,0 0-20-16,6 24 20 0,-1 2-20 0,-5-26 26 16,0 0-26-16,5 30 27 0,4 9-27 0,-9-39 24 15,0 0-24-15,11 42 24 0,1-2-24 0,-12-40 22 0,0 0-22 16,12 40 22-16,1 5-22 0,-13-45 20 0,0 0-20 15,9 48 20-15,-9-5-20 0,0-43 18 0,0 0-18 16,-4 45 19-16,-1 0-19 0,5-45 15 0,0 0-15 0,-13 49 16 16,-2 4-16-16,15-53 13 0,0 0-13 0,-22 52 14 15,-1-8-14-15,23-44 10 0,0 0-10 0,-26 32 10 16,5-11-10-16,21-21 12 0,0 0-12 0,-25 19 13 16,-14-7-13-16,39-12 15 0,0 0-15 0,-42 9 16 15,-6-9-16-15,48 0 16 0,0 0-16 0,-53-5 16 16,-5-6-16-16,58 11 16 0,0 0-16 0,-67-8 17 15,-5 4-17-15,72 4 18 0,0 0-18 0,-76 0 19 16,11 4-19-16,65-4 10 0,0 0-10 0,-53 0 11 16,16 0-11-16,37 0 3 0,0 0-3 0,-23 0 4 15,12 0-4-15,11 0-2 0,0 0 2 0,0 0-1 16,0 0 1-16,0 0-1734 0</inkml:trace>
  <inkml:trace contextRef="#ctx0" brushRef="#br1" timeOffset="-208696.98">19156 4901 583 0,'0'0'0'0,"0"0"0"0,0 0 0 16,0 0 13-16,0 0-13 0,0 0 13 0,0 0-13 15,0 0 47-15,0 0-47 0,0 0 48 0,35 7-48 16,-35-7 51-16,0 0-51 0,37-4 52 16,5-6-52-16,-42 10 48 0,0 0-48 0,43-5 49 0,-3 8-49 15,-40-3 58-15,0 0-58 0,32 4 59 0,-14 1-59 16,-18-5 65-16,0 0-65 0,14 3 65 0,-4-1-65 0,-10-2 61 16,0 0-61-16,8 2 61 0,-8-2-61 0,0 0 48 15,0 0-48-15,-15 10 49 0,-13 1-49 0,28-11 38 16,0 0-38-16,-40 8 38 0,-12-4-38 0,52-4 29 15,0 0-29-15,-51 0 29 0,7 0-29 0,44 0 24 0,0 0-24 16,-35 0 24-16,16 0-24 0,19 0 21 0,0 0-21 16,-9 0 21-16,0 0-21 0,9 0 17 0,0 0-17 15,0 0 17-15,-7 0-17 0,7 0 18 0,0 0-18 16,0 0 18-16,0 0-18 0,0 0 17 0,0 0-17 0,9 1 18 16,21 3-18-16,-30-4 15 0,0 0-15 0,42 3 15 15,14 1-15-15,-56-4 11 0,0 0-11 0,60-4 12 16,0 1-12-16,-60 3 9 0,0 0-9 0,62 0 9 15,0 9-9-15,-62-9 1 0,0 0-1 0,63 12 1 16,-4 0-1-16,-1 0-1269 0</inkml:trace>
  <inkml:trace contextRef="#ctx0" brushRef="#br1" timeOffset="-207989.28">20424 6533 897 0,'0'0'0'0,"0"0"0"0,0 9 0 0,0-9 1 0,0 0-1 16,-3 6 2-16,-1 3-2 0,4-9 2 0,0 0-2 16,-2 9 3-16,4 6-3 0,-2-15 39 0,0 0-39 15,2 16 40-15,3-11-40 0,-5-5 52 0,0 0-52 16,0 0 53-16,5 10-53 0,-5-10 54 0,0 0-54 16,4 9 55-16,-1-4-55 0,-3-5 51 0,0 0-51 15,2 7 51-15,-2-7-51 0,0 0 39 0,0 0-39 0,2 9 40 16,-2-9-40-16,0 0-975 0</inkml:trace>
  <inkml:trace contextRef="#ctx0" brushRef="#br1" timeOffset="-207133.75">19078 4906 875 0,'0'0'0'0,"0"0"0"15,0 0 0-15,0 0 48 0,0 0-48 0,-12 19 49 16,15-14-49-16,-3-5 77 0,0 0-77 0,6 7 77 16,8-3-77-16,-14-4 16 0,0 0-16 0,30 1 16 15,21 6-16-15,-51-7 24 0,0 0-24 0,60 4 25 16,5-2-25-16,-65-2 23 0,0 0-23 0,58-2 24 15,-12-2-24-15,-46 4 25 0,0 0-25 0,32-8 26 0,-14 1-26 16,-18 7 35-16,0 0-35 0,12-4 35 0,-5 4-35 16,-7 0 32-16,0 0-32 0,0 0 32 0,-7-1-32 15,7 1 29-15,0 0-29 0,-19-7 30 0,-20 2-30 16,39 5 25-16,0 0-25 0,-44-4 25 0,-7 8-25 16,51-4 24-16,0 0-24 0,-50 0 24 0,3 0-24 15,47 0 26-15,0 0-26 0,-36 1 26 0,13 3-26 16,23-4 23-16,0 0-23 0,-10 3 23 0,10-3-23 0,0 0 19 15,0 0-19-15,14 4 19 0,25-3-19 0,-39-1 15 16,0 0-15-16,51 7 16 0,-5-3-16 0,-46-4 15 16,0 0-15-16,38 3 15 0,-13-5-15 0,-25 2 8 0,0 0-8 15,21-5 8-15,-3-2-8 16,-18 7 5-16,0 0-5 0,18-1 5 0,-8 1-5 0,-10 0 6 0,0 0-6 16,9 0 6-16,-9 0-6 0,0 0 8 0,0 0-8 15,0 0 9-15,-12 0-9 0,12 0 12 0,0 0-12 16,-20 1 13-16,-10-1-13 0,30 0 16 0,0 0-16 0,-31 0 16 15,1 2-16-15,30-2 19 0,0 0-19 0,-22 0 19 16,14 0-19-16,8 0 19 0,0 0-19 0,0 0 19 16,0 0-19-16,0 0 18 0,0 0-18 0,0 0 19 15,17-10-19-15,-17 10 15 0,0 0-15 0,13-5 16 16,-3 1-16-16,-10 4 5 0,0 0-5 0,9 0 5 16,-9 0-5-16,0 0 0 0,0 0 0 0,5 4 1 15,-7 1-1-15,1 2-1485 0</inkml:trace>
  <inkml:trace contextRef="#ctx0" brushRef="#br1" timeOffset="-202102.17">19211 4934 1076 0,'0'0'0'0,"0"0"0"16,0 0 0-16,0 0 16 0,0 0-16 0,0 0 16 15,15 19-16-15,-15-19 45 0,0 0-45 0,0 0 46 16,0 0-46-16,0 0-4 0,0 0 4 0,9 2-3 15,-2 5 3-15,0-4-834 0</inkml:trace>
  <inkml:trace contextRef="#ctx0" brushRef="#br1" timeOffset="-201496.89">16644 4089 1076 0,'0'0'0'0,"0"0"0"15,-23 19 0-15,23-19 12 0,0 0-12 0,-19 21 12 16,-1 7-12-16,20-28 28 0,0 0-28 0,-12 48 29 0,10 25-29 16,2-73 61-16,0 0-61 0,4 69 62 0,10-17-62 15,-14-52 52-15,0 0-52 0,25 42 52 0,10-6-52 16,-35-36 40-16,0 0-40 0,40 28 41 0,4-11-41 16,-44-17 47-16,0 0-47 0,43 7 48 0,-10-14-48 15,-33 7 40-15,0 0-40 0,32-14 41 0,-2-10-41 0,-30 24 34 16,0 0-34-16,21-40 34 0,-12-12-34 0,-9 52 33 15,0 0-33-15,-5-66 33 0,-18-5-33 0,23 71 29 16,0 0-29-16,-32-65 30 0,-7 16-30 0,39 49 27 0,0 0-27 16,-37-33 28-16,5 11-28 0,32 22 19 15,0 0-19-15,-22-9 19 0,4 6-19 0,18 3 13 0,0 0-13 16,-12 7 14-16,10 5-14 0,2-12 8 0,0 0-8 16,10 21 8-16,13-1-8 0,-23-20 4 0,0 0-4 15,34 23 4-15,8-6-4 0,-1 2-1424 0</inkml:trace>
  <inkml:trace contextRef="#ctx0" brushRef="#br1" timeOffset="-201337.78">17060 4299 1188 0,'0'0'0'0,"2"5"0"16,5 14 0-16,-7-19 0 0,0 0 0 0,9 21 1 15,-7-9-1-15,-2-12 0 0,0 0 0 0,2 7 1 16,-2-7-1-16,0 0 21 0,0 0-21 0,0 0 21 15,0 0-21-15,0 0 32 0,0 0-32 0,7-7 32 16,5-14-32-16,0 2-912 0</inkml:trace>
  <inkml:trace contextRef="#ctx0" brushRef="#br1" timeOffset="-201046.28">17120 4089 1121 0,'0'0'0'0,"0"0"0"0,7 7 0 0,-7-7 47 15,0 0-47-15,7 5 48 0,4-1-48 0,-11-4 77 16,0 0-77-16,19 0 77 0,11 0-77 0,-30 0 50 16,0 0-50-16,32-7 50 0,-4-2-50 0,-28 9 33 0,0 0-33 15,27-12 33-15,-2-3-33 0,-25 15 27 16,0 0-27-16,26-12 27 0,9 3-27 0,-35 9 22 0,0 0-22 16,28-5 23-16,-13 5-23 0,-15 0 20 0,0 0-20 15,8 5 20-15,5 14-20 0,-13-19 18 0,0 0-18 0,3 24 19 16,-6 9-19-16,3-33 16 0,0 0-16 0,-6 45 16 15,1 16-16-15,5-61 15 0,0 0-15 0,-2 64 16 16,6-7-16-16,-4-57 13 0,0 0-13 0,5 48 14 16,2-11-14-16,-7-37 10 0,0 0-10 0,11 32 10 15,3-4-10-15,0 0-1307 0</inkml:trace>
  <inkml:trace contextRef="#ctx0" brushRef="#br1" timeOffset="-200747.19">17552 4217 1222 0,'0'0'0'0,"0"21"0"0,4 21 0 15,-4-42 29-15,0 0-29 0,5 48 29 0,4-5-29 16,-9-43 18-16,0 0-18 0,14 37 18 0,6-1-18 16,-20-36 45-16,0 0-45 0,26 33 46 0,1-12-46 15,-27-21 32-15,0 0-32 0,26 7 33 0,0-16-33 16,-26 9 28-16,0 0-28 0,29-19 28 0,-1-5-28 15,-28 24 30-15,0 0-30 0,21-37 31 0,-10-23-31 0,-11 60 39 16,0 0-39-16,0-66 40 0,-11-5-40 0,11 71 40 16,0 0-40-16,-25-60 40 0,-5 21-40 0,30 39 38 15,0 0-38-15,-30-27 38 0,4 15-38 0,26 12 36 16,0 0-36-16,-19-4 36 0,4 8-36 0,15-4 18 0,0 0-18 16,-8 8 19-16,8-1-19 0,0-7 11 0,0 0-11 15,12 12 12-15,11 2-12 0,0 2-1407 0</inkml:trace>
  <inkml:trace contextRef="#ctx0" brushRef="#br1" timeOffset="-200446.62">17791 4056 1211 0,'0'0'0'0,"0"0"0"16,0 9 0-16,0-9 2 0,0 0-2 0,10 7 3 15,17-2-3-15,-27-5 12 0,0 0-12 0,33 4 13 16,6-8-13-16,-39 4 15 0,0 0-15 0,33-3 15 15,-3-2-15-15,-30 5 27 0,0 0-27 0,23-9 28 16,-3-1-28-16,-20 10 44 0,0 0-44 0,16-13 45 0,1 0-45 16,-17 13 56-16,0 0-56 0,14-16 57 0,-5 7-57 15,-9 9 51-15,0 0-51 0,0 0 52 0,14-3-52 16,-14 3 47-16,0 0-47 0,11 12 47 0,3 9-47 16,-14-21 43-16,0 0-43 0,11 31 44 0,-6 14-44 15,-5-45 41-15,0 0-41 0,0 64 41 0,5 21-41 16,-5-85 37-16,0 0-37 0,5 81 38 0,3-20-38 15,-8-61 32-15,0 0-32 0,8 45 33 0,6-9-33 0,-14-36 26 16,0 0-26-16,11 24 27 0,1-12-27 0,1 0-1506 16</inkml:trace>
  <inkml:trace contextRef="#ctx0" brushRef="#br1" timeOffset="-200002.37">17642 4048 998 0,'0'0'0'0,"0"0"0"0,6 12 0 0,-6-12 43 16,0 0-43-16,0 0 43 0,1 5-43 0,-1-5 37 15,0 0-37-15,-7 4 37 0,-1 4-37 0,8-8 56 16,0 0-56-16,-18 12 57 0,-1 13-57 0,19-25 36 0,0 0-36 16,-18 31 36-16,2 10-36 0,16-41 26 15,0 0-26-15,-7 52 27 0,12 5-27 0,1 4-987 0</inkml:trace>
  <inkml:trace contextRef="#ctx0" brushRef="#br1" timeOffset="-114428.71">19865 6792 707 0,'0'0'0'0,"0"0"0"0,0 0 0 15,0 0 19-15,0 0-19 0,12-17 20 0,-12 17-20 0,0 0 91 16,0 0-91-16,6-12 92 0,-6 12-92 0,0 0 110 0,0 0-110 16,8-5 111-16,1 3-111 0,-9 2 83 0,0 0-83 15,11 10 83-15,1 15-83 0,-12-25 51 0,0 0-51 16,11 41 51-16,-8 27-51 0,-3-68 42 0,0 0-42 16,4 72 42-16,1 1-42 0,-5-73 31 0,0 0-31 0,9 62 31 15,0 1-31-15,-9-63 36 0,0 0-36 16,9 57 36-16,-1 0-36 0,-8-57 34 0,0 0-34 0,6 52 34 15,-1-16-34-15,-5-36 28 0,0 0-28 0,3 24 28 16,-6-8-28-16,3-16 29 0,0 0-29 0,-2 10 29 16,2 1-29-16,0-11 27 0,0 0-27 0,0 0 27 15,-9-4-27-15,9 4 23 0,0 0-23 0,-8-24 24 16,-5-17-24-16,13 41 23 0,0 0-23 0,-10-47 24 16,4 2-24-16,6 45 31 0,0 0-31 0,-1-42 31 15,1 4-31-15,0 38 31 0,0 0-31 0,1-38 32 16,-1 2-32-16,0 36 27 0,0 0-27 0,0-43 27 0,0-6-27 15,0 49 24-15,0 0-24 0,0-52 24 16,-1 2-24-16,1 50 20 0,0 0-20 0,-2-48 21 0,-2 16-21 16,4 32 19-16,0 0-19 0,-3-24 19 0,-3 3-19 15,6 21 16-15,0 0-16 0,-5-15 16 0,0 6-16 16,5 9 15-16,0 0-15 0,-4-9 16 0,4 3-16 16,0 6 13-16,0 0-13 0,4-6 14 0,3-4-14 15,-7 10 10-15,0 0-10 0,21-12 10 0,14-2-10 0,-35 14 8 16,0 0-8-16,50-10 8 0,10 1-8 0,-60 9 5 15,0 0-5-15,63-5 5 0,-5 1-5 0,-58 4 3 16,0 0-3-16,52-5 3 0,-5 2-3 0,-47 3 1 0,0 0-1 16,41-4 2-16,-6 4-2 0,-35 0 1 15,0 0-1-15,32 0 1 0,-4 0-1 0,-28 0 0 0,0 0 0 16,32 0 1-16,8 5-1 0,-40-5 0 0,0 0 0 16,41 4 1-16,-15-4-1 0,-26 0 0 0,0 0 0 15,27 0 1-15,5 3-1 0,-32-3 0 0,0 0 0 16,30-3 1-16,-11-2-1 0,-19 5 0 0,0 0 0 15,14-4 1-15,0-3-1 0,-14 7 1 0,0 0-1 0,9-1 1 16,-2-3-1-16,-7 4 1 0,0 0-1 0,0 0 1 16,11-3-1-16,-11 3 2 0,0 0-2 0,0 0 2 15,14 3-2-15,-14-3 2 0,0 0-2 0,5 5 2 16,2 9-2-16,-7-14 3 0,0 0-3 0,11 23 3 16,-8 8-3-16,-3-31 3 0,0 0-3 0,2 40 3 15,1 22-3-15,-3-62 5 0,0 0-5 0,2 67 5 0,2-6-5 16,-4-61 7-16,0 0-7 0,5 61 7 0,0-13-7 15,-5-48 7-15,0 0-7 0,4 40 8 0,-4-14-8 16,0-26 8-16,0 0-8 0,0 24 8 0,-2 7-8 16,2-31 8-16,0 0-8 0,-2 28 8 0,4-4-8 15,-2-24 5-15,0 0-5 0,2 28 6 0,0 5-6 16,-2-33 4-16,0 0-4 0,0 27 5 0,0-13-5 16,0-14 4-16,0 0-4 0,0 0 5 0,0 0-5 15,0 0 4-15,0 0-4 0,0 0 4 0,-9 7-4 16,9-7 4-16,0 0-4 0,-7-7 5 0,-11-10-5 0,18 17 4 15,0 0-4-15,-28-19 4 0,-13 5-4 0,41 14 5 16,0 0-5-16,-51-7 6 0,-18 7-6 0,69 0 8 16,0 0-8-16,-74 4 9 0,2 8-9 0,72-12 12 0,0 0-12 15,-72 13 13-15,5 1-13 0,67-14 14 0,0 0-14 16,-62 12 14-16,9-3-14 0,53-9 13 0,0 0-13 16,-51 9 14-16,5 3-14 0,46-12 9 0,0 0-9 15,-37 7 9-15,14-2-9 0,23-5 5 0,0 0-5 16,-18 0 6-16,4 0-6 0,14 0 3 0,0 0-3 0,-14 0 4 15,5 0-4-15,9 0 0 0,0 0 0 0,0 0 0 16,-7-16 0-16,7 16-6 0,0 0 6 0,-1-5-5 16,1 5 5-16,0 0-38 0,0 0 38 0,0 0-38 15,0 0 38-15,0 0-1913 0</inkml:trace>
  <inkml:trace contextRef="#ctx0" brushRef="#br1" timeOffset="-107627.56">19401 4429 471 0,'0'0'0'0,"0"0"0"0,0 0 0 15,0 0 16-15,0 0-16 0,25 0 17 0,-15 0-17 16,-10 0 43-16,0 0-43 0,13 3 43 0,4-3-43 15,-17 0 51-15,0 0-51 0,18 3 51 0,1-1-51 0,-19-2 49 16,0 0-49-16,20 4 49 0,6-1-49 16,-26-3 32-16,0 0-32 0,35 4 33 0,6 1-33 0,-41-5 37 15,0 0-37-15,44 0 37 0,-3 0-37 0,-41 0 35 0,0 0-35 16,37 3 35-16,-11 1-35 0,-26-4 36 0,0 0-36 16,25 5 37-16,-4 2-37 0,-21-7 29 0,0 0-29 15,18 5 30-15,5 2-30 0,-23-7 22 0,0 0-22 16,23 9 23-16,-1-4-23 0,-22-5 20 0,0 0-20 15,23 10 20-15,4-1-20 0,-27-9 18 0,0 0-18 0,21 12 18 16,4-7-18-16,-25-5 24 0,0 0-24 0,26 10 24 16,4 4-24-16,-30-14 29 0,0 0-29 0,28 16 30 15,-10-4-30-15,-18-12 28 0,0 0-28 0,18 16 29 16,3 4-29-16,-21-20 30 0,0 0-30 0,25 25 30 16,-6 2-30-16,-19-27 18 0,0 0-18 0,21 28 19 15,2 5-19-15,-23-33 11 0,0 0-11 0,16 29 12 16,0 8-12-16,-16-37 11 0,0 0-11 0,17 34 12 15,6-4-12-15,-23-30 10 0,0 0-10 0,20 20 10 16,1 1-10-16,-21-21 9 0,0 0-9 0,21 19 10 16,0-2-10-16,-21-17 9 0,0 0-9 0,25 20 9 15,3-5-9-15,-28-15 6 0,0 0-6 0,32 14 6 0,3 0-6 16,-35-14 9-16,0 0-9 0,34 21 9 0,-3-1-9 16,-31-20 8-16,0 0-8 0,30 28 9 0,-7 1-9 15,-23-29 10-15,0 0-10 0,27 32 11 0,1-5-11 16,-28-27 12-16,0 0-12 0,23 23 12 0,-9-4-12 15,-14-19 9-15,0 0-9 0,12 17 10 0,3-1-10 0,-15-16 6 16,0 0-6-16,12 12 7 0,-3-2-7 0,-9-10 5 16,0 0-5-16,5 9 5 0,6-1-5 0,-11-8 4 15,0 0-4-15,17 9 4 0,3 0-4 0,-20-9 1 0,0 0-1 16,21 10 2-16,0-1-2 0,-21-9 0 16,0 0 0-16,19 7 1 0,-1 1-1 0,-18-8-1 0,0 0 1 15,16 13-1-15,0 4 1 0,0 2-1260 0</inkml:trace>
  <inkml:trace contextRef="#ctx0" brushRef="#br1" timeOffset="-107055.6">20443 4968 572 0,'0'0'0'0,"0"0"0"0,0 0 0 16,0 0 23-16,0 0-23 0,4 9 23 0,-4-9-23 15,0 0 54-15,0 0-54 0,12 12 54 0,2 4-54 16,-14-16 66-16,0 0-66 0,18 29 67 0,3 4-67 0,-21-33 55 16,0 0-55-16,25 40 56 0,0-4-56 0,-25-36 35 15,0 0-35-15,26 33 35 0,4 2-35 0,-30-35 30 16,0 0-30-16,32 33 31 0,-7-9-31 0,-25-24 27 0,0 0-27 16,26 21 27-16,4-6-27 0,-30-15 33 0,0 0-33 15,28 16 34-15,0-2-34 0,-28-14 33 0,0 0-33 16,36 15 33-16,4-3-33 0,-40-12 28 0,0 0-28 15,44 9 28-15,0 1-28 0,-44-10 26 0,0 0-26 16,46 12 27-16,-9 2-27 0,-37-14 22 0,0 0-22 0,36 16 23 16,-13-4-23-16,-23-12 20 0,0 0-20 0,24 12 21 15,5 0-21-15,-29-12 18 0,0 0-18 0,22 12 19 16,-7-5-19-16,-15-7 18 0,0 0-18 0,12 9 18 16,2-7-18-16,-14-2 15 0,0 0-15 0,18 1 15 15,1-1-15-15,-19 0 13 0,0 0-13 0,25 2 14 16,3-2-14-16,-28 0 11 0,0 0-11 0,28 0 12 15,-12 0-12-15,-16 0 9 0,0 0-9 0,11 0 9 16,-4 0-9-16,-7 0 10 0,0 0-10 0,0 0 10 16,0 0-10-16,0 0 8 0,0 0-8 0,9-5 8 15,-9 5-8-15,0 0-1208 0</inkml:trace>
  <inkml:trace contextRef="#ctx0" brushRef="#br1" timeOffset="-105598.1">19345 4437 382 0,'0'0'0'0,"8"4"0"16,10-4 0-16,-18 0 58 0,0 0-58 0,19 3 58 16,-4-3-58-16,-15 0 86 0,0 0-86 0,15 0 87 15,8-3-87-15,-23 3 60 0,0 0-60 0,25-4 61 16,3 8-61-16,-28-4 38 0,0 0-38 0,28 3 38 15,1-3-38-15,-29 0 22 0,0 0-22 0,28 0 23 16,13 4-23-16,-41-4 25 0,0 0-25 0,40 5 26 16,-3 3-26-16,-37-8 27 0,0 0-27 0,32 11 27 15,-2-3-27-15,-30-8 26 0,0 0-26 0,28 13 27 0,2 2-27 16,-30-15 26-16,0 0-26 0,27 17 26 0,-3-1-26 16,-24-16 20-16,0 0-20 0,23 16 21 0,0 1-21 15,-23-17 17-15,0 0-17 0,25 19 17 0,-9-7-17 16,-16-12 14-16,0 0-14 0,17 17 14 0,4 4-14 15,-21-21 12-15,0 0-12 0,25 24 12 0,3 1-12 16,-28-25 11-16,0 0-11 0,30 24 11 0,2 0-11 16,-32-24 6-16,0 0-6 0,32 28 6 0,-2-1-6 0,-30-27 3 15,0 0-3-15,26 28 4 0,-3-5-4 0,-23-23 1 16,0 0-1-16,18 22 1 0,-2 2-1 0,-16-24 0 16,0 0 0-16,16 18 1 0,3-3-1 0,-19-15 1 15,0 0-1-15,18 12 1 0,-2 4-1 0,-16-16 2 0,0 0-2 16,12 17 2-16,-2-1-2 0,-10-16 4 0,0 0-4 15,11 15 4-15,7 6-4 0,-18-21 6 0,0 0-6 16,17 21 7-16,-1 0-7 0,-16-21 8 0,0 0-8 16,16 22 9-16,3 2-9 0,-19-24 8 0,0 0-8 0,22 21 8 15,1 3-8-15,-23-24 8 0,0 0-8 0,24 19 8 16,10 2-8-16,-34-21 7 0,0 0-7 0,39 17 8 16,3 2-8-16,-42-19 6 0,0 0-6 0,39 18 7 15,-9-3-7-15,-30-15 6 0,0 0-6 0,26 16 7 16,-6-4-7-16,-20-12 11 0,0 0-11 0,17 14 11 15,-3 1-11-15,-14-15 14 0,0 0-14 0,14 20 15 16,2-5-15-16,-16-15 18 0,0 0-18 0,14 17 18 16,6-4-18-16,-20-13 20 0,0 0-20 0,25 6 21 15,8 3-21-15,-33-9 22 0,0 0-22 0,39 12 22 0,1 2-22 16,-40-14 22-16,0 0-22 0,37 14 23 16,-12-2-23-16,-25-12 21 0,0 0-21 0,25 12 21 0,-6 5-21 15,-19-17 19-15,0 0-19 0,21 13 20 0,-8-1-20 16,-13-12 14-16,0 0-14 0,16 12 15 0,5 0-15 15,-21-12 12-15,0 0-12 0,23 12 13 0,-7-9-13 16,-16-3 12-16,0 0-12 0,19 6 13 0,7 1-13 16,-26-7 11-16,0 0-11 0,29 3 12 0,2 6-12 0,-31-9 10 15,0 0-10-15,27 8 11 0,-2-1-11 0,-25-7 10 16,0 0-10-16,23 9 10 0,-1 0-10 0,-22-9 8 16,0 0-8-16,23 3 8 0,-1-3-8 0,-22 0 6 0,0 0-6 15,17 0 7-15,-4 0-7 0,-13 0 5 0,0 0-5 16,14 0 5-16,-2-3-5 0,-12 3 7 0,0 0-7 15,12-6 8-15,-3 3-8 0,-9 3 5 0,0 0-5 16,7-4 6-16,2-1-6 0,-9 5 5 0,0 0-5 16,14-1 5-16,-3-1-5 0,-11 2 5 0,0 0-5 0,10 0 5 15,1 0-5-15,-11 0 5 0,0 0-5 0,9 0 5 16,0 2-5-16,-9-2 5 0,0 0-5 0,8 1 6 16,-1-1-6-16,-7 0 4 0,0 0-4 0,0 0 4 15,0 0-4-15,0 0 3 0,0 0-3 0,0 0 4 16,0 0-4-16,0 0 1 0,0 0-1 0,7-1 2 15,-7 1-2-15,0 0-1422 0</inkml:trace>
  <inkml:trace contextRef="#ctx0" brushRef="#br1" timeOffset="-98994.45">19965 6806 371 0,'0'0'0'0,"0"0"0"15,0 0 0-15,0 0 43 0,0 0-43 0,-7-15 43 16,4 6-43-16,3 9 135 0,0 0-135 0,0 0 135 15,0 0-135-15,0 0 129 0,0 0-129 0,0 0 130 16,0 0-130-16,0 0 85 0,0 0-85 0,-4 12 85 16,8 30-85-16,-4-42 55 0,0 0-55 0,3 52 56 15,8 10-56-15,-11-62 40 0,0 0-40 0,9 67 41 16,1-3-41-16,-10-64 30 0,0 0-30 0,7 61 30 16,-7 1-30-16,0-62 10 0,0 0-10 0,-3 68 10 15,-1 4-10-15,4-72 2 0,0 0-2 0,0 58 3 16,4-19-3-16,-1 1-1015 0</inkml:trace>
  <inkml:trace contextRef="#ctx0" brushRef="#br1" timeOffset="-98461.21">19999 6751 729 0,'0'0'0'0,"0"0"0"0,11-16 0 0,-11 16 0 0,0 0 0 16,10-12 0-16,-1 7 0 0,-9 5 3 0,0 0-3 16,19-7 4-16,18-2-4 0,-37 9 20 0,0 0-20 15,45-6 20-15,0 6-20 0,-45 0 31 0,0 0-31 16,50 1 32-16,1 4-32 0,-51-5 71 0,0 0-71 0,53 0 71 16,-4 0-71-16,-49 0 70 0,0 0-70 15,50-6 71-15,3-3-71 0,-53 9 61 0,0 0-61 0,47-9 61 16,-12 2-61-16,-35 7 55 0,0 0-55 0,29-5 56 15,-8 5-56-15,-21 0 44 0,0 0-44 0,19 0 45 16,-1 4-45-16,-18-4 36 0,0 0-36 0,17 12 36 16,6 5-36-16,-23-17 33 0,0 0-33 0,15 28 34 15,-7 8-34-15,-8-36 35 0,0 0-35 0,6 45 35 16,6 10-35-16,-12-55 43 0,0 0-43 0,12 61 44 16,1-9-44-16,-13-52 39 0,0 0-39 0,12 50 39 15,6-5-39-15,-18-45 34 0,0 0-34 0,14 38 34 0,-2-5-34 16,-12-33 25-16,0 0-25 0,9 26 25 0,-4 0-25 15,-5-26 17-15,0 0-17 0,0 24 17 0,-5 6-17 16,5-30 13-16,0 0-13 0,-9 36 14 0,-7 0-14 16,16-36 8-16,0 0-8 0,-21 37 9 0,-5-8-9 15,26-29 6-15,0 0-6 0,-41 23 7 0,-14-3-7 16,55-20 5-16,0 0-5 0,-68 18 5 0,-12 1-5 0,80-19 7 16,0 0-7-16,-84 15 8 0,9-6-8 0,75-9 11 15,0 0-11-15,-67 12 11 0,9 0-11 0,58-12 9 16,0 0-9-16,-60 12 10 0,11-3-10 0,49-9 5 15,0 0-5-15,-39 10 6 0,13 4-6 0,-1 2-1518 0</inkml:trace>
  <inkml:trace contextRef="#ctx0" brushRef="#br1" timeOffset="-76944.26">30316 15823 1222 0,'0'0'0'0,"0"0"0"16,0 0 34-16,0 0-34 0,0 0 35 0,0 0-35 16,0 0 78-16,0 0-78 0,0 0 78 0,55 19-78 15,-55-19 75-15,0 0-75 0,47 13 75 0,-4-4-75 16,-43-9 55-16,0 0-55 0,47 7 56 0,15-7-56 0,-62 0 21 16,0 0-21-16,69 0 22 0,1-10-22 0,-70 10 16 15,0 0-16-15,78-13 17 0,8-4-17 0,-86 17 21 0,0 0-21 16,87-19 21-16,-8-2-21 0,-79 21 17 0,0 0-17 15,62-17 17-15,-23 10-17 0,-39 7 4 0,0 0-4 16,35-2 5-16,9 1-5 0,0-1-1342 0</inkml:trace>
  <inkml:trace contextRef="#ctx0" brushRef="#br1" timeOffset="-76699.36">32034 15302 1278 0,'0'0'0'0,"0"0"0"0,0 10 0 16,0-10 17-16,0 0-17 0,0 19 18 0,0 17-18 16,0-36 50-16,0 0-50 0,2 44 51 0,3 2-51 15,-5-46 73-15,0 0-73 0,5 51 74 0,2 2-74 16,-7-53 51-16,0 0-51 0,6 59 52 0,-1 7-52 15,-5-66 33-15,0 0-33 0,7 59 34 0,0-18-34 16,-7-41 20-16,0 0-20 0,7 26 20 0,0-12-20 16,0 0-1269-16</inkml:trace>
  <inkml:trace contextRef="#ctx0" brushRef="#br1" timeOffset="-76242.52">32140 15115 908 0,'0'0'0'16,"0"0"0"-16,-21-19 0 0,21 19 19 0,0 0-19 16,-27-14 20-16,-6 5-20 0,33 9 42 0,0 0-42 15,-41-3 43-15,-8 3-43 0,49 0 15 0,0 0-15 16,-58 5 15-16,-11 5-15 0,69-10 22 0,0 0-22 16,-69 19 23-16,9 9-23 0,60-28 31 0,0 0-31 15,-49 45 32-15,10 24-32 0,39-69 51 0,0 0-51 16,-27 80 52-16,6 13-52 0,21-93 65 0,0 0-65 0,-9 108 65 15,13 14-65-15,-4-122 58 0,0 0-58 0,12 122 59 16,8-17-59-16,-20-105 43 0,0 0-43 0,28 95 44 16,14-8-44-16,-42-87 35 0,0 0-35 0,60 74 36 15,20-18-36-15,-80-56 30 0,0 0-30 0,79 36 30 16,-5-20-30-16,-74-16 25 0,0 0-25 0,78 0 25 16,12-18-25-16,-90 18 26 0,0 0-26 0,89-38 27 0,0-21-27 15,-89 59 25-15,0 0-25 0,74-71 26 0,-20-5-26 16,-54 76 27-16,0 0-27 0,43-97 28 0,-13-22-28 15,-30 119 32-15,0 0-32 0,16-125 32 0,-18 8-32 16,2 117 38-16,0 0-38 0,-12-111 38 0,-6 9-38 16,18 102 40-16,0 0-40 0,-27-88 40 0,-10 18-40 15,37 70 40-15,0 0-40 0,-40-50 41 0,-4 16-41 16,44 34 34-16,0 0-34 0,-53-20 34 0,-12 20-34 0,65 0 12 16,0 0-12-16,-69 23 13 0,0 24-13 0,69-47 3 15,0 0-3-15,-79 65 4 0,-11 19-4 0,1 0-1701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05:25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 1095 1065 0,'0'33'0'0,"0"-33"82"0,0 0-82 0,9 80 82 16,0 1-82-16,-9-81 71 0,0 0-71 0,10 78 71 0,5 7-71 16,-15-85 43-16,0 0-43 0,15 80 43 15,0-8-43-15,-15-72 2 0,0 0-2 0,10 63 2 16,-1-17-2-16,-9-46 3 0,0 0-3 0,9 37 4 0,-6-13-4 16,3 0-1041-16</inkml:trace>
  <inkml:trace contextRef="#ctx0" brushRef="#br0" timeOffset="332.78">2399 1535 1031 0,'0'0'0'0,"0"0"0"0,9-10 0 0,-9 10 0 16,0 0 0-16,10-9 1 0,8 4-1 0,-18 5 3 15,0 0-3-15,26-7 3 0,6 3-3 0,-32 4 13 16,0 0-13-16,41-1 13 0,8-6-13 0,-49 7 25 16,0 0-25-16,46-5 26 0,-5-6-26 0,-41 11 32 0,0 0-32 15,35-12 33-15,-7 0-33 0,-28 12 32 0,0 0-32 16,21-17 33-16,-7-8-33 0,-14 25 33 0,0 0-33 15,9-27 33-15,-5 2-33 0,-4 25 32 0,0 0-32 0,-4-27 32 16,1-18-32-16,3 45 35 0,0 0-35 0,-9-54 35 16,-2-6-35-16,11 60 43 0,0 0-43 0,-7-49 44 15,5 21-44-15,2 28 49 0,0 0-49 0,0-15 49 16,0 15-49-16,0 0 49 0,0 0-49 0,0 19 49 16,0 29-49-16,0-48 49 0,0 0-49 0,6 63 50 15,-1 4-50-15,-5-67 39 0,0 0-39 0,12 66 39 16,1-11-39-16,-13-55 36 0,0 0-36 0,14 66 36 15,-5 7-36-15,-9-73 25 0,0 0-25 0,5 72 26 16,7-2-26-16,-12-70 19 0,0 0-19 0,20 58 20 16,6-16-20-16,1-2-1491 0</inkml:trace>
  <inkml:trace contextRef="#ctx0" brushRef="#br0" timeOffset="567.78">3216 929 1544 0,'-9'25'0'0,"9"-25"52"16,0 0-52-16,-14 77 53 0,1 41-53 0,13-118 36 16,0 0-36-16,0 132 36 0,13-10-36 0,-13-122 38 0,0 0-38 15,19 116 39-15,9-13-39 0,-28-103 35 0,0 0-35 16,44 91 36-16,15-25-36 0,-59-66 35 0,0 0-35 15,63 48 35-15,-8-16-35 0,3 1-1395 0</inkml:trace>
  <inkml:trace contextRef="#ctx0" brushRef="#br0" timeOffset="1051.59">3798 1234 1702 0,'-9'19'0'0,"9"-19"50"0,0 0-50 0,-25 60 50 16,11-18-50-16,14-42 25 0,0 0-25 0,-2 28 25 0,8-8-25 15,-6-20 37-15,0 0-37 0,14 20 38 0,9 0-38 16,-23-20 43-16,0 0-43 0,31 21 44 0,8 10-44 16,-39-31 51-16,0 0-51 0,41 33 51 0,1 7-51 15,-42-40 48-15,0 0-48 0,41 36 49 0,-10-3-49 16,-31-33 38-16,0 0-38 0,30 21 39 0,-7-9-39 15,-23-12 30-15,0 0-30 0,23-3 30 0,-9-11-30 16,-14 14 24-16,0 0-24 0,14-28 25 0,-1-8-25 0,-13 36 21 16,0 0-21-16,5-40 21 0,4-2-21 0,-9 42 17 15,0 0-17-15,3-36 17 0,3 8-17 0,-6 28 14 16,0 0-14-16,0-20 15 0,-4 7-15 0,4 13 10 16,0 0-10-16,0 0 11 0,-2-7-11 0,2 7 8 0,0 0-8 15,0 0 8-15,6 20-8 0,-6-20 6 0,0 0-6 16,9 20 7-16,5 5-7 0,-14-25 5 0,0 0-5 15,23 19 5-15,0-6-5 0,-23-13 5 0,0 0-5 16,26 4 5-16,-3-8-5 0,-23 4 3 0,0 0-3 16,26-8 4-16,-3-13-4 0,-23 21 3 0,0 0-3 0,21-19 3 15,-12 2-3-15,-9 17 3 0,0 0-3 0,0-19 3 16,-9-7-3-16,9 26 3 0,0 0-3 0,-12-32 4 16,3-4-4-16,9 36 3 0,0 0-3 0,-10-33 4 15,3 14-4-15,7 19 2 0,0 0-2 0,-6-8 3 16,-2 4-3-16,8 4 0 0,0 0 0 0,0 0 0 15,-9-9 0-15,0 4-1899 0</inkml:trace>
  <inkml:trace contextRef="#ctx0" brushRef="#br0" timeOffset="1282.47">4482 941 1559 0,'12'6'0'16,"-12"-6"72"-16,0 0-72 0,53 36 72 0,11 31-72 16,-64-67 41-16,0 0-41 0,63 82 41 0,-8 6-41 0,-55-88 37 15,0 0-37-15,35 90 37 0,-21-2-37 0,-14-88 46 16,0 0-46-16,-14 90 46 0,-25 7-46 0,39-97 38 0,0 0-38 16,-51 88 38-16,-7-10-38 0,58-78 34 0,0 0-34 15,-63 64 34-15,-1-24-34 0,2 5-1512 0</inkml:trace>
  <inkml:trace contextRef="#ctx0" brushRef="#br0" timeOffset="1737.89">5320 1386 1379 0,'0'0'0'16,"0"0"0"-16,33 12 0 0,-33-12 78 15,0 0-78-15,30 9 79 0,7-13-79 0,-37 4 37 0,0 0-37 16,41-8 38-16,3-1-38 0,-44 9 53 0,0 0-53 16,41-7 53-16,-8 7-53 0,-33 0 28 0,0 0-28 15,25 0 29-15,-15 4-29 0,-10-4 9 0,0 0-9 0,0 0 10 16,0 12-10-16,4 0-1285 0</inkml:trace>
  <inkml:trace contextRef="#ctx0" brushRef="#br0" timeOffset="1904.24">5438 1561 1446 0,'0'0'0'0,"0"0"0"15,19 12 0-15,-19-12 18 0,0 0-18 0,22 4 18 16,1-1-18-16,-23-3 18 0,0 0-18 0,26-7 19 0,9-5-19 16,-35 12 0-16,0 0 0 0,43-17 0 0,10 5 0 15,-53 12-17-15,0 0 17 0,58-19-17 0,2-6 17 16,3 1-1054-16</inkml:trace>
  <inkml:trace contextRef="#ctx0" brushRef="#br0" timeOffset="52768.46">6579 732 959 0,'0'0'0'15,"0"0"120"-15,0 0-120 0,29 3 120 0,6 18-120 0,-35-21 114 16,0 0-114-16,40 37 114 0,10 8-114 0,-50-45 78 16,0 0-78-16,42 52 79 0,-1 5-79 0,-41-57 58 15,0 0-58-15,37 64 59 0,-2 8-59 0,-35-72 40 16,0 0-40-16,35 70 40 0,-8-10-40 0,-27-60 27 16,0 0-27-16,19 45 28 0,-5-14-28 0,-14-31 24 0,0 0-24 15,16 16 25-15,-2-23-25 0,-14 7 26 0,0 0-26 16,14-29 26-16,4-36-26 0,-18 65 28 0,0 0-28 15,18-76 28-15,1 0-28 0,-19 76 27 0,0 0-27 16,14-74 27-16,2 1-27 0,-16 73 28 0,0 0-28 0,11-73 29 16,1 1-29-16,-12 72 30 0,0 0-30 0,9-64 30 15,-4 19-30-15,-5 45 23 0,0 0-23 0,4-31 23 16,1 13-23-16,-5 18 16 0,0 0-16 0,9-12 17 16,5 9-17-16,-14 3 10 0,0 0-10 0,17 8 10 15,1 11-10-15,-2 6-1638 0</inkml:trace>
  <inkml:trace contextRef="#ctx0" brushRef="#br0" timeOffset="53134.82">7389 1123 1575 0,'-5'12'0'0,"5"-12"52"15,0 0-52-15,-9 49 53 0,4 1-53 0,5-50 30 16,0 0-30-16,5 43 31 0,12-1-31 0,-17-42 6 0,0 0-6 16,29 31 6-16,8-10-6 0,-37-21 11 15,0 0-11-15,40 15 11 0,-1-6-11 0,-39-9 15 0,0 0-15 16,32 3 15-16,-13-11-15 0,-19 8 19 0,0 0-19 15,14-12 19-15,-7 1-19 0,-7 11 29 0,0 0-29 16,-7-17 29-16,-16-20-29 0,23 37 31 0,0 0-31 0,-31-39 32 16,-10-6-32-16,41 45 29 0,0 0-29 0,-37-37 30 15,14 13-30-15,23 24 16 0,0 0-16 0,-17-15 17 16,-3 15-17-16,20 0 7 0,0 0-7 0,-9 6 7 16,9 0-7-16,2 1-1493 0</inkml:trace>
  <inkml:trace contextRef="#ctx0" brushRef="#br0" timeOffset="53518.43">8133 466 1255 0,'-14'12'0'15,"14"-12"97"-15,0 0-97 0,-32 53 98 0,-8 30-98 0,40-83 78 0,0 0-78 16,-27 94 78-16,19-1-78 0,8-93 51 0,0 0-51 15,10 101 51-15,20 11-51 0,-30-112 40 16,0 0-40-16,44 114 41 0,11-17-41 0,-55-97 33 0,0 0-33 16,60 76 34-16,2-22-34 0,-62-54 18 0,0 0-18 15,60 35 18-15,-2-18-18 0,-58-17 5 0,0 0-5 0,49-4 5 16,-8-25-5-16,-1 1-1367 0</inkml:trace>
  <inkml:trace contextRef="#ctx0" brushRef="#br0" timeOffset="53717.2">8703 595 1409 0,'0'0'0'0,"0"0"21"0,0 0-21 0,0 0 21 0,0 0-21 16,0 0 0-16,0 0 0 0,0 16 1 0,9 25-1 16,-9-41 26-16,0 0-26 0,9 56 27 0,8 8-27 15,-17-64 60-15,0 0-60 0,14 73 60 0,-1 8-60 16,-13-81 74-16,0 0-74 0,5 85 74 0,4 3-74 15,-9-88 56-15,0 0-56 0,19 78 56 0,17-26-56 16,-36-52 42-16,0 0-42 0,35 33 42 0,-2-18-42 16,-33-15 13-16,0 0-13 0,32-8 13 0,-2-27-13 15,2 2-1437-15</inkml:trace>
  <inkml:trace contextRef="#ctx0" brushRef="#br0" timeOffset="53878.25">8602 869 1112 0,'0'0'0'0,"0"0"29"0,0 0-29 0,46 1 29 15,0-2-29-15,-46 1 20 0,0 0-20 0,53-7 20 16,11-2-20-16,-64 9 0 0,0 0 0 0,54-15 0 16,-10-10 0-16,-1 1-848 0</inkml:trace>
  <inkml:trace contextRef="#ctx0" brushRef="#br0" timeOffset="54058.56">9200 587 1379 0,'16'12'0'0,"-16"-12"36"0,0 0-36 0,55 40 37 0,19 25-37 15,-74-65 10-15,0 0-10 0,71 73 10 0,-20 3-10 16,-51-76 43-16,0 0-43 0,30 82 44 0,-30 11-44 15,0-93 52-15,0 0-52 0,-27 95 53 0,-27-10-53 16,4 0-1188-16</inkml:trace>
  <inkml:trace contextRef="#ctx0" brushRef="#br0" timeOffset="54500.51">6793 1976 975 0,'0'0'0'0,"0"0"0"16,0 0 0-16,0 0 108 0,0 0-108 0,23 12 109 0,12 4-109 16,-35-16 61-16,0 0-61 0,67 12 61 0,42-7-61 15,-109-5 33-15,0 0-33 0,145-5 33 16,45-10-33-16,-190 15 55 0,0 0-55 0,247-25 55 0,46-2-55 15,-293 27 46-15,0 0-46 0,314-33 47 0,14 5-47 16,-328 28 45-16,0 0-45 0,307-24 45 0,-30 0-45 16,-277 24 38-16,0 0-38 0,252-21 38 0,-31-3-38 0,-221 24 32 15,0 0-32-15,171-25 32 0,-48 10-32 0,-123 15 26 16,0 0-26-16,80-12 26 0,-40 3-26 0,1 2-1339 16</inkml:trace>
  <inkml:trace contextRef="#ctx0" brushRef="#br0" timeOffset="54984.82">7551 2343 1076 0,'0'0'0'0,"0"0"0"15,13 12 0-15,-13-12 119 0,0 0-119 0,19 30 119 0,13 34-119 16,-32-64 107-16,0 0-107 0,40 76 107 0,1 2-107 15,-41-78 74-15,0 0-74 0,40 76 75 0,-3-3-75 16,-37-73 38-16,0 0-38 0,39 72 38 0,-2 10-38 16,-37-82 21-16,0 0-21 0,27 72 22 0,-10-15-22 15,-17-57 16-15,0 0-16 0,16 44 16 0,0-17-16 16,-16-27 17-16,0 0-17 0,18 12 17 0,1-15-17 0,-19 3 16 16,0 0-16-16,23-21 17 0,7-19-17 0,-30 40 16 15,0 0-16-15,32-64 17 0,0-26-17 0,-32 90 20 16,0 0-20-16,31-96 21 0,-2 0-21 0,-29 96 32 15,0 0-32-15,21-93 33 0,-7-4-33 0,-14 97 33 0,0 0-33 16,9-81 34-16,0 32-34 0,-9 49 28 0,0 0-28 16,1-28 29-16,3 13-29 0,-4 15 15 0,0 0-15 15,0 0 16-15,17 15-16 0,3 1-1582 0</inkml:trace>
  <inkml:trace contextRef="#ctx0" brushRef="#br0" timeOffset="55199.52">8387 3094 1188 0,'0'0'0'0,"0"0"0"0,7 21 0 16,-7-21 2-16,0 0-2 0,7 21 3 15,-3 3-3-15,-4-24 21 0,0 0-21 0,0 29 22 0,0 3-22 16,0-32 33-16,0 0-33 0,3 27 33 0,-6-11-33 15,3-16 20-15,0 0-20 0,0 12 20 0,0-12-20 16,0 0 16-16,0 0-16 0,0 0 17 0,-11-35-17 16,3 2-972-16</inkml:trace>
  <inkml:trace contextRef="#ctx0" brushRef="#br0" timeOffset="55334.73">8431 2630 1222 0,'0'0'0'0,"0"0"0"0,2 21 0 0,-2-21 3 0,0 0-3 15,2 12 3-15,-2-12-3 0,0 0 3 0,0 0-3 16,-4 9 4-16,4-2-4 0,0-7-1 0,0 0 1 16,0 0 0-16,11 9 0 0,1-1-866 0</inkml:trace>
  <inkml:trace contextRef="#ctx0" brushRef="#br0" timeOffset="55667.61">8627 3115 1143 0,'0'0'0'0,"0"9"0"16,4 11 0-16,-4-20 18 0,0 0-18 0,3 28 19 16,-3 3-19-16,0-31 29 0,0 0-29 0,0 30 30 15,2-10-30-15,-2-20 75 0,0 0-75 0,4 16 75 0,-4-16-75 16,0 0 60-16,0 0-60 0,0 0 61 0,8-12-61 15,-8 12 51-15,0 0-51 0,11-21 51 0,5-12-51 16,-16 33 41-16,0 0-41 0,23-36 41 0,3 0-41 16,-26 36 40-16,0 0-40 0,28-37 40 0,9 10-40 15,-37 27 39-15,0 0-39 0,39-21 39 0,-7 5-39 16,-32 16 33-16,0 0-33 0,32-3 33 0,0 6-33 16,-32-3 27-16,0 0-27 0,31 12 28 0,-8 6-28 15,-23-18 23-15,0 0-23 0,14 27 23 0,-8 1-23 0,-6-28 18 16,0 0-18-16,-2 29 18 0,-12 4-18 0,1 2-1482 15</inkml:trace>
  <inkml:trace contextRef="#ctx0" brushRef="#br0" timeOffset="56034.01">9507 2251 1166 0,'0'0'0'0,"-5"9"0"0,-13 10 0 16,18-19 65-16,0 0-65 0,-22 33 66 0,-16 10-66 16,38-43 105-16,0 0-105 0,-31 61 106 0,8 20-106 15,23-81 63-15,0 0-63 0,-13 85 63 0,8 5-63 16,5-90 39-16,0 0-39 0,5 95 40 0,18 2-40 16,-23-97 25-16,0 0-25 0,36 90 25 0,6-21-25 0,-42-69 9 15,0 0-9-15,53 52 10 0,0-9-10 16,1-1-1277-16</inkml:trace>
  <inkml:trace contextRef="#ctx0" brushRef="#br0" timeOffset="56283.45">10007 2239 1345 0,'0'0'0'15,"0"0"0"-15,0 12 0 0,0-12 20 0,0 0-20 0,-9 16 20 16,0 0-20-16,9-16 46 0,0 0-46 0,-12 20 46 15,1 8-46-15,11-28 63 0,0 0-63 0,-9 42 63 16,0 15-63-16,9-57 52 0,0 0-52 0,-3 71 53 16,3 10-53-16,0-81 49 0,0 0-49 0,3 81 50 15,3-1-50-15,-6-80 39 0,0 0-39 0,12 73 40 16,11-4-40-16,-23-69 31 0,0 0-31 0,25 52 31 16,5-16-31-16,-30-36 25 0,0 0-25 0,28 17 25 15,2-17-25-15,-30 0 17 0,0 0-17 0,24-12 17 16,3-17-17-16,-1 1-1464 0</inkml:trace>
  <inkml:trace contextRef="#ctx0" brushRef="#br0" timeOffset="56460.02">9728 2703 931 0,'0'0'0'0,"0"0"0"0,12 5 0 16,-12-5 2-16,0 0-2 0,25 4 3 0,15-4-3 0,-40 0 7 15,0 0-7-15,48-9 7 0,3 0-7 0,-51 9 4 16,0 0-4-16,53-19 5 0,-3-8-5 0,-50 27 0 0,0 0 0 16,51-38 0-16,3-9 0 0,1 2-660 0</inkml:trace>
  <inkml:trace contextRef="#ctx0" brushRef="#br0" timeOffset="56634.38">10319 2210 1020 0,'0'0'0'0,"5"9"0"15,16 6 0-15,-21-15 13 0,0 0-13 0,28 30 14 16,4 15-14-16,-32-45 35 0,0 0-35 0,32 55 35 16,-2 18-35-16,-30-73 59 0,0 0-59 0,28 76 60 15,-10 5-60-15,-18-81 45 0,0 0-45 0,2 88 45 16,-22 11-45-16,20-99 36 0,0 0-36 0,-40 92 37 16,-22-16-37-16,-2-2-990 0</inkml:trace>
  <inkml:trace contextRef="#ctx0" brushRef="#br0" timeOffset="57781.81">11358 1379 1244 0,'0'0'0'0,"0"0"0"16,26 16 0-16,-26-16 49 0,0 0-49 0,23 3 49 15,9-6-49-15,-32 3 86 0,0 0-86 0,35-12 87 16,14 3-87-16,-49 9 62 0,0 0-62 0,55-12 63 16,-9 3-63-16,-46 9 4 0,0 0-4 0,37-7 5 15,-16 4-5-15,-21 3 2 0,0 0-2 0,9 3 3 16,-18 6-3-16,2 1-1181 0</inkml:trace>
  <inkml:trace contextRef="#ctx0" brushRef="#br0" timeOffset="57947.39">11409 1686 1267 0,'0'0'0'0,"0"0"0"0,16 8 0 15,-16-8 26-15,0 0-26 0,19 4 26 0,11-4-26 16,-30 0 61-16,0 0-61 0,34-7 62 0,10-7-62 15,-44 14 42-15,0 0-42 0,42-16 42 0,2 4-42 16,-44 12 28-16,0 0-28 0,39-12 28 0,-6-3-28 0,3-1-1127 16</inkml:trace>
  <inkml:trace contextRef="#ctx0" brushRef="#br0" timeOffset="60679.21">13547 275 1130 0,'0'12'0'0,"0"-12"128"16,0 0-128-16,7 61 128 0,0 1-128 0,-7-62 93 16,0 0-93-16,9 64 93 0,-4-12-93 0,-5-52 59 15,0 0-59-15,9 52 59 0,-4 2-59 0,-5-54 18 16,0 0-18-16,7 48 18 0,0-8-18 0,-7-40 12 0,0 0-12 15,9 28 12-15,3-15-12 0,-1 3-1253 0</inkml:trace>
  <inkml:trace contextRef="#ctx0" brushRef="#br0" timeOffset="61017.09">13100 1099 1017 0,'4'5'0'16,"-4"-5"96"-16,0 0-96 0,41 16 97 0,18-8-97 15,-59-8 79-15,0 0-79 0,78-5 80 0,30-19-80 16,-108 24 58-16,0 0-58 0,118-28 58 0,7-5-58 16,-125 33 51-16,0 0-51 0,125-31 51 0,-6 7-51 15,-119 24 45-15,0 0-45 0,105-21 46 0,-11 2-46 16,-94 19 33-16,0 0-33 0,77-8 34 0,-13 14-34 0,-64-6 20 16,0 0-20-16,44 6 20 0,-23-3-20 0,0 1-1279 15</inkml:trace>
  <inkml:trace contextRef="#ctx0" brushRef="#br0" timeOffset="61500.38">13092 1556 1076 0,'0'0'0'0,"3"15"0"0,13 20 0 0,-16-35 0 15,0 0 0-15,21 52 0 0,6 5 0 0,-27-57-1 16,0 0 1-16,17 64 0 0,-8 4 0 0,-9-68 32 15,0 0-32-15,-3 69 33 0,-12 3-33 0,15-72 77 0,0 0-77 16,-24 70 77-16,-4-18-77 0,28-52 78 16,0 0-78-16,-32 39 79 0,0-14-79 0,32-25 60 0,0 0-60 15,-32 8 61-15,4-11-61 0,28 3 51 0,0 0-51 16,-18-21 51-16,4-19-51 0,2 4-1196 0</inkml:trace>
  <inkml:trace contextRef="#ctx0" brushRef="#br0" timeOffset="61641.05">12979 1341 1289 0,'0'0'0'0,"0"0"0"15,-4 17 0-15,4-17 18 0,0 0-18 0,-2 16 18 16,-1-11-18-16,3-5 38 0,0 0-38 0,9 7 39 16,10 5-39-16,-19-12 0 0,0 0 0 0,34 12 1 15,11 9-1-15,1-2-993 0</inkml:trace>
  <inkml:trace contextRef="#ctx0" brushRef="#br0" timeOffset="62066.88">13358 1480 1143 0,'0'0'0'0,"0"7"0"0,0 6 0 0,0-13 20 16,0 0-20-16,2 28 21 0,-2 12-21 0,0-40 66 15,0 0-66-15,7 41 66 0,10 8-66 0,-17-49 61 16,0 0-61-16,23 40 62 0,4-7-62 0,-27-33 44 0,0 0-44 16,24 20 44-16,-1-8-44 0,-23-12 44 0,0 0-44 15,25 4 44-15,-2-13-44 0,-23 9 33 0,0 0-33 16,25-15 33-16,-1-10-33 0,-24 25 27 0,0 0-27 16,18-36 27-16,1-4-27 0,-19 40 28 0,0 0-28 0,13-38 28 15,1 11-28-15,-14 27 23 0,0 0-23 0,14-21 24 16,4 5-24-16,-18 16 21 0,0 0-21 0,24 0 21 15,6 16-21-15,-30-16 17 0,0 0-17 0,37 21 17 16,7-1-17-16,-44-20 14 0,0 0-14 0,46 19 15 16,-7-1-15-16,-39-18 12 0,0 0-12 0,30 7 13 15,-10-11-13-15,-20 4 8 0,0 0-8 0,14-15 8 16,-7-15-8-16,-7 30 12 0,0 0-12 0,3-31 12 16,-5 5-12-16,2 26 17 0,0 0-17 0,-8-31 17 15,-14-2-17-15,22 33 24 0,0 0-24 0,-19-28 25 16,10 13-25-16,9 15 21 0,0 0-21 0,-9-5 21 15,9 5-21-15,0 0 12 0,0 0-12 0,0 0 12 0,20-13-12 16,1 5-1558-16</inkml:trace>
  <inkml:trace contextRef="#ctx0" brushRef="#br0" timeOffset="62269.93">14321 1358 1569 0,'0'0'0'0,"0"0"0"0,12 13 0 0,-12-13 2 16,0 0-2-16,4 8 2 0,-4-8-2 0,0 0 5 0,0 0-5 16,-4 16 5-16,-15 5-5 0,19-21 52 0,0 0-52 15,-21 36 53-15,1 25-53 0,20-61 61 0,0 0-61 16,-8 64 61-16,15 0-61 0,-7-64 73 0,0 0-73 16,30 48 74-16,21-15-74 0,-51-33 50 0,0 0-50 0,67 15 50 15,14-18-50-15,0 3-1483 0</inkml:trace>
  <inkml:trace contextRef="#ctx0" brushRef="#br0" timeOffset="62976.3">15081 869 935 0,'0'0'0'16,"0"0"71"-16,0 0-71 0,0 0 71 0,0 0-71 15,0 0 62-15,0 0-62 0,20 17 62 0,-20-17-62 16,0 0 47-16,0 0-47 0,3-9 48 0,4 1-48 16,-7 8 46-16,0 0-46 0,7-7 46 0,-7 7-46 15,0 0 33-15,0 0-33 0,6-5 34 0,-6-2-34 16,0 7 33-16,0 0-33 0,-6-9 33 0,-3 0-33 15,9 9 37-15,0 0-37 0,-17-3 38 0,-3 3-38 0,20 0 36 16,0 0-36-16,-17 3 36 0,3 10-36 0,14-13 24 16,0 0-24-16,-9 8 24 0,5 8-24 0,4-16 14 0,0 0-14 15,2 12 15-15,14-3-15 0,-2-1-1249 0</inkml:trace>
  <inkml:trace contextRef="#ctx0" brushRef="#br0" timeOffset="63434.59">15958 469 1248 0,'33'0'0'0,"-33"0"77"15,0 0-77-15,78 2 77 0,3 1-77 0,-81-3 32 0,0 0-32 16,72-3 32-16,-12-2-32 0,-60 5 39 0,0 0-39 16,53-9 39-16,-10-2-39 0,-43 11 42 0,0 0-42 15,31-5 42-15,-13 5-42 0,-18 0 32 0,0 0-32 16,9 0 33-16,-9 0-33 0,0 0 11 0,0 0-11 0,0 0 11 15,-9 9-11-15,0 3-1227 0</inkml:trace>
  <inkml:trace contextRef="#ctx0" brushRef="#br0" timeOffset="63621.51">16230 466 1152 0,'1'8'0'0,"-1"-8"4"0,0 0-4 0,9 49 5 16,0 6-5-16,-9-55-2 0,0 0 2 0,12 57-1 0,-3 4 1 16,-9-61 2-16,0 0-2 0,9 57 3 0,-7-9-3 15,-2-48 9-15,0 0-9 0,-2 44 10 0,-5-12-10 16,7-32 12-16,0 0-12 0,-7 28 13 0,-2-7-13 16,0 0-846-16</inkml:trace>
  <inkml:trace contextRef="#ctx0" brushRef="#br0" timeOffset="63759.66">16159 979 991 0,'0'0'0'0,"0"0"16"16,0 0-16-16,16 7 16 0,3-3-16 0,-19-4 4 0,0 0-4 15,28-4 4-15,11-4-4 0,-39 8 19 16,0 0-19-16,41-12 20 0,8 0-20 0,-49 12 41 0,0 0-41 16,55-11 41-16,12 6-41 0,-4-4-804 0</inkml:trace>
  <inkml:trace contextRef="#ctx0" brushRef="#br0" timeOffset="64436.18">12631 2494 763 0,'0'0'0'0,"0"0"0"16,0 0 0-16,0 0 18 0,0 0-18 0,-9 19 18 15,9-19-18-15,0 0 49 0,0 0-49 0,27 8 49 16,8-8-49-16,-35 0 57 0,0 0-57 0,65-3 58 15,39-6-58-15,-104 9 56 0,0 0-56 0,138-15 57 16,38-15-57-16,-176 30 38 0,0 0-38 0,217-31 39 16,44-2-39-16,-261 33 42 0,0 0-42 0,304-33 42 15,31-3-42-15,-335 36 44 0,0 0-44 0,351-36 44 0,4-1-44 16,-355 37 36-16,0 0-36 0,368-34 36 0,-3 1-36 16,-365 33 31-16,0 0-31 0,346-30 32 0,-23-1-32 15,-323 31 28-15,0 0-28 0,291-24 29 0,-30 7-29 16,-261 17 19-16,0 0-19 0,226-7 20 0,-29 7-20 15,-197 0 6-15,0 0-6 0,154 7 6 0,-56 1-6 16,7 5-1153-16</inkml:trace>
  <inkml:trace contextRef="#ctx0" brushRef="#br0" timeOffset="73785.16">13127 3075 942 0,'0'0'0'16,"0"0"0"-16,2 24 0 0,-2-24 43 0,0 0-43 0,3 28 43 15,1 8-43-15,-4-36 107 0,0 0-107 0,1 52 108 16,-2 23-108-16,1-75 74 0,0 0-74 0,-4 79 74 15,1 3-74-15,3-82 56 0,0 0-56 0,-2 79 57 16,-2-13-57-16,4-66 34 0,0 0-34 0,-5 54 35 16,-4-18-35-16,9-36 29 0,0 0-29 0,-5 24 29 15,3-12-29-15,2-12 22 0,0 0-22 0,-2-8 22 16,-1-32-22-16,3 40 19 0,0 0-19 0,0-50 19 16,7-14-19-16,-7 64 18 0,0 0-18 0,11-73 18 15,1-15-18-15,-12 88 17 0,0 0-17 0,14-88 17 16,-3 13-17-16,-11 75 18 0,0 0-18 0,15-76 19 0,5-2-19 15,-20 78 18-15,0 0-18 0,23-73 18 16,7 13-18-16,-30 60 20 0,0 0-20 0,40-43 20 0,15 22-20 16,-55 21 19-16,0 0-19 0,51 5 19 0,2 26-19 15,-53-31 18-15,0 0-18 0,41 42 18 0,-18 6-18 16,-23-48 17-16,0 0-17 0,8 49 18 0,-22 3-18 16,14-52 15-16,0 0-15 0,-35 51 15 0,-25-2-15 15,60-49 13-15,0 0-13 0,-65 48 13 0,1 1-13 0,64-49 11 16,0 0-11-16,-51 40 12 0,11-18-12 0,40-22 9 15,0 0-9-15,-30 14 9 0,12-9-9 0,18-5 10 16,0 0-10-16,-11 4 10 0,11-4-10 0,0 0 9 0,0 0-9 16,0 5 10-16,11 14-10 0,-11-19 9 0,0 0-9 15,19 24 10-15,13-3-10 0,-32-21 9 0,0 0-9 16,42 24 9-16,17 4-9 0,-59-28 6 0,0 0-6 16,58 24 6-16,-7 0-6 0,-51-24 0 0,0 0 0 0,46 24 0 15,-7 13 0-15,1-4-1583 0</inkml:trace>
  <inkml:trace contextRef="#ctx0" brushRef="#br0" timeOffset="74134.52">13787 3378 1009 0,'0'0'0'0,"0"0"0"0,8 0 0 0,-8 0 78 16,0 0-78-16,9 4 79 0,5-1-79 0,-14-3 86 15,0 0-86-15,27 5 86 0,15-8-86 0,-42 3 37 16,0 0-37-16,49-4 37 0,13 3-37 0,-62 1 66 16,0 0-66-16,73-4 67 0,9-3-67 0,-82 7 57 15,0 0-57-15,76-2 57 0,-23 2-57 0,-53 0 40 16,0 0-40-16,37 2 40 0,-19 5-40 0,-4-3-1245 0</inkml:trace>
  <inkml:trace contextRef="#ctx0" brushRef="#br0" timeOffset="74312.48">14035 3131 1289 0,'0'0'0'0,"0"0"0"15,0 5 0-15,0-5 42 0,0 0-42 0,0 12 42 16,2 3-42-16,-2-15 82 0,0 0-82 0,7 21 82 16,2 16-82-16,-9-37 77 0,0 0-77 0,14 48 78 15,-5 9-78-15,-9-57 42 0,0 0-42 0,10 64 43 16,3-8-43-16,-13-56 30 0,0 0-30 0,17 57 31 15,3 0-31-15,-20-57 22 0,0 0-22 0,21 52 22 0,-3-16-22 16,1 0-1352-16</inkml:trace>
  <inkml:trace contextRef="#ctx0" brushRef="#br0" timeOffset="74627.09">15145 2688 1222 0,'0'0'0'15,"2"6"0"-15,3 12 0 0,-5-18 26 0,0 0-26 0,7 31 27 16,3 17-27-16,-10-48 56 0,0 0-56 0,16 54 57 16,5 14-57-16,-21-68 57 0,0 0-57 0,22 65 57 15,-1-13-57-15,-21-52 26 0,0 0-26 0,17 45 27 16,-2-8-27-16,-15-37 13 0,0 0-13 0,8 31 13 16,-8 2-13-16,0-4-1126 0</inkml:trace>
  <inkml:trace contextRef="#ctx0" brushRef="#br0" timeOffset="74868.42">14907 3511 1199 0,'0'0'0'0,"8"0"0"0,10 5 0 16,-18-5 23-16,0 0-23 0,32 0 23 0,26-12-23 15,-58 12 48-15,0 0-48 0,78-24 49 0,12-10-49 0,-90 34 55 16,0 0-55-16,97-40 56 0,5-5-56 0,-102 45 44 16,0 0-44-16,108-40 44 0,6 7-44 15,-114 33 34-15,0 0-34 0,102-22 35 0,-29 9-35 0,-73 13 30 16,0 0-30-16,54-1 31 0,-13 11-31 0,0 0-1194 0</inkml:trace>
  <inkml:trace contextRef="#ctx0" brushRef="#br0" timeOffset="75234.45">15081 4024 1423 0,'0'0'0'0,"6"13"0"0,8 31 0 16,-14-44 47-16,0 0-47 0,26 60 47 0,11 13-47 16,-37-73 88-16,0 0-88 0,41 73 88 0,-6-1-88 15,-35-72 64-15,0 0-64 0,25 70 64 0,-13 6-64 16,-12-76 39-16,0 0-39 0,-9 76 40 0,-14 2-40 15,23-78 30-15,0 0-30 0,-37 72 31 0,-10-16-31 16,47-56 22-16,0 0-22 0,-52 41 23 0,7-22-23 0,45-19 12 16,0 0-12-16,-36 5 12 0,13-10-12 0,23 5 6 15,0 0-6-15,-15-40 6 0,7-44-6 0,1-1-1472 16</inkml:trace>
  <inkml:trace contextRef="#ctx0" brushRef="#br0" timeOffset="75361.8">14956 3842 1267 0,'0'0'0'16,"0"0"0"-16,9 14 0 0,-9-14 28 0,0 0-28 0,9 12 29 15,-1-2-29-15,-8-10 4 0,0 0-4 0,20 9 5 16,10-4-5-16,0 2-940 0</inkml:trace>
  <inkml:trace contextRef="#ctx0" brushRef="#br0" timeOffset="75782.45">15363 3899 1379 0,'0'0'0'0,"4"9"0"0,-4 11 0 15,0-20-11-15,0 0 11 0,5 28-10 0,2 3 10 16,-7-31 7-16,0 0-7 0,11 33 8 0,-2 0-8 15,-9-33 57-15,0 0-57 0,12 28 58 0,4-13-58 0,-16-15 58 16,0 0-58-16,21 5 59 0,-1-13-59 0,-20 8 56 16,0 0-56-16,30-16 56 0,10-11-56 0,-40 27 40 15,0 0-40-15,41-26 40 0,-8-2-40 0,-33 28 27 16,0 0-27-16,30-24 28 0,-10 8-28 0,-20 16 20 16,0 0-20-16,17-17 20 0,1 5-20 0,-18 12 13 0,0 0-13 15,14-7 14-15,5 14-14 0,-19-7 11 0,0 0-11 16,20 8 12-16,-1-3-12 0,-19-5 9 0,0 0-9 15,18 4 9-15,-8-1-9 0,-10-3 7 0,0 0-7 16,13 0 7-16,-4-3-7 0,-9 3 6 0,0 0-6 0,10-5 7 16,-3-6-7-16,-7 11 6 0,0 0-6 0,5-17 7 15,4-19-7-15,-9 36 7 0,0 0-7 0,0-45 7 16,-5-2-7-16,5 47 11 0,0 0-11 0,-7-38 12 16,2 14-12-16,5 24 15 0,0 0-15 0,-6-16 16 15,1 7-16-15,5 9 12 0,0 0-12 0,0 0 13 16,0 0-13-16,0 0-1510 0</inkml:trace>
  <inkml:trace contextRef="#ctx0" brushRef="#br0" timeOffset="75993.47">16194 3544 1681 0,'0'0'0'0,"0"0"0"0,-5 16 0 15,5-16 34-15,0 0-34 0,-7 24 34 0,-4 12-34 16,11-36 81-16,0 0-81 0,-3 45 82 0,15 12-82 0,-12-57 63 16,0 0-63-16,20 59 63 0,10-10-63 0,-30-49 28 15,0 0-28-15,35 36 29 0,2-12-29 0,-37-24 19 16,0 0-19-16,40 9 20 0,-3-18-20 0,2 2-1541 16</inkml:trace>
  <inkml:trace contextRef="#ctx0" brushRef="#br0" timeOffset="76269.75">16298 2392 1580 0,'0'0'0'0,"0"0"0"16,14 8 0-16,-14-8 31 0,0 0-31 0,50 30 32 15,56 37-32-15,-106-67 58 0,0 0-58 0,123 85 59 16,16 21-59-16,-139-106 42 0,0 0-42 0,136 136 43 16,-5 46-43-16,-131-182 56 0,0 0-56 0,90 194 57 15,-39 3-57-15,-51-197 43 0,0 0-43 0,12 192 43 0,-33-10-43 16,21-182 36-16,0 0-36 0,-58 169 37 0,-39-8-37 16,97-161 32-16,0 0-32 0,-117 149 33 0,-10-19-33 15,-1-2-1577-15</inkml:trace>
  <inkml:trace contextRef="#ctx0" brushRef="#br0" timeOffset="76667.77">12487 2779 1155 0,'0'0'0'0,"-11"18"0"16,-14 25 0-16,25-43 8 0,0 0-8 0,-31 78 8 15,-3 22-8-15,34-100 19 0,0 0-19 0,-26 125 20 16,3 29-20-16,23-154 45 0,0 0-45 0,0 178 45 0,17 16-45 16,-17-194 46-16,0 0-46 0,60 194 47 0,39-13-47 15,-99-181 26-15,0 0-26 0,123 170 27 0,13-21-27 16,-2-2-1025-16</inkml:trace>
  <inkml:trace contextRef="#ctx0" brushRef="#br0" timeOffset="77164.25">17473 2893 1255 0,'0'0'0'0,"0"0"0"0,0 0 0 16,0 0 34-16,0 0-34 0,7 20 34 0,-7-20-34 16,0 0 65-16,0 0-65 0,18 8 65 0,6-8-65 15,-24 0 61-15,0 0-61 0,39 0 62 0,11 0-62 0,-50 0 39 16,0 0-39-16,58-3 40 0,16-2-40 0,-74 5 31 16,0 0-31-16,72-7 32 0,-10-6-32 0,-62 13 21 15,0 0-21-15,48-15 21 0,-18 6-21 0,-30 9 6 16,0 0-6-16,12 4 7 0,-5 11-7 0,0-1-1270 0</inkml:trace>
  <inkml:trace contextRef="#ctx0" brushRef="#br0" timeOffset="77329.25">17775 3075 1300 0,'0'0'0'0,"3"9"0"15,3 19 0-15,-6-28 12 0,0 0-12 0,5 31 13 16,-7 5-13-16,2-36 19 0,0 0-19 0,-5 45 20 15,-4 12-20-15,9-57 12 0,0 0-12 0,-9 52 12 16,2-14-12-16,7-38 1 0,0 0-1 0,-2 26 2 16,2-12-2-16,-3 2-984 0</inkml:trace>
  <inkml:trace contextRef="#ctx0" brushRef="#br0" timeOffset="77464.88">17711 3371 1087 0,'0'0'0'0,"-2"11"0"0,-1 2 0 16,3-13 6-16,0 0-6 0,-9 16 7 0,2-4-7 15,7-12 12-15,0 0-12 0,-3 9 12 0,3-9-12 16,0 0 78-16,0 0-78 0,12 7 79 0,13-7-79 15,-25 0 91-15,0 0-91 0,33-9 91 0,13-3-91 16,-46 12 78-16,0 0-78 0,53-12 78 0,0 0-78 16,-53 12 38-16,0 0-38 0,51-12 38 0,2-9-38 15,-4 2-1212-15</inkml:trace>
  <inkml:trace contextRef="#ctx0" brushRef="#br0" timeOffset="86171.51">18860 1879 931 0,'0'0'0'0,"0"0"0"15,0 0 0-15,0 0 30 0,0 0-30 0,29 4 30 16,-2-2-30-16,-27-2 79 0,0 0-79 0,37 0 80 16,12-2-80-16,-49 2 69 0,0 0-69 0,59-4 69 15,4 8-69-15,-63-4 43 0,0 0-43 0,58 5 44 16,-15 2-44-16,-43-7 18 0,0 0-18 0,26 2 19 15,-14 1-19-15,3-3-999 0</inkml:trace>
  <inkml:trace contextRef="#ctx0" brushRef="#br0" timeOffset="86336.75">18875 2267 1054 0,'0'0'0'0,"0"0"0"0,18 9 0 0,-18-9 26 15,0 0-26-15,23 8 26 0,5-1-26 0,-28-7 44 16,0 0-44-16,44 0 44 0,11-7-44 0,-55 7 1 16,0 0-1-16,69-12 2 0,10-5-2 0,-1 1-838 15</inkml:trace>
  <inkml:trace contextRef="#ctx0" brushRef="#br0" timeOffset="86742.11">21232 426 683 0,'0'0'0'0,"0"0"98"15,0 0-98-15,23 3 99 0,0 6-99 16,-23-9 86-16,0 0-86 0,19 19 87 0,-1 10-87 16,-18-29 72-16,0 0-72 0,21 40 73 0,-3 2-73 0,-18-42 55 15,0 0-55-15,19 43 56 0,0 2-56 0,-19-45 44 0,0 0-44 16,25 43 44-16,7-7-44 0,-4-3-988 0</inkml:trace>
  <inkml:trace contextRef="#ctx0" brushRef="#br0" timeOffset="86937.73">21751 538 1428 0,'-18'49'0'0,"18"-49"81"0,0 0-81 0,-35 90 81 15,-17 26-81-15,52-116 57 0,0 0-57 0,-61 126 58 16,-12 14-58-16,73-140 31 0,0 0-31 0,-67 130 32 15,16-18-32-15,51-112 23 0,0 0-23 0,-26 94 23 16,26-1-23-16,0-1-1301 0</inkml:trace>
  <inkml:trace contextRef="#ctx0" brushRef="#br0" timeOffset="87284.28">21973 1172 1601 0,'7'29'0'0,"-7"-29"86"0,0 0-86 15,17 69 87-15,8 7-87 0,-25-76 73 0,0 0-73 0,23 80 74 16,-7 1-74-16,-16-81 42 0,0 0-42 16,7 78 43-16,-12-14-43 0,5-64 31 0,0 0-31 0,-21 57 32 15,-15-20-32-15,36-37 25 0,0 0-25 0,-42 24 26 16,-11-12-26-16,53-12 16 0,0 0-16 0,-46-3 16 16,13-15-16-16,33 18 2 0,0 0-2 0,-13-36 2 15,17-32-2-15,-1 3-1557 0</inkml:trace>
  <inkml:trace contextRef="#ctx0" brushRef="#br0" timeOffset="87768.43">22253 1111 1418 0,'2'17'0'0,"-2"-17"70"0,0 0-70 15,18 52 71-15,13-7-71 0,-31-45 73 0,0 0-73 16,36 33 73-16,-1-14-73 0,-35-19 43 0,0 0-43 16,33 4 44-16,3-15-44 0,-36 11 30 0,0 0-30 0,31-12 30 15,-6-5-30-15,-25 17 27 0,0 0-27 0,25-16 28 16,3 4-28-16,-28 12 28 0,0 0-28 0,27-12 28 16,-5 3-28-16,-22 9 24 0,0 0-24 0,25 0 24 15,10 12-24-15,-35-12 19 0,0 0-19 0,43 18 20 16,6-6-20-16,-49-12 16 0,0 0-16 0,46 3 16 15,-7-3-16-15,-39 0 13 0,0 0-13 0,32-20 14 16,-6-20-14-16,-26 40 17 0,0 0-17 0,19-45 17 16,-13 8-17-16,-6 37 24 0,0 0-24 0,-6-36 24 15,-11-9-24-15,17 45 27 0,0 0-27 0,-23-40 28 0,-4 4-28 16,27 36 27-16,0 0-27 0,-28-21 28 0,2 11-28 16,26 10 21-16,0 0-21 0,-9-2 22 0,27 7-22 15,-4-1-1698-15</inkml:trace>
  <inkml:trace contextRef="#ctx0" brushRef="#br0" timeOffset="87973.56">23424 947 1819 0,'-7'3'0'0,"7"-3"80"0,0 0-80 16,-42 36 81-16,-18 13-81 0,60-49 46 0,0 0-46 15,-40 60 46-15,32 10-46 0,8-70 31 16,0 0-31-16,23 64 32 0,27-11-32 0,-50-53 32 0,0 0-32 0,60 40 33 16,-2-9-33-16,-58-31 20 0,0 0-20 0,65 25 20 15,9-5-20-15,0 1-1620 0</inkml:trace>
  <inkml:trace contextRef="#ctx0" brushRef="#br0" timeOffset="88499.16">22019 808 1344 0,'0'0'0'0,"0"0"175"0,0 0-175 0,0 0 175 16,0 0-175-16,0 0 73 0,0 0-73 0,0 0 73 15,17 12-73-15,-17-12 11 0,0 0-11 0,4 9 12 16,1 3-12-16,-5-12 0 0,0 0 0 0,7 12 1 0,11 0-1 16,-1 0-1338-16</inkml:trace>
  <inkml:trace contextRef="#ctx0" brushRef="#br0" timeOffset="89034.4">21070 2392 897 0,'0'0'0'0,"0"0"0"15,-22-4 0-15,22 4 21 0,0 0-21 0,-14-3 22 16,9-2-22-16,5 5 47 0,0 0-47 0,0 0 48 16,-9-7-48-16,9 7 46 0,0 0-46 0,13-6 46 0,24-4-46 15,-37 10 22-15,0 0-22 0,51-9 23 0,21-6-23 16,-72 15 36-16,0 0-36 0,99-14 37 0,37-2-37 15,-136 16 44-15,0 0-44 0,158-15 44 0,28-6-44 16,-186 21 50-16,0 0-50 0,224-24 50 0,21-4-50 16,-245 28 47-16,0 0-47 0,273-29 48 0,18-2-48 15,-291 31 38-15,0 0-38 0,297-25 38 0,3 10-38 0,-300 15 41 16,0 0-41-16,280 0 41 0,-26 15-41 0,-254-15 21 16,0 0-21-16,208 19 22 0,-46 6-22 0,-162-25 13 15,0 0-13-15,112 17 13 0,-61-14-13 0,-2 3-1257 0</inkml:trace>
  <inkml:trace contextRef="#ctx0" brushRef="#br0" timeOffset="89701.11">21117 3136 1099 0,'0'0'0'0,"0"19"0"0,2 26 0 16,-2-45 21-16,0 0-21 0,4 72 21 0,-1 15-21 15,-3-87 43-15,0 0-43 0,7 88 43 0,4-12-43 16,-11-76 44-16,0 0-44 0,9 66 45 0,-6-10-45 0,-3-56 25 16,0 0-25-16,-2 39 25 0,-3-13-25 0,5-26 22 15,0 0-22-15,-5 12 23 0,5-12-23 0,0 0 20 16,0 0-20-16,-6-26 20 0,3-20-20 0,3 46 23 15,0 0-23-15,-2-69 23 0,7-21-23 0,-5 90 34 0,0 0-34 16,11-101 35-16,5 4-35 0,-16 97 34 0,0 0-34 16,18-93 35-16,1 1-35 0,-19 92 34 0,0 0-34 15,23-81 35-15,2 3-35 0,-25 78 28 0,0 0-28 16,28-61 29-16,-4 25-29 0,-24 36 24 0,0 0-24 0,39-24 24 16,14 13-24-16,-53 11 18 0,0 0-18 0,57 4 19 15,-4 8-19-15,-53-12 15 0,0 0-15 0,35 28 16 16,-16 17-16-16,-19-45 16 0,0 0-16 0,4 52 17 15,-22 5-17-15,18-57 12 0,0 0-12 0,-32 55 13 16,-19-7-13-16,51-48 10 0,0 0-10 0,-51 42 10 16,3-9-10-16,48-33 10 0,0 0-10 0,-38 24 11 15,11-12-11-15,27-12 10 0,0 0-10 0,-19 7 10 16,6 2-10-16,13-9 6 0,0 0-6 0,-5 17 7 16,7 18-7-16,-2-35 4 0,0 0-4 0,10 45 4 0,13 3-4 15,-23-48 2-15,0 0-2 0,36 45 3 0,18-2-3 16,-54-43 1-16,0 0-1 0,64 33 1 0,-4-5-1 15,-60-28-1-15,0 0 1 0,62 16-1 0,-2-3 1 16,-60-13-3-16,0 0 3 0,54 4-3 0,-8-16 3 16,2 0-1452-16</inkml:trace>
  <inkml:trace contextRef="#ctx0" brushRef="#br0" timeOffset="89894.16">22063 3394 1401 0,'0'0'0'0,"9"8"0"0,12 13 0 0,-21-21 7 0,0 0-7 16,30 23 8-16,1-11-8 0,-31-12 15 0,0 0-15 15,41 5 16-15,10-10-16 0,-51 5 47 0,0 0-47 16,53-7 47-16,0-2-47 0,-53 9 45 0,0 0-45 0,37-12 46 16,-10 5-46-16,-27 7 29 0,0 0-29 15,14-2 29-15,-6 1-29 0,1-1-1208 0</inkml:trace>
  <inkml:trace contextRef="#ctx0" brushRef="#br0" timeOffset="90105.17">22181 3191 1379 0,'0'0'0'0,"2"9"0"0,-1 15 0 16,-1-24 11-16,0 0-11 0,6 36 12 0,4 16-12 15,-10-52 58-15,0 0-58 0,13 61 59 0,-1 1-59 16,-12-62 52-16,0 0-52 0,11 57 53 0,-8-10-53 16,-3-47 24-16,0 0-24 0,2 45 25 0,1 9-25 15,-3-54 18-15,0 0-18 0,4 43 18 0,-2-22-18 16,-1-1-1222-16</inkml:trace>
  <inkml:trace contextRef="#ctx0" brushRef="#br0" timeOffset="90691.38">23229 2598 897 0,'0'0'0'0,"0"0"0"0,0 0 0 0,0 0 15 0,0 0-15 15,0 0 15-15,7 0-15 0,-7 0 33 16,0 0-33-16,10 1 34 0,4 10-34 0,-14-11 50 0,0 0-50 16,23 20 50-16,13 20-50 0,-36-40 41 0,0 0-41 15,33 57 41-15,-1 16-41 0,-32-73 53 0,0 0-53 0,26 78 54 16,-12 2-54-16,-14-80 18 0,0 0-18 0,9 69 18 15,-10-17-18-15,1-52 7 0,0 0-7 0,-6 36 8 16,4-20-8-16,1 1-941 0</inkml:trace>
  <inkml:trace contextRef="#ctx0" brushRef="#br0" timeOffset="90968.27">22983 3406 1255 0,'0'0'0'0,"9"3"0"0,12 6 0 16,-21-9-1-16,0 0 1 0,48 0 0 0,24-7 0 16,-72 7-2-16,0 0 2 0,85-12-2 0,17-5 2 15,-102 17 21-15,0 0-21 0,117-21 22 0,24-7-22 16,-141 28 48-16,0 0-48 0,143-28 49 0,-4 8-49 0,-139 20 56 15,0 0-56-15,136-23 57 0,-4 6-57 0,-132 17 48 16,0 0-48-16,106-9 48 0,-28 9-48 0,-78 0 44 16,0 0-44-16,46 5 44 0,-36 2-44 0,1-3-1206 15</inkml:trace>
  <inkml:trace contextRef="#ctx0" brushRef="#br0" timeOffset="91320.02">23264 3953 1278 0,'0'0'0'0,"7"19"0"0,12 22 0 15,-19-41 54-15,0 0-54 0,25 64 55 0,-2 12-55 16,-23-76 70-16,0 0-70 0,16 76 71 0,-11-10-71 16,-5-66 85-16,0 0-85 0,-3 57 86 0,-11-17-86 15,14-40 51-15,0 0-51 0,-22 31 51 0,-4-6-51 16,26-25 37-16,0 0-37 0,-32 12 38 0,-3-12-38 0,35 0 15 15,0 0-15-15,-34-11 16 0,8-9-16 0,26 20 4 16,0 0-4-16,-16-40 4 0,14-17-4 0,-1-1-1377 16</inkml:trace>
  <inkml:trace contextRef="#ctx0" brushRef="#br0" timeOffset="91471.42">23207 3593 1311 0,'0'0'0'16,"0"0"0"-16,-1 12 0 0,1-12 34 0,0 0-34 0,-6 12 34 15,-1-3-34-15,7-9 56 0,0 0-56 0,-5 10 56 16,5-10-56-16,0 0 2 0,0 0-2 0,7 14 3 16,16 8-3-16,-23-22-12 0,0 0 12 0,28 18-12 15,-5-6 12-15,2-4-1044 0</inkml:trace>
  <inkml:trace contextRef="#ctx0" brushRef="#br0" timeOffset="91867.19">23539 3842 1255 0,'0'0'0'0,"0"17"0"0,5 23 0 15,-5-40-1-15,0 0 1 0,4 40 0 0,3-11 0 16,-7-29-8-16,0 0 8 0,12 19-7 0,8-7 7 16,-20-12 11-16,0 0-11 0,30 6 11 0,12-6-11 15,-42 0 63-15,0 0-63 0,42-6 64 0,1-6-64 16,-43 12 80-16,0 0-80 0,37-12 80 0,-7-3-80 0,-30 15 68 15,0 0-68-15,24-13 68 0,-4 5-68 0,-20 8 75 16,0 0-75-16,16-7 75 0,-2 2-75 0,-14 5 59 16,0 0-59-16,14 0 60 0,0 0-60 0,-14 0 46 15,0 0-46-15,14 0 47 0,-1-4-47 0,-13 4 34 0,0 0-34 16,8-3 34-16,3-1-34 0,-11 4 27 0,0 0-27 16,12-1 27-16,1-6-27 0,-13 7 20 0,0 0-20 15,12-9 20-15,0 0-20 0,-12 9 14 0,0 0-14 16,14-7 14-16,1-1-14 0,-15 8 12 0,0 0-12 0,14-21 12 15,0-15-12-15,-14 36 9 0,0 0-9 0,9-37 9 16,-6 6-9-16,-3 31 10 0,0 0-10 0,-7-24 10 16,-5 0-10-16,12 24 8 0,0 0-8 0,-16-21 8 15,0 5-8-15,16 16 5 0,0 0-5 0,-9-8 6 16,9 8-6-16,0 0-1684 0</inkml:trace>
  <inkml:trace contextRef="#ctx0" brushRef="#br0" timeOffset="92102.4">24412 3613 1524 0,'0'0'0'0,"0"0"0"0,-12 11 0 15,12-11 34-15,0 0-34 0,-12 17 34 0,-8 11-34 16,20-28 55-16,0 0-55 0,-14 40 56 0,9 17-56 15,5-57 51-15,0 0-51 0,7 64 51 0,14-7-51 0,-21-57 32 16,0 0-32-16,39 41 32 0,14-16-32 0,-53-25 24 16,0 0-24-16,61 7 24 0,13-14-24 0,-74 7 17 0,0 0-17 15,71-21 17-15,-15-12-17 0,-1-3-1404 16</inkml:trace>
  <inkml:trace contextRef="#ctx0" brushRef="#br0" timeOffset="92641.98">25839 1734 1065 0,'0'0'0'0,"0"0"0"16,0 0 0-16,0 0 6 0,0 0-6 0,35 5 6 16,8-13-6-16,-43 8 14 0,0 0-14 0,51-9 15 15,11-3-15-15,-62 12 44 0,0 0-44 0,56-9 45 16,-17 6-45-16,-39 3 13 0,0 0-13 0,32 0 14 16,-2 8-14-16,-30-8 5 0,0 0-5 0,19 9 6 15,-17 1-6-15,0-1-865 0</inkml:trace>
  <inkml:trace contextRef="#ctx0" brushRef="#br0" timeOffset="92778.07">25954 1933 1009 0,'0'0'0'0,"10"3"0"0,10-3 0 16,-20 0 0-16,0 0 0 0,30 4 1 0,12-8-1 16,-42 4 2-16,0 0-2 0,43-5 2 0,2-7-2 15,-45 12-1-15,0 0 1 0,52-15 0 0,9 3 0 16,1-1-700-16</inkml:trace>
  <inkml:trace contextRef="#ctx0" brushRef="#br0" timeOffset="93185.52">28452 607 954 0,'12'28'0'16,"-12"-28"100"-16,0 0-100 0,23 66 101 0,7 17-101 15,-30-83 80-15,0 0-80 0,28 78 80 0,-5-11-80 16,-23-67 36-16,0 0-36 0,16 66 36 0,-6 2-36 15,-10-68 19-15,0 0-19 0,6 53 20 0,-3-13-20 16,1 2-1010-16</inkml:trace>
  <inkml:trace contextRef="#ctx0" brushRef="#br0" timeOffset="93468.84">27922 1443 1076 0,'0'0'0'16,"7"4"0"-16,11 1 0 0,-18-5 24 0,0 0-24 0,35 3 25 15,22-6-25-15,-57 3 65 0,0 0-65 0,83-9 65 16,31-3-65-16,-114 12 110 0,0 0-110 0,141-15 110 16,25-3-110-16,-166 18 81 0,0 0-81 0,208-19 81 15,41 2-81-15,-249 17 56 0,0 0-56 0,265-12 57 16,10 5-57-16,-275 7 40 0,0 0-40 0,257 0 40 15,-20 0-40-15,-237 0 48 0,0 0-48 0,203 0 49 16,-31 3-49-16,-172-3 37 0,0 0-37 0,135 0 38 16,-47 4-38-16,-88-4 29 0,0 0-29 0,60 3 30 0,-25-1-30 15,0 1-1486-15</inkml:trace>
  <inkml:trace contextRef="#ctx0" brushRef="#br0" timeOffset="94351.59">28093 2170 628 0,'0'0'0'0,"0"0"0"16,-1 21 0-16,1-21 86 0,0 0-86 0,-4 24 86 0,2 12-86 15,2-36 83-15,0 0-83 0,0 44 84 0,0 9-84 16,0-53 61-16,0 0-61 0,0 64 62 0,0 6-62 15,0-70 56-15,0 0-56 0,2 64 57 0,3-11-57 16,-5-53 45-16,0 0-45 0,9 52 46 0,5-7-46 16,-14-45 36-16,0 0-36 0,25 40 37 0,9-7-37 0,-3 2-966 15</inkml:trace>
  <inkml:trace contextRef="#ctx0" brushRef="#br0" timeOffset="94552.2">28564 2563 1255 0,'0'0'0'16,"0"0"0"-16,20 0 0 0,-20 0 31 0,0 0-31 15,28 0 31-15,20 0-31 0,-48 0 62 0,0 0-62 0,54 0 63 16,12-2-63-16,-66 2 64 0,0 0-64 0,70-7 64 16,2-1-64-16,-72 8 50 0,0 0-50 0,75-16 51 15,0 1-51-15,-75 15 40 0,0 0-40 0,64-14 41 16,-25-2-41-16,-39 16 26 0,0 0-26 0,24-12 26 15,-6 3-26-15,0 2-1293 0</inkml:trace>
  <inkml:trace contextRef="#ctx0" brushRef="#br0" timeOffset="94759.62">28917 2279 1132 0,'0'0'0'0,"0"0"0"0,0 0 0 16,0 0 12-16,0 0-12 0,5 9 13 0,-5 6-13 16,0-15 41-16,0 0-41 0,2 28 42 0,4 26-42 15,-6-54 44-15,0 0-44 0,8 64 45 0,6 8-45 0,-14-72 25 16,0 0-25-16,16 70 25 0,-5-15-25 16,-11-55 16-16,0 0-16 0,11 48 17 0,1-11-17 0,0-1-999 15</inkml:trace>
  <inkml:trace contextRef="#ctx0" brushRef="#br0" timeOffset="95151.45">29958 2258 1054 0,'0'0'0'0,"10"26"0"0,13 30 0 15,-23-56 40-15,0 0-40 0,22 76 40 0,-8 26-40 16,-14-102 81-16,0 0-81 0,0 118 81 0,-20 10-81 16,20-128 63-16,0 0-63 0,-31 121 63 0,-7-16-63 15,38-105 30-15,0 0-30 0,-40 82 30 0,-2-18-30 16,42-64 25-16,0 0-25 0,-43 40 26 0,3-20-26 0,40-20 7 16,0 0-7-16,-36 4 7 0,1-23-7 0,35 19 1 15,0 0-1-15,-28-38 1 0,9-30-1 0,-1 4-1102 0</inkml:trace>
  <inkml:trace contextRef="#ctx0" brushRef="#br0" timeOffset="95285.72">29859 1933 225 0,'0'0'0'0,"0"0"0"15,0 0 0-15,0 0 0 0,0 0 0 0,9 7 0 16,12 14 0-16,0-2-109 0</inkml:trace>
  <inkml:trace contextRef="#ctx0" brushRef="#br0" timeOffset="95651.28">30282 2333 1099 0,'0'0'0'0,"0"0"0"0,11 19 0 15,-11-19-2-15,0 0 2 0,9 17-1 0,3-5 1 16,-12-12-7-16,0 0 7 0,9 7-6 0,-9-7 6 16,0 0 1-16,0 0-1 0,26-8 2 0,22-24-2 15,-48 32 47-15,0 0-47 0,46-29 48 0,-20 13-48 16,-26 16 105-16,0 0-105 0,25-15 106 0,5-3-106 0,-30 18 95 16,0 0-95-16,34-15 96 0,-3 8-96 0,-31 7 72 15,0 0-72-15,36 3 72 0,2 10-72 0,-38-13 45 16,0 0-45-16,39 19 46 0,-3-2-46 0,-36-17 32 0,0 0-32 15,28 12 33-15,-5-5-33 0,-23-7 23 16,0 0-23-16,16 0 23 0,-8-4-23 0,-8 4 19 0,0 0-19 16,4-12 20-16,-4-12-20 0,0 24 20 0,0 0-20 15,-7-33 20-15,-9 2-20 0,16 31 17 0,0 0-17 16,-19-29 17-16,-1-8-17 0,20 37 16 0,0 0-16 16,-12-31 17-16,5 2-17 0,7 29 14 0,0 0-14 15,0-19 14-15,7 7-14 0,0 0-1518 0</inkml:trace>
  <inkml:trace contextRef="#ctx0" brushRef="#br0" timeOffset="96117.66">31217 2210 1457 0,'0'0'0'0,"0"9"0"16,0 15 0-16,0-24 36 0,0 0-36 0,-1 27 37 15,-7 6-37-15,8-33 62 0,0 0-62 0,-5 33 63 0,0-2-63 16,5-31 54-16,0 0-54 0,0 21 54 0,5-5-54 15,-5-16 34-15,0 0-34 0,5 5 34 0,3-2-34 16,-8-3 28-16,0 0-28 0,8-15 28 0,6-18-28 16,-14 33 23-16,0 0-23 0,13-43 24 0,-6 1-24 15,-7 42 23-15,0 0-23 0,5-48 24 0,0-13-24 16,-5 61 21-16,0 0-21 0,11-73 21 0,3 4-21 16,-14 69 19-16,0 0-19 0,14-60 20 0,-1 20-20 0,-13 40 16 15,0 0-16-15,12-24 16 0,2 3-16 16,-14 21 12-16,0 0-12 0,18-12 12 0,10 0-12 0,-28 12 10 15,0 0-10-15,32-7 11 0,1 3-11 0,-33 4 7 0,0 0-7 16,30 7 7-16,-9 5-7 0,-21-12 4 16,0 0-4-16,9 21 4 0,-16 0-4 0,7-21 3 0,0 0-3 15,-21 27 4-15,-14 6-4 0,35-33 2 0,0 0-2 16,-43 37 3-16,-3-1-3 0,46-36 1 0,0 0-1 16,-38 35 2-16,8-6-2 0,30-29 0 0,0 0 0 15,-21 28 0-15,10-4 0 0,11-24-1 0,0 0 1 0,2 21-1 16,10-2 1-16,-12-19-4 0,0 0 4 0,21 14-3 15,6 1 3-15,-27-15-7 0,0 0 7 0,26 12-6 16,4-5 6-16,-30-7-10 0,0 0 10 0,28 9-9 16,-1-4 9-16,-27-5-11 0,0 0 11 0,23 7-11 15,-4-7 11-15,-19 0-26 0,0 0 26 0,32-3-25 16,23-1 25-16,-3 2-1487 0</inkml:trace>
  <inkml:trace contextRef="#ctx0" brushRef="#br0" timeOffset="96335.05">31900 1892 1502 0,'0'0'0'0,"0"0"0"0,-16 0 0 16,16 0 16-16,0 0-16 0,-18 3 16 0,-6 14-16 0,24-17 89 16,0 0-89-16,-28 28 89 0,-2 17-89 15,30-45 96-15,0 0-96 0,-13 48 96 0,29 1-96 0,-16-49 54 16,0 0-54-16,39 45 54 0,21-9-54 0,-60-36 41 15,0 0-41-15,70 31 41 0,3-10-41 0,-73-21 25 0,0 0-25 16,76 12 26-16,-1-5-26 0,-75-7 13 16,0 0-13-16,69-12 14 0,-16-24-14 0,0 1-1569 0</inkml:trace>
  <inkml:trace contextRef="#ctx0" brushRef="#br0" timeOffset="96906.63">29923 1988 1143 0,'0'0'0'0,"0"0"0"16,0 0 0-16,0 0 0 0,0 0 0 0,0 0 0 16,0 0 0-16,0 0 0 0,0 0 0 0,0 0 1 15,17-15-1-15,-17 15 51 0,0 0-51 0,0 0 52 16,6-12-52-16,-6 12 81 0,0 0-81 0,-4-9 82 16,-7 0-82-16,11 9 78 0,0 0-78 0,-14-3 79 15,-3-1-79-15,17 4 56 0,0 0-56 0,-11 7 57 16,16 11-57-16,1-3-1200 0</inkml:trace>
  <inkml:trace contextRef="#ctx0" brushRef="#br0" timeOffset="97785.26">3328 6538 1199 0,'0'0'0'0,"0"0"0"0,0 0 0 15,0 0 77-15,0 0-77 0,0 47 77 16,6 27-77-16,-6-74 152 0,0 0-152 0,9 95 153 16,1 16-153-16,-10-111 99 0,0 0-99 0,16 116 99 0,-5 0-99 15,-11-116 60-15,0 0-60 0,12 118 61 0,-7 5-61 16,-5-123 39-16,0 0-39 0,9 128 40 0,3 8-40 16,-12-136 21-16,0 0-21 0,15 118 22 0,2-26-22 15,-17-92 9-15,0 0-9 0,28 59 10 0,4-40-10 16,3 0-1529-16</inkml:trace>
  <inkml:trace contextRef="#ctx0" brushRef="#br0" timeOffset="98218.78">3780 6683 1457 0,'0'0'0'15,"5"23"0"-15,8 22 0 0,-13-45 12 0,0 0-12 16,16 57 13-16,10 19-13 0,-26-76 24 0,0 0-24 15,26 73 25-15,-3-13-25 0,-23-60 45 0,0 0-45 16,18 56 46-16,-7-3-46 0,-11-53 43 0,0 0-43 16,7 49 44-16,-6-9-44 0,-1-40 32 0,0 0-32 0,-1 33 32 15,-3-18-32-15,4-15 33 0,0 0-33 0,-5 4 33 16,-8-11-33-16,13 7 29 0,0 0-29 0,-14-21 30 16,-9-15-30-16,23 36 22 0,0 0-22 0,-17-37 23 15,12 13-23-15,5 24 16 0,0 0-16 0,10-21 16 16,25 6-16-16,-35 15 11 0,0 0-11 0,53-23 11 15,11-1-11-15,-64 24 10 0,0 0-10 0,69-29 10 16,-8-8-10-16,-61 37 5 0,0 0-5 0,55-40 5 0,-6-13-5 16,-49 53 3-16,0 0-3 0,41-56 3 15,-13 4-3-15,-28 52 2 0,0 0-2 0,20-46 2 0,-13 8-2 16,-7 38 1-16,0 0-1 0,1-30 2 0,-2 13-2 16,1 17 3-16,0 0-3 0,-4-7 3 0,4 7-3 15,0 0 6-15,0 0-6 0,-10 3 6 0,1 15-6 16,9-18 17-16,0 0-17 0,1 40 17 0,14 29-17 15,-15-69 26-15,0 0-26 0,17 81 26 0,1-1-26 0,-18-80 33 16,0 0-33-16,18 72 34 0,-1-8-34 0,-17-64 26 16,0 0-26-16,18 58 26 0,5-1-26 0,0-2-1638 15</inkml:trace>
  <inkml:trace contextRef="#ctx0" brushRef="#br0" timeOffset="98452.53">5024 6282 1636 0,'0'0'0'0,"-9"12"0"15,-14 21 0-15,23-33 61 0,0 0-61 0,-23 48 62 16,-4 25-62-16,27-73 89 0,0 0-89 0,-19 76 89 16,5-7-89-16,14-69 82 0,0 0-82 0,-9 82 83 15,6 18-83-15,3-100 44 0,0 0-44 0,3 102 44 16,8-10-44-16,-11-92 30 0,0 0-30 0,23 85 31 15,7-9-31-15,-30-76 18 0,0 0-18 0,40 60 18 0,18-18-18 16,-3 3-1656-16</inkml:trace>
  <inkml:trace contextRef="#ctx0" brushRef="#br0" timeOffset="98954.37">5383 6678 1267 0,'0'0'0'15,"2"5"0"-15,5 14 0 0,-7-19 50 0,0 0-50 0,6 28 50 16,-1 8-50-16,-5-36 89 0,0 0-89 16,9 45 89-16,3 13-89 0,-12-58 71 0,0 0-71 0,9 55 71 15,5-17-71-15,-14-38 51 0,0 0-51 0,14 31 51 16,4-12-51-16,-18-19 40 0,0 0-40 0,19 12 40 16,6-6-40-16,-25-6 36 0,0 0-36 0,24-4 37 15,8-10-37-15,-32 14 31 0,0 0-31 0,39-24 32 16,3-4-32-16,-42 28 28 0,0 0-28 0,41-39 29 15,-6-5-29-15,-35 44 24 0,0 0-24 0,27-34 24 16,-4 15-24-16,-23 19 19 0,0 0-19 0,17-7 19 16,1 14-19-16,-18-7 19 0,0 0-19 0,19 19 20 15,2 10-20-15,-21-29 14 0,0 0-14 0,23 29 15 0,-5-4-15 16,-18-25 12-16,0 0-12 0,19 10 13 0,-1-13-13 16,-18 3 9-16,0 0-9 0,18-19 10 0,-1-7-10 15,-17 26 8-15,0 0-8 0,11-33 9 0,-8 7-9 16,-3 26 7-16,0 0-7 0,-3-24 7 0,-2-1-7 15,5 25 4-15,0 0-4 0,-6-26 5 0,-3-8-5 16,9 34 0-16,0 0 0 0,-8-38 0 0,1-7 0 16,0 1-1665-16</inkml:trace>
  <inkml:trace contextRef="#ctx0" brushRef="#br0" timeOffset="99103.16">5893 6339 1255 0,'0'0'0'0,"9"7"0"0,14 7 0 0,-23-14 5 0,0 0-5 15,32 27 6-15,17 18-6 0,-49-45 6 0,0 0-6 16,64 52 6-16,13 12-6 0,-77-64 22 0,0 0-22 15,78 73 22-15,1 8-22 0,-79-81 66 0,0 0-66 16,72 94 67-16,-13 18-67 0,-59-112 72 0,0 0-72 0,33 122 73 16,-33 2-73-16,0-124 65 0,0 0-65 0,-19 106 65 15,-13-39-65-15,0 2-1238 0</inkml:trace>
  <inkml:trace contextRef="#ctx0" brushRef="#br0" timeOffset="99419.11">6842 6076 1300 0,'0'0'0'0,"0"12"0"0,5 18 0 16,-5-30 68-16,0 0-68 0,15 51 68 0,9 26-68 0,-24-77 107 15,0 0-107-15,32 97 108 0,9 20-108 0,-41-117 111 16,0 0-111-16,37 127 111 0,-6 20-111 0,-31-147 66 0,0 0-66 16,27 150 67-16,-4-13-67 0,-23-137 39 0,0 0-39 15,17 124 40-15,1-6-40 0,-18-118 27 0,0 0-27 16,14 97 28-16,-5-33-28 0,0 2-1545 0</inkml:trace>
  <inkml:trace contextRef="#ctx0" brushRef="#br0" timeOffset="99623.09">7722 6678 1569 0,'0'0'0'0,"0"0"0"15,6 9 0-15,-6-9 57 0,0 0-57 0,8 3 57 16,10-6-57-16,-18 3 57 0,0 0-57 0,23-9 58 16,12-12-58-16,-35 21 49 0,0 0-49 0,41-20 49 15,-1 4-49-15,-40 16 11 0,0 0-11 0,37-12 11 16,-8 12-11-16,-29 0 2 0,0 0-2 0,16 12 2 16,-20 9-2-16,0-2-1382 0</inkml:trace>
  <inkml:trace contextRef="#ctx0" brushRef="#br0" timeOffset="99751.59">7756 6993 1423 0,'0'0'0'0,"0"0"0"0,9 12 0 16,-9-12 19-16,0 0-19 0,8 7 20 0,1-5-20 0,-9-2 26 15,0 0-26-15,18-9 26 0,8-10-26 0,-26 19 0 16,0 0 0-16,32-26 1 0,5-5-1 0,2-2-1077 16</inkml:trace>
  <inkml:trace contextRef="#ctx0" brushRef="#br0" timeOffset="100385.38">10333 5861 975 0,'0'0'0'0,"0"0"0"15,28 51 0-15,-28-51 42 0,0 0-42 0,25 55 42 16,3 18-42-16,-28-73 84 0,0 0-84 0,21 76 84 16,-7 2-84-16,-14-78 0 0,0 0 0 0,9 76 1 15,0 17-1-15,-9-93-7 0,0 0 7 0,11 89-6 16,1-20 6-16,2-2-852 0</inkml:trace>
  <inkml:trace contextRef="#ctx0" brushRef="#br0" timeOffset="100700.86">9163 7126 1110 0,'0'0'0'0,"0"0"0"0,-17 16 0 0,17-16-1 16,0 0 1-16,-6 16-1 0,12-3 1 0,-6-13 1 15,0 0-1-15,32 7 2 0,31-7-2 0,-63 0 17 0,0 0-17 16,88-10 18-16,18-7-18 0,-106 17 33 0,0 0-33 16,134-19 33-16,28 1-33 0,-162 18 57 0,0 0-57 0,212-20 58 15,44-8-58-15,-256 28 56 0,0 0-56 16,300-31 57-16,31-6-57 0,-331 37 47 0,0 0-47 16,351-34 47-16,2 6-47 0,-353 28 40 0,0 0-40 0,370-31 41 15,4 5-41-15,-374 26 42 0,0 0-42 0,373-19 43 16,6 7-43-16,-379 12 41 0,0 0-41 0,337-5 41 15,-43 5-41-15,-294 0 17 0,0 0-17 0,247 1 17 16,-47 3-17-16,-3-4-1302 0</inkml:trace>
  <inkml:trace contextRef="#ctx0" brushRef="#br0" timeOffset="102450.98">9100 8750 1043 0,'0'0'0'0,"0"0"0"0,9 29 0 15,-9-29 28-15,0 0-28 0,3 28 28 0,4 3-28 0,-7-31 56 16,0 0-56-16,7 35 57 0,7 3-57 15,-14-38 70-15,0 0-70 0,13 41 71 0,3 8-71 0,-16-49 45 16,0 0-45-16,14 53 46 0,-2 10-46 0,-12-63 35 0,0 0-35 16,9 57 36-16,-5-7-36 0,-4-50 31 0,0 0-31 15,0 38 31-15,0-12-31 0,0-26 30 0,0 0-30 16,0 19 31-16,1-10-31 0,-1-9 30 0,0 0-30 0,0 0 31 16,0 0-31-16,0 0 28 0,0 0-28 0,4-28 29 15,-4-17-29-15,0 45 29 0,0 0-29 0,3-66 30 16,-1-22-30-16,-2 88 30 0,0 0-30 0,4-97 30 15,-4-3-30-15,0 100 34 0,0 0-34 0,0-109 34 16,0-9-34-16,0 118 33 0,0 0-33 0,0-116 34 16,-6 17-34-16,6 99 36 0,0 0-36 0,-8-91 36 15,4-3-36-15,4 94 32 0,0 0-32 0,-4-85 32 16,4 13-32-16,0 72 29 0,0 0-29 0,8-61 29 16,6 13-29-16,-14 48 24 0,0 0-24 0,26-45 25 15,15 8-25-15,-41 37 21 0,0 0-21 0,54-36 22 16,6 8-22-16,-60 28 17 0,0 0-17 0,73-27 17 0,6 9-17 15,-79 18 11-15,0 0-11 0,95-12 11 0,15 2-11 16,-110 10 8-16,0 0-8 0,130-5 8 0,20-1-8 16,-150 6 5-16,0 0-5 0,184-7 5 0,38-5-5 15,-222 12 4-15,0 0-4 0,256-19 4 0,29-1-4 16,-285 20 3-16,0 0-3 0,321-25 3 0,46-2-3 16,-367 27 2-16,0 0-2 0,386-33 3 0,10-4-3 15,-396 37 3-15,0 0-3 0,396-36 3 0,-7 3-3 0,-389 33 3 16,0 0-3-16,359-31 4 0,-38 2-4 0,-321 29 0 15,0 0 0-15,261-30 1 0,-68 4-1 0,-193 26 0 16,0 0 0-16,134-17 0 0,-44 10 0 0,-6 2-1749 0</inkml:trace>
  <inkml:trace contextRef="#ctx0" brushRef="#br0" timeOffset="102886.12">10035 8338 908 0,'0'0'0'0,"0"0"0"0,0 24 0 0,0-24 87 15,0 0-87-15,3 21 88 0,6 3-88 0,-9-24 121 16,0 0-121-16,5 28 122 0,1 13-122 0,-6-41 78 16,0 0-78-16,3 52 79 0,3 21-79 0,-6-73 51 0,0 0-51 15,3 73 51-15,6-1-51 0,-9-72 37 0,0 0-37 16,14 64 37-16,9-19-37 0,-23-45 36 0,0 0-36 16,28 30 37-16,11-20-37 0,-2 2-1239 0</inkml:trace>
  <inkml:trace contextRef="#ctx0" brushRef="#br0" timeOffset="103134.03">10677 8750 1457 0,'0'0'0'0,"12"1"0"15,15 6 0-15,-27-7 14 0,0 0-14 0,40 0 15 16,6-3-15-16,-46 3 32 0,0 0-32 0,44-9 32 15,-2-8-32-15,-42 17 105 0,0 0-105 0,45-16 105 0,6-4-105 16,-51 20 75-16,0 0-75 0,61-25 75 0,5-6-75 16,-66 31 55-16,0 0-55 0,65-29 55 0,-19 10-55 15,-46 19 31-15,0 0-31 0,32-12 32 0,-15 6-32 16,-17 6 12-16,0 0-12 0,14 0 13 0,-3 6-13 16,1-1-1521-16</inkml:trace>
  <inkml:trace contextRef="#ctx0" brushRef="#br0" timeOffset="103331.95">11000 8424 1345 0,'0'0'0'0,"0"0"0"0,-16 19 0 0,16-19 80 0,0 0-80 16,-11 13 80-16,8-1-80 0,3-12 144 0,0 0-144 15,0 17 145-15,3 18-145 0,-3-35 94 0,0 0-94 16,9 48 95-16,14 16-95 0,-23-64 18 0,0 0-18 0,32 66 19 15,-4-9-19-15,-28-57 29 0,0 0-29 0,30 52 29 16,-11-9-29-16,-19-43 8 0,0 0-8 0,18 33 8 16,-8-9-8-16,3-3-1511 0</inkml:trace>
  <inkml:trace contextRef="#ctx0" brushRef="#br0" timeOffset="103918.28">11994 8431 1356 0,'0'0'0'0,"0"12"0"0,0 13 0 0,0-25 53 0,0 0-53 15,0 39 53-15,4 22-53 0,-4-61 45 0,0 0-45 16,5 64 46-16,9 5-46 0,-14-69 54 0,0 0-54 15,22 64 55-15,9-19-55 0,-31-45 44 0,0 0-44 16,32 33 45-16,2-12-45 0,-34-21 39 0,0 0-39 0,31 12 40 16,-1-5-40-16,-30-7 43 0,0 0-43 0,29-10 44 15,-3-16-44-15,-26 26 33 0,0 0-33 0,23-33 34 16,-2-4-34-16,-21 37 27 0,0 0-27 0,18-36 27 16,1 1-27-16,-19 35 23 0,0 0-23 0,18-29 23 15,-1 8-23-15,-17 21 18 0,0 0-18 0,25-7 18 16,9 11-18-16,-34-4 13 0,0 0-13 0,38 12 13 15,3 0-13-15,-41-12 9 0,0 0-9 0,39 9 10 16,-13-9-10-16,-26 0 7 0,0 0-7 0,23-12 8 0,-7-13-8 16,-16 25 8-16,0 0-8 0,11-33 8 0,-6-3-8 15,-5 36 9-15,0 0-9 0,0-33 10 0,-5 6-10 16,5 27 9-16,0 0-9 0,-13-28 10 0,-4-2-10 16,17 30 11-16,0 0-11 0,-18-22 11 0,9 8-11 15,9 14 8-15,0 0-8 0,-5-7 8 0,0 0-8 16,5 7 2-16,0 0-2 0,5-8 2 0,7-6-2 15,2 0-1647-15</inkml:trace>
  <inkml:trace contextRef="#ctx0" brushRef="#br0" timeOffset="104368.83">12811 8473 1367 0,'0'0'0'16,"0"14"0"-16,9 22 0 0,-9-36 1 0,0 0-1 15,5 54 2-15,-1 3-2 0,-4-57 2 0,0 0-2 16,0 59 3-16,0-2-3 0,0-57 36 0,0 0-36 0,2 45 37 15,-2-26-37-15,0-19 48 0,0 0-48 0,0 8 49 16,0-8-49-16,0 0 51 0,0 0-51 0,0 0 52 16,3-8-52-16,-3 8 53 0,0 0-53 0,0-26 54 15,2-21-54-15,-2 47 51 0,0 0-51 0,2-55 51 16,-1-9-51-16,-1 64 42 0,0 0-42 0,4-64 43 16,-4 10-43-16,0 54 32 0,0 0-32 0,5-48 32 15,4 3-32-15,-9 45 28 0,0 0-28 0,12-44 29 16,13 11-29-16,-25 33 24 0,0 0-24 0,30-24 24 15,-4 12-24-15,-26 12 18 0,0 0-18 0,32 3 19 16,5 15-19-16,-37-18 17 0,0 0-17 0,28 19 18 16,-6-4-18-16,-22-15 21 0,0 0-21 0,10 21 21 0,-3 7-21 15,-7-28 20-15,0 0-20 0,-5 26 20 0,-7-5-20 16,12-21 17-16,0 0-17 0,-23 19 17 0,-9 1-17 16,32-20 14-16,0 0-14 0,-26 19 15 0,8-10-15 15,18-9 5-15,0 0-5 0,-5 4 6 0,5-4-6 16,0 0 0-16,0 0 0 0,0 0 1 0,0 12-1 15,0-12-1-15,0 0 1 0,8 14-1 0,10 10 1 0,-18-24-6 16,0 0 6-16,23 31-6 0,2 0 6 0,-25-31-16 16,0 0 16-16,23 33-15 0,-2-9 15 0,-21-24-20 15,0 0 20-15,17 17-20 0,1-6 20 0,-18-11-18 16,0 0 18-16,27 2-18 0,13-11 18 0,1 0-1605 16</inkml:trace>
  <inkml:trace contextRef="#ctx0" brushRef="#br0" timeOffset="104593">13578 8244 1513 0,'0'0'0'0,"-3"14"0"16,-9 17 0-16,12-31 46 0,0 0-46 0,-15 37 46 15,0 8-46-15,15-45 86 0,0 0-86 0,-16 41 86 16,5-3-86-16,11-38 64 0,0 0-64 0,-7 38 64 15,11 2-64-15,-4-40 35 0,0 0-35 0,12 40 36 16,11 2-36-16,-23-42 25 0,0 0-25 0,33 34 26 0,8-13-26 16,-41-21 12-16,0 0-12 0,41 2 12 15,-1-23-12-15,1 0-1479 0</inkml:trace>
  <inkml:trace contextRef="#ctx0" brushRef="#br0" timeOffset="104784.53">13963 8080 1535 0,'0'0'0'0,"0"0"0"0,14 16 0 0,-14-16 0 16,0 0 0-16,21 26 0 0,6 22 0 0,-27-48 3 15,0 0-3-15,38 59 4 0,15 7-4 0,-53-66 27 16,0 0-27-16,46 71 28 0,-7 1-28 0,-39-72 28 16,0 0-28-16,9 83 29 0,-39 16-29 0,30-99 15 0,0 0-15 15,-64 97 16-15,-31-7-16 0,-2 0-1204 0</inkml:trace>
  <inkml:trace contextRef="#ctx0" brushRef="#br0" timeOffset="105102.85">11732 8217 1379 0,'0'0'0'0,"-7"24"0"0,-13 33 0 16,20-57 44-16,0 0-44 0,-23 73 44 0,7 3-44 15,16-76 44-15,0 0-44 0,-5 90 45 0,10 22-45 16,-5-112 73-16,0 0-73 0,22 113 74 0,15-20-74 0,-37-93 39 16,0 0-39-16,52 82 40 0,24 9-40 15,-76-91 31-15,0 0-31 0,101 82 31 0,21-18-31 0,-1-2-1323 16</inkml:trace>
  <inkml:trace contextRef="#ctx0" brushRef="#br0" timeOffset="105552.59">14229 7838 863 0,'0'0'0'0,"0"0"0"0,20 7 0 15,-20-7 63-15,0 0-63 0,21 8 63 0,-3-4-63 16,-18-4 95-16,0 0-95 0,22 8 95 0,5-1-95 15,-27-7 66-15,0 0-66 0,23 12 67 0,-6 1-67 16,-17-13 64-16,0 0-64 0,15 22 64 0,-5 14-64 16,-10-36 65-16,0 0-65 0,7 37 65 0,-7-10-65 15,0-27 52-15,0 0-52 0,-3 23 53 0,-1-4-53 0,4-19 55 16,0 0-55-16,-2 16 55 0,2-8-55 0,0-8 51 16,0 0-51-16,0 0 52 0,15 2-52 0,-15-2 46 15,0 0-46-15,19-4 46 0,20-8-46 0,-39 12 40 0,0 0-40 16,46-12 40-16,3 0-40 0,-49 12 33 0,0 0-33 15,55-12 34-15,5 0-34 0,-2 1-1536 0</inkml:trace>
  <inkml:trace contextRef="#ctx0" brushRef="#br0" timeOffset="125357.13">16145 6552 908 0,'0'0'0'0,"0"0"0"0,0 0 0 16,0 0 34-16,0 0-34 0,0 0 35 0,30 12-35 15,-30-12 70-15,0 0-70 0,32 5 71 0,5-8-71 16,-37 3 69-16,0 0-69 0,38-2 69 0,1 2-69 16,-39 0 7-16,0 0-7 0,39 5 7 0,-7 4-7 15,-32-9 7-15,0 0-7 0,23 9 7 0,-13-3-7 16,3-2-903-16</inkml:trace>
  <inkml:trace contextRef="#ctx0" brushRef="#br0" timeOffset="125492.12">16103 6827 875 0,'0'0'0'0,"0"0"0"0,17 9 0 0,-17-9 0 0,0 0 0 16,23 7 1-16,11-2-1 0,-34-5 1 0,0 0-1 15,44-7 1-15,7-7-1 0,-51 14-1 0,0 0 1 16,63-12-1-16,10 3 1 0,1 2-597 0</inkml:trace>
  <inkml:trace contextRef="#ctx0" brushRef="#br0" timeOffset="125835.2">18401 5770 1110 0,'0'0'0'0,"0"0"0"0,7 7 0 0,-7-7 40 15,0 0-40-15,9 17 41 0,1 14-41 0,-10-31 74 16,0 0-74-16,14 45 75 0,4 10-75 0,-18-55 56 15,0 0-56-15,19 63 57 0,4 4-57 0,-23-67 42 16,0 0-42-16,20 66 42 0,-4-5-42 0,-16-61 22 0,0 0-22 16,9 51 23-16,-4 3-23 0,0 2-1127 0</inkml:trace>
  <inkml:trace contextRef="#ctx0" brushRef="#br0" timeOffset="126070.42">17812 6642 1188 0,'0'0'0'0,"12"3"0"16,18 9 0-16,-30-12 39 0,0 0-39 0,49 9 39 15,26-4-39-15,-75-5 52 0,0 0-52 0,95-1 53 16,23-3-53-16,-118 4 34 0,0 0-34 0,139-9 34 16,29-6-34-16,-168 15 34 0,0 0-34 0,201-19 34 15,30-7-34-15,-231 26 42 0,0 0-42 0,238-24 43 16,-12 5-43-16,-226 19 42 0,0 0-42 0,199-9 43 15,-31 12-43-15,-168-3 36 0,0 0-36 0,125 9 37 0,-51-5-37 16,-2 1-1253-16</inkml:trace>
  <inkml:trace contextRef="#ctx0" brushRef="#br0" timeOffset="126568.72">18149 7190 1211 0,'0'0'0'0,"0"0"0"16,-4 13 0-1,4-13 17-15,0 0-17 0,-2 20 17 0,8 29-17 0,-6-49 62 0,0 0-62 0,12 60 63 16,16 10-63-16,-28-70 76 0,0 0-76 0,37 64 77 16,16-16-77-16,-53-48 53 0,0 0-53 0,57 43 54 15,-1-5-54-15,-56-38 46 0,0 0-46 0,44 32 47 16,-14-19-47-16,-30-13 37 0,0 0-37 0,21 7 38 16,-3-12-38-16,-18 5 40 0,0 0-40 0,16-15 41 15,0-22-41-15,-16 37 31 0,0 0-31 0,9-48 32 16,-9-16-32-16,0 64 25 0,0 0-25 0,0-76 26 15,-6-6-26-15,6 82 27 0,0 0-27 0,0-72 28 16,2 27-28-16,-2 45 23 0,0 0-23 0,4-32 24 0,-4 12-24 16,0 20 21-16,0 0-21 0,10-21 21 0,11-3-21 15,-21 24 24-15,0 0-24 0,32-23 24 0,10 11-24 16,-42 12 21-16,0 0-21 0,57-12 22 0,17-5-22 16,-74 17 20-16,0 0-20 0,78-25 20 0,-8 1-20 15,-70 24 16-15,0 0-16 0,69-21 17 0,-6 9-17 16,-63 12 12-16,0 0-12 0,59-3 12 0,-7 6-12 15,-52-3 5-15,0 0-5 0,41 12 6 0,-16 9-6 0,1-4-1692 16</inkml:trace>
  <inkml:trace contextRef="#ctx0" brushRef="#br0" timeOffset="126868.73">18909 7348 1323 0,'0'0'0'0,"7"0"0"16,9 2 0-16,-16-2 17 0,0 0-17 0,25-6 17 16,3-14-17-16,-28 20 22 0,0 0-22 0,35-21 23 15,6 11-23-15,-41 10 22 0,0 0-22 0,40 7 23 16,-8 25-23-16,-32-32 22 0,0 0-22 0,23 42 22 16,-6 10-22-16,-17-52 23 0,0 0-23 0,9 48 24 15,-14-4-24-15,5-44 35 0,0 0-35 0,-12 38 35 16,-1-4-35-16,13-34 39 0,0 0-39 0,-10 26 39 15,4-12-39-15,6-14 34 0,0 0-34 0,15 9 34 0,16-9-34 16,-31 0 31-16,0 0-31 0,55-11 31 0,19-9-31 16,-74 20 25-16,0 0-25 0,90-30 26 0,21-10-26 15,-111 40 13-15,0 0-13 0,113-43 14 0,-23 2-14 16,2-3-1361-16</inkml:trace>
  <inkml:trace contextRef="#ctx0" brushRef="#br0" timeOffset="129351.85">11409 10899 964 0,'0'0'0'0,"0"0"0"15,0 0 0-15,0 0 51 0,0 0-51 0,-20-7 51 16,17 14-51-16,3-7 91 0,0 0-91 0,3 24 92 16,1 20-92-16,-4-44 82 0,0 0-82 0,9 53 83 15,0 1-83-15,-9-54 47 0,0 0-47 0,19 52 48 16,2-4-48-16,-21-48 36 0,0 0-36 0,30 42 36 0,9-4-36 16,-39-38 25-16,0 0-25 0,41 33 26 0,-6-9-26 15,-35-24 19-15,0 0-19 0,32 9 19 0,-4-18-19 16,-28 9 15-16,0 0-15 0,19-19 16 0,-1-5-16 15,-18 24 14-15,0 0-14 0,17-25 15 0,5 8-15 16,-22 17 19-16,0 0-19 0,23-10 19 0,-1 10-19 16,-22 0 18-16,0 0-18 0,27 10 19 0,10 2-19 0,-37-12 18 15,0 0-18-15,44 12 18 0,4-8-18 0,-48-4 17 16,0 0-17-16,47 0 18 0,-1-9-18 0,-46 9 19 16,0 0-19-16,41-19 20 0,-4-12-20 0,-37 31 25 15,0 0-25-15,30-38 26 0,-16-2-26 0,-14 40 30 16,0 0-30-16,5-41 31 0,-7-6-31 0,2 47 32 15,0 0-32-15,-15-52 32 0,-10-9-32 0,25 61 33 0,0 0-33 16,-27-50 33-16,4 22-33 0,23 28 29 0,0 0-29 16,-21-12 30-16,-2 12-30 0,23 0 14 0,0 0-14 15,-17 16 14-15,15 17-14 0,-2 0-1623 0</inkml:trace>
  <inkml:trace contextRef="#ctx0" brushRef="#br0" timeOffset="132735.81">12617 10684 953 0,'0'0'0'0,"0"0"0"0,11 49 0 0,-11-49 54 0,0 0-54 15,7 48 54-15,-7 9-54 0,0-57 102 0,0 0-102 16,1 56 103-16,3 1-103 0,-4-57 82 0,0 0-82 16,0 50 82-16,0-15-82 0,0-35 47 0,0 0-47 15,-4 27 48-15,3-6-48 0,1-21 33 0,0 0-33 0,-4 18 34 16,4-8-34-16,0-10 23 0,0 0-23 15,0 9 24-15,0-9-24 0,0 0 18 0,0 0-18 0,0 0 18 16,-5-19-18-16,5 19 16 0,0 0-16 0,-9-30 17 16,2-10-17-16,7 40 14 0,0 0-14 0,-5-52 14 15,-1-17-14-15,6 69 18 0,0 0-18 0,-5-67 18 16,5 10-18-16,0 57 18 0,0 0-18 0,11-45 18 16,6 12-18-16,-17 33 17 0,0 0-17 0,23-25 18 15,4 6-18-15,-27 19 15 0,0 0-15 0,26-10 16 16,2 8-16-16,-28 2 15 0,0 0-15 0,27 4 15 15,-8 4-15-15,-19-8 11 0,0 0-11 0,13 19 12 0,-8 11-12 16,-5-30 9-16,0 0-9 0,-2 40 9 0,-14 13-9 16,16-53 7-16,0 0-7 0,-19 59 7 0,0-9-7 15,19-50 4-15,0 0-4 0,-16 44 4 0,5-24-4 16,11-20 1-16,0 0-1 0,-9 13 1 0,0-7-1 16,9-6 0-16,0 0 0 0,-8 4 0 0,-1-6 0 15,9 2 0-15,0 0 0 0,-9-2 0 0,0-1 0 16,9 3 0-16,0 0 0 0,0 0 0 0,0 0 0 0,0 0 0 15,0 0 0-15,7 7 0 0,21 10 0 0,-28-17 0 16,0 0 0-16,32 18 1 0,5 1-1 0,-37-19 1 16,0 0-1-16,44 15 2 0,0-3-2 0,-44-12 1 0,0 0-1 15,52 14 1-15,0-2-1 0,3 2-1422 0</inkml:trace>
  <inkml:trace contextRef="#ctx0" brushRef="#br0" timeOffset="132966.91">13294 10690 1569 0,'0'0'0'0,"-7"7"0"16,-8 8 0-16,15-15 1 0,0 0-1 0,-22 24 1 15,-2 9-1-15,24-33 2 0,0 0-2 0,-22 45 3 16,8 16-3-16,14-61 63 0,0 0-63 0,-7 64 64 15,14-14-64-15,-7-50 76 0,0 0-76 0,29 43 77 0,24-12-77 16,-53-31 66-16,0 0-66 0,63 26 67 0,1-7-67 16,-64-19 29-16,0 0-29 0,63 14 29 0,-5 2-29 15,2-1-1476-15</inkml:trace>
  <inkml:trace contextRef="#ctx0" brushRef="#br0" timeOffset="133312.84">14166 10710 1166 0,'0'0'0'0,"0"0"0"16,0 0 0-16,0 0 47 0,0 0-47 0,24 7 47 15,24-10-47-15,-48 3 43 0,0 0-43 0,58-4 44 16,-3-1-44-16,-55 5 10 0,0 0-10 0,46-7 11 15,-20 6-11-15,-26 1 0 0,0 0 0 0,14 3 1 16,-5 9-1-16,0 0-967 0</inkml:trace>
  <inkml:trace contextRef="#ctx0" brushRef="#br0" timeOffset="133431.67">14243 11008 1166 0,'0'0'0'0,"0"0"0"0,18 12 0 15,-18-12 15-15,0 0-15 0,21 7 16 0,9-9-16 16,-30 2 29-16,0 0-29 0,39-8 29 0,5-8-29 15,-44 16 1-15,0 0-1 0,51-21 1 0,4-5-1 0,3 0-883 16</inkml:trace>
  <inkml:trace contextRef="#ctx0" brushRef="#br0" timeOffset="134136.69">15476 10463 875 0,'0'0'0'0,"6"-2"0"0,10-1 0 0,-16 3 45 16,0 0-45-16,26-4 45 0,13 1-45 0,-39 3 47 0,0 0-47 15,44 0 48-15,5 5-48 0,-49-5 33 16,0 0-33-16,41 7 33 0,-13 3-33 0,-28-10 39 0,0 0-39 15,18 19 39-15,-4 11-39 0,-14-30 56 0,0 0-56 16,7 36 57-16,-14 6-57 0,7-42 57 0,0 0-57 0,-16 38 58 16,-14-7-58-16,30-31 48 0,0 0-48 0,-28 28 49 15,5-4-49-15,23-24 29 0,0 0-29 0,-16 21 30 16,7-9-30-16,9-12 12 0,0 0-12 0,-5 7 12 16,5-7-12-16,0 0 6 0,0 0-6 0,-5 8 7 15,5-8-7-15,0 0 3 0,0 0-3 0,-8 9 3 16,8-9-3-16,0 0 3 0,0 0-3 0,-5 5 3 15,-2-1-3-15,7-4 4 0,0 0-4 0,-7 3 5 16,7-3-5-16,0 0 7 0,0 0-7 0,-9 5 8 16,9-5-8-16,0 0 10 0,0 0-10 0,0 0 10 15,0 0-10-15,0 0 10 0,0 0-10 0,-5 7 11 0,5-7-11 16,0 0 8-16,0 0-8 0,0 0 9 0,9 4-9 16,-9-4 2-16,0 0-2 0,9 1 3 0,1 6-3 15,3-3-1233-15</inkml:trace>
  <inkml:trace contextRef="#ctx0" brushRef="#br0" timeOffset="136336.31">9213 10960 1009 0,'0'0'0'0,"0"0"0"16,0 0 0-16,0 0 50 0,0 0-50 0,3 36 51 15,3 12-51-15,-6-48 118 0,0 0-118 0,8 54 119 16,1 1-119-16,-9-55 90 0,0 0-90 0,11 63 91 15,3 13-91-15,-14-76 47 0,0 0-47 0,18 76 47 16,5-3-47-16,-23-73 33 0,0 0-33 0,24 67 34 16,4-3-34-16,-1-1-1207 0</inkml:trace>
  <inkml:trace contextRef="#ctx0" brushRef="#br0" timeOffset="136570.53">9705 11271 1009 0,'0'0'0'0,"12"-2"0"0,27-3 0 16,-39 5 54-16,0 0-54 0,49-8 55 0,4-6-55 0,-53 14 23 16,0 0-23-16,46-16 23 0,-7-1-23 15,-39 17 74-15,0 0-74 0,37-17 74 0,-5-1-74 0,-32 18 57 16,0 0-57-16,26-12 57 0,-10 7-57 0,-16 5 41 15,0 0-41-15,13-2 41 0,-5 4-41 0,-8-2 28 16,0 0-28-16,4 9 28 0,-8 3-28 0,1 0-1113 0</inkml:trace>
  <inkml:trace contextRef="#ctx0" brushRef="#br0" timeOffset="136750.49">9832 11141 1087 0,'0'0'0'0,"0"0"0"16,-19 0 0-16,19 0 12 0,0 0-12 0,-13 0 13 15,3 0-13-15,10 0 66 0,0 0-66 0,0 0 66 16,-7 0-66-16,7 0 78 0,0 0-78 0,5 9 78 16,11 15-78-16,-16-24 52 0,0 0-52 0,23 40 52 15,10 14-52-15,-33-54 53 0,0 0-53 0,34 60 54 16,-3-1-54-16,-31-59 44 0,0 0-44 0,32 50 44 16,-4-17-44-16,2 2-1215 0</inkml:trace>
  <inkml:trace contextRef="#ctx0" brushRef="#br0" timeOffset="137170.01">11056 10648 1211 0,'0'0'0'0,"-5"12"0"15,-16 19 0-15,21-31 65 0,0 0-65 0,-23 54 65 16,3 19-65-16,20-73 106 0,0 0-106 0,-9 85 107 16,9 3-107-16,0-88 72 0,0 0-72 0,22 98 72 15,16 8-72-15,-38-106 33 0,0 0-33 0,62 99 33 16,19-18-33-16,-81-81 20 0,0 0-20 0,92 74 20 16,12-6-20-16,-104-68 9 0,0 0-9 0,111 52 10 15,-7-18-10-15,0 3-1308 0</inkml:trace>
  <inkml:trace contextRef="#ctx0" brushRef="#br0" timeOffset="137552.44">13240 10504 1076 0,'0'0'0'0,"0"0"0"15,-9-1 0-15,9 1-3 0,0 0 3 0,0 0-3 16,5-11 3-16,-5 11-5 0,0 0 5 0,20 6-5 16,24 11 5-16,-44-17 3 0,0 0-3 0,58 29 3 15,11 15-3-15,-69-44 40 0,0 0-40 0,72 60 40 16,-8 18-40-16,-64-78 74 0,0 0-74 0,52 95 75 16,-16 12-75-16,-36-107 61 0,0 0-61 0,16 111 62 15,-27-3-62-15,11-108 37 0,0 0-37 0,-30 98 37 16,-3-8-37-16,-3-2-1059 0</inkml:trace>
  <inkml:trace contextRef="#ctx0" brushRef="#br0" timeOffset="137902.09">13370 9971 953 0,'0'0'0'0,"7"-6"0"0,11-17 0 0,-18 23 47 0,0 0-47 16,21-21 47-16,4 4-47 0,-25 17 61 0,0 0-61 15,25-3 62-15,-3 11-62 0,-22-8 37 0,0 0-37 0,20 21 38 16,-4 19-38-16,-16-40 48 0,0 0-48 0,14 45 49 15,-4-4-49-15,-10-41 51 0,0 0-51 0,7 37 52 16,-1-3-52-16,-6-34 50 0,0 0-50 0,0 24 51 16,5-6-51-16,-5-18 51 0,0 0-51 0,14 10 51 15,9-5-51-15,-23-5 40 0,0 0-40 0,34-1 40 16,17-12-40-16,-51 13 33 0,0 0-33 0,58-17 33 16,9-4-33-16,-67 21 13 0,0 0-13 0,65-17 14 15,-12 5-14-15,-2 0-1306 0</inkml:trace>
  <inkml:trace contextRef="#ctx0" brushRef="#br0" timeOffset="138686.37">15630 10710 908 0,'0'0'0'16,"0"0"0"-16,0 0 0 0,0 0 17 0,0 0-17 15,0 0 18-15,-27 19-18 0,27-19 46 0,0 0-46 16,-8 4 46-16,8-4-46 0,0 0 49 0,0 0-49 15,-8 3 49-15,8-3-49 0,0 0 47 0,0 0-47 0,15 14 47 16,9-2-47-16,-24-12 46 0,0 0-46 0,41 11 46 16,15-6-46-16,-56-5 66 0,0 0-66 0,64-4 66 15,8-1-66-15,-72 5 78 0,0 0-78 0,87-8 78 16,17-4-78-16,-104 12 63 0,0 0-63 0,104-13 63 16,-16 3-63-16,-88 10 50 0,0 0-50 0,81-9 50 15,-7 4-50-15,-74 5 38 0,0 0-38 0,58-3 39 16,-26 3-39-16,-32 0 24 0,0 0-24 0,14 14 24 15,-10 20-24-15,-4 3-1409 0</inkml:trace>
  <inkml:trace contextRef="#ctx0" brushRef="#br0" timeOffset="140669.22">11352 12377 998 0,'0'0'0'0,"0"0"0"0,-14 19 0 0,14-19 57 15,0 0-57-15,-10 26 57 0,3 17-57 0,7-43 112 16,0 0-112-16,0 59 112 0,5 17-112 0,-5-76 89 15,0 0-89-15,14 80 90 0,7-14-90 0,-21-66 47 0,0 0-47 16,28 55 47-16,8-15-47 0,-36-40 25 0,0 0-25 16,37 29 25-16,3-12-25 0,-40-17 18 0,0 0-18 0,36 7 18 15,1-12-18-15,-37 5 18 0,0 0-18 0,35-12 18 16,-9-3-18-16,-26 15 17 0,0 0-17 16,23-20 17-16,-7 0-17 0,-16 20 14 0,0 0-14 15,16-19 15-15,-2-2-15 0,-14 21 17 0,0 0-17 0,14-21 17 16,7 2-17-16,-21 19 21 0,0 0-21 0,23-5 21 15,9 20-21-15,-32-15 20 0,0 0-20 0,41 20 20 16,5-7-20-16,-46-13 19 0,0 0-19 0,45 11 20 16,3-4-20-16,-48-7 18 0,0 0-18 0,42 0 19 15,-13-9-19-15,-29 9 15 0,0 0-15 0,21-21 16 16,-16-8-16-16,-5 29 13 0,0 0-13 0,-2-38 14 16,-7-9-14-16,9 47 13 0,0 0-13 0,-12-48 14 0,-2 8-14 15,14 40 14-15,0 0-14 0,-14-37 14 0,5 5-14 16,9 32 8-16,0 0-8 0,-3-19 8 0,11 13-8 15,1 3-1527-15</inkml:trace>
  <inkml:trace contextRef="#ctx0" brushRef="#br0" timeOffset="141152.78">12270 12737 1569 0,'0'0'0'0,"0"7"0"0,5 12 0 0,-5-19 31 0,0 0-31 15,7 21 31-15,-2-8-31 0,-5-13 31 0,0 0-31 16,0 13 32-16,-3-3-32 0,3-10 75 0,0 0-75 16,-2 10 76-16,2-10-76 0,0 0 48 0,0 0-48 15,0 9 48-15,0-9-48 0,0 0 47 0,0 0-47 0,2-14 47 16,1-19-47-16,-3 33 45 0,0 0-45 0,6-53 46 16,2-18-46-16,-8 71 39 0,0 0-39 0,6-76 40 15,-3 12-40-15,-3 64 33 0,0 0-33 0,2-58 34 16,1 13-34-16,-3 45 27 0,0 0-27 0,6-41 27 15,3 10-27-15,-9 31 20 0,0 0-20 0,14-23 21 16,5 15-21-16,-19 8 14 0,0 0-14 0,32 1 15 16,14 8-15-16,-46-9 12 0,0 0-12 0,49 21 12 15,-8 3-12-15,-41-24 10 0,0 0-10 0,28 28 11 16,-19-2-11-16,-9-26 8 0,0 0-8 0,-9 32 9 0,-19 15-9 16,28-47 6-16,0 0-6 0,-34 49 7 0,1 1-7 15,33-50 5-15,0 0-5 0,-30 43 6 0,14-20-6 16,16-23 2-16,0 0-2 0,-7 12 2 0,7-12-2 15,0 0 0-15,0 0 0 0,-2 8 1 0,2-8-1 16,0 0-1-16,0 0 1 0,5 11-1 0,13 8 1 16,-18-19-2-16,0 0 2 0,25 19-2 0,8-2 2 15,-33-17-5-15,0 0 5 0,37 14-4 0,-5-5 4 0,-32-9-6 16,0 0 6-16,28 7-6 0,-3-4 6 0,-25-3-13 16,0 0 13-16,28 0-12 0,7-2 12 0,-35 2-19 15,0 0 19-15,37-10-18 0,-1-14 18 0,-3-1-1739 16</inkml:trace>
  <inkml:trace contextRef="#ctx0" brushRef="#br0" timeOffset="141369.19">12915 12377 1647 0,'0'0'0'0,"0"0"0"16,-9 19 0-16,9-19 16 0,0 0-16 0,-8 19 16 15,-12 4-16-15,20-23 71 0,0 0-71 0,-17 31 72 16,-5 17-72-16,22-48 84 0,0 0-84 0,-10 57 85 15,10 6-85-15,0-63 59 0,0 0-59 0,14 58 60 16,28-16-60-16,-42-42 86 0,0 0-86 0,62 26 87 16,10-14-87-16,-72-12 51 0,0 0-51 0,90 3 51 15,16-8-51-15,-106 5 6 0,0 0-6 0,111-15 6 16,-3-16-6-16,-2-1-1738 0</inkml:trace>
  <inkml:trace contextRef="#ctx0" brushRef="#br0" timeOffset="141674.76">13933 12515 1379 0,'0'0'0'15,"0"0"0"-15,7 7 0 0,-7-7 10 0,0 0-10 16,18 0 10-16,22-7-10 0,-40 7 20 0,0 0-20 0,46-5 20 16,3-3-20-16,-49 8 21 0,0 0-21 0,50-4 21 15,-4-1-21-15,-46 5 8 0,0 0-8 16,37-2 9-16,-20 2-9 0,-17 0 4 0,0 0-4 0,0 16 5 15,-14 18-5-15,0 1-1071 0</inkml:trace>
  <inkml:trace contextRef="#ctx0" brushRef="#br0" timeOffset="141794.29">14048 12806 1222 0,'0'0'0'0,"7"-2"0"16,10-1 0-16,-17 3 3 0,0 0-3 0,27-7 3 0,8-5-3 15,-35 12 3-15,0 0-3 0,42-12 4 0,11 3-4 16,-53 9-1-16,0 0 1 0,53-17 0 0,-5-13 0 15,-1 1-866-15</inkml:trace>
  <inkml:trace contextRef="#ctx0" brushRef="#br0" timeOffset="147187.07">15173 12033 1502 0,'0'0'0'0,"0"0"0"16,0 0 0-16,0 0 55 0,0 0-55 0,9 26 56 16,0 3-56-16,-9-29 108 0,0 0-108 0,8 47 108 15,7 25-108-15,-15-72 78 0,0 0-78 0,19 77 79 16,2-5-79-16,-21-72 10 0,0 0-10 0,20 78 11 0,-3 7-11 15,-17-85 10-15,0 0-10 0,14 88 10 0,-7-3-10 16,0-2-1461-16</inkml:trace>
  <inkml:trace contextRef="#ctx0" brushRef="#br0" timeOffset="147885.81">13174 12033 919 0,'0'0'0'0,"0"0"0"15,0 0 0-15,0 0 45 0,0 0-45 0,0 0 45 16,0 0-45-16,0 0 108 0,0 0-108 0,25 5 109 15,-11 9-109-15,-14-14 83 0,0 0-83 0,27 34 83 16,15 23-83-16,-42-57 60 0,0 0-60 0,55 76 60 16,3 9-60-16,-58-85 30 0,0 0-30 0,53 101 31 15,-21 23-31-15,-32-124 13 0,0 0-13 0,12 127 14 16,-16 1-14-16,4-128 12 0,0 0-12 0,-31 117 12 16,-40-8-12-16,6-1-1158 0</inkml:trace>
  <inkml:trace contextRef="#ctx0" brushRef="#br0" timeOffset="148252.72">10492 12219 819 0,'0'0'0'0,"-6"30"0"15,-13 34 0-15,19-64 20 0,0 0-20 0,-18 76 20 16,9 2-20-16,9-78 37 0,0 0-37 0,-3 88 38 16,15 13-38-16,-12-101 72 0,0 0-72 0,32 103 72 15,24-6-72-15,-56-97 55 0,0 0-55 0,82 94 56 16,20-3-56-16,-102-91 42 0,0 0-42 0,122 77 42 16,10-15-42-16,2 0-895 0</inkml:trace>
  <inkml:trace contextRef="#ctx0" brushRef="#br0" timeOffset="148819.76">13427 11714 1311 0,'0'0'0'0,"9"-3"0"16,12-6 0-16,-21 9 21 0,0 0-21 0,23-10 21 15,3-1-21-15,-26 11 46 0,0 0-46 0,23-3 46 16,2 5-46-16,-25-2 58 0,0 0-58 0,24 6 59 15,-4 3-59-15,-20-9 41 0,0 0-41 0,12 23 41 0,-10 20-41 16,-2-43 42-16,0 0-42 0,-2 50 43 0,-14-3-43 16,16-47 38-16,0 0-38 0,-19 43 39 0,-2-10-39 15,21-33 33-15,0 0-33 0,-20 24 33 0,10-8-33 16,10-16 29-16,0 0-29 0,-2 15 30 0,9-1-30 16,-7-14 24-16,0 0-24 0,18 12 25 0,19-7-25 15,-37-5 21-15,0 0-21 0,53-3 22 0,26-9-22 16,-79 12 17-16,0 0-17 0,93-19 18 0,1-2-18 0,-94 21 9 15,0 0-9-15,109-21 10 0,13 13-10 0,-4 1-1498 16</inkml:trace>
  <inkml:trace contextRef="#ctx0" brushRef="#br0" timeOffset="153338.5">13132 14203 1558 0,'0'0'0'0,"9"1"0"0,14 5 0 16,-23-6 18-16,0 0-18 0,30 0 18 0,12-16-18 15,-42 16 25-15,0 0-25 0,44-21 26 0,2 2-26 16,-46 19 15-16,0 0-15 0,37-19 15 0,-16 7-15 16,-21 12 1-16,0 0-1 0,15-5 2 0,-10 5-2 15,2 0-1199-15</inkml:trace>
  <inkml:trace contextRef="#ctx0" brushRef="#br0" timeOffset="153474.99">13254 14320 1379 0,'0'0'0'0,"0"0"0"0,12 12 0 0,-12-12 47 0,0 0-47 16,28 4 48-16,15-13-48 0,-43 9 37 0,0 0-37 16,47-14 37-16,3-5-37 0,-50 19 0 0,0 0 0 15,49-13 0-15,-1 4 0 0,-1 0-1101 0</inkml:trace>
  <inkml:trace contextRef="#ctx0" brushRef="#br0" timeOffset="153851.96">15069 13587 1177 0,'0'0'0'0,"-4"7"0"0,1 8 0 0,3-15 27 16,0 0-27-16,-2 26 27 0,2 14-27 0,0-40 63 0,0 0-63 15,4 34 63-15,3-13-63 0,-7-21 56 16,0 0-56-16,16 26 57 0,6 14-57 0,-22-40 44 0,0 0-44 16,23 45 45-16,0 9-45 0,-23-54 31 0,0 0-31 15,20 59 32-15,-4-1-32 0,-1-1-1157 0</inkml:trace>
  <inkml:trace contextRef="#ctx0" brushRef="#br0" timeOffset="154102">14660 14265 1435 0,'0'0'0'0,"0"0"0"16,7 17 0-16,-7-17 26 0,0 0-26 0,17 11 27 16,29-4-27-16,-46-7 60 0,0 0-60 0,66-6 60 15,18-9-60-15,-84 15 42 0,0 0-42 0,104-24 43 0,30-8-43 16,-134 32 19-16,0 0-19 0,148-31 20 15,20 0-20-15,-168 31 24 0,0 0-24 0,169-28 25 0,-6 6-25 16,-163 22 7-16,0 0-7 0,153-12 7 0,-10 14-7 16,-143-2 7-16,0 0-7 0,120 5 8 0,-32-2-8 15,2 1-1298-15</inkml:trace>
  <inkml:trace contextRef="#ctx0" brushRef="#br0" timeOffset="155286.21">15489 15108 1166 0,'0'0'0'0,"0"0"0"0,0-7 0 16,0 7 26-16,0 0-26 0,0 0 27 0,0 0-27 0,0 0 54 15,0 0-54-15,0 31 55 0,3 23-55 0,-3-54 48 16,0 0-48-16,6 57 49 0,-5-9-49 0,-1-48 28 16,0 0-28-16,4 37 29 0,-4-20-29 0,0-17 22 15,0 0-22-15,0 9 23 0,0-9-23 0,0 0 29 16,0 0-29-16,0 0 29 0,-5-18-29 0,5 18 30 0,0 0-30 16,-8-34 31-16,7-18-31 0,1 52 34 0,0 0-34 15,-6-61 35-15,3 1-35 0,3 60 37 0,0 0-37 0,0-58 38 16,3 8-38-16,-3 50 42 0,0 0-42 0,9-43 42 15,11 1-42-15,-20 42 38 0,0 0-38 0,26-38 38 16,11 6-38-16,-37 32 33 0,0 0-33 0,42-23 33 16,10 13-33-16,-52 10 27 0,0 0-27 0,45 0 27 15,-16 8-27-15,-29-8 20 0,0 0-20 0,21 16 21 16,-14 3-21-16,-7-19 20 0,0 0-20 0,-5 29 21 16,-20 15-21-16,25-44 17 0,0 0-17 0,-30 45 17 15,-5-9-17-15,35-36 16 0,0 0-16 0,-30 28 17 16,12-15-17-16,18-13 6 0,0 0-6 0,-12 11 7 15,-2-1-7-15,14-10 0 0,0 0 0 0,-9 9 1 0,9-9-1 16,0 0-1-16,0 0 1 0,-9 3 0 0,9-3 0 16,0 0-4-16,0 0 4 0,0 0-4 0,0 0 4 15,0 0-9-15,0 0 9 0,9 18-9 0,17 9 9 16,-26-27-14-16,0 0 14 0,37 31-13 0,0-1 13 16,-37-30-10-16,0 0 10 0,37 24-10 0,-3-5 10 15,-34-19-26-15,0 0 26 0,37 11-25 0,14-8 25 0,0 2-1521 16</inkml:trace>
  <inkml:trace contextRef="#ctx0" brushRef="#br0" timeOffset="155519.57">16312 14916 1580 0,'0'0'0'15,"0"0"0"-15,-10-14 0 0,10 14 19 0,0 0-19 16,-14-11 20-16,0 10-20 0,14 1 55 0,0 0-55 0,-18 8 55 15,-16 15-55-15,34-23 79 0,0 0-79 0,-29 28 79 16,4 1-79-16,25-29 61 0,0 0-61 0,-16 33 62 16,9 3-62-16,7-36 50 0,0 0-50 0,9 40 50 15,22 2-50-15,-31-42 40 0,0 0-40 0,53 32 41 16,13-14-41-16,-66-18 28 0,0 0-28 0,81 7 28 16,16-6-28-16,-97-1 13 0,0 0-13 0,97-13 13 15,0-20-13-15,0 0-1645 0</inkml:trace>
  <inkml:trace contextRef="#ctx0" brushRef="#br0" timeOffset="163285.71">11772 14168 1166 0,'0'0'0'0,"0"0"0"0,0 0 0 0,0 0 40 15,0 0-40-15,0-21 41 0,-3 11-41 0,3 10 90 16,0 0-90-16,-4-7 91 0,4 7-91 0,0 0 63 16,0 0-63-16,-10 16 63 0,-12 18-63 0,22-34 38 0,0 0-38 15,-15 47 39-15,7 3-39 0,8-50 22 0,0 0-22 16,4 52 23-16,10 3-23 0,-14-55 19 0,0 0-19 15,23 49 20-15,3-18-20 0,-26-31 15 0,0 0-15 16,27 19 16-16,-1-10-16 0,-26-9 11 0,0 0-11 16,29-2 12-16,2-14-12 0,-31 16 10 0,0 0-10 15,36-26 10-15,-3-12-10 0,-33 38 5 0,0 0-5 16,39-38 6-16,-7 5-6 0,-32 33 4 0,0 0-4 0,28-22 4 16,7 17-4-16,-35 5 3 0,0 0-3 15,35 5 3-15,4 9-3 0,-39-14 4 0,0 0-4 0,39 22 5 16,2 9-5-16,-41-31 7 0,0 0-7 0,40 25 8 15,6-17-8-15,-46-8 10 0,0 0-10 0,49-7 10 16,4-19-10-16,-53 26 12 0,0 0-12 0,52-36 12 16,-17-9-12-16,-35 45 15 0,0 0-15 0,23-45 16 15,-23 4-16-15,0 41 22 0,0 0-22 0,-13-42 23 0,-9-3-23 16,22 45 17-16,0 0-17 0,-29-48 17 16,3-1-17-16,26 49 19 0,0 0-19 0,-21-45 19 0,12 5-19 15,9 40 12-15,0 0-12 0,-2-29 13 0,2 15-13 16,0 0-1482-16</inkml:trace>
  <inkml:trace contextRef="#ctx0" brushRef="#br0" timeOffset="169704.4">12330 13526 975 0,'0'0'0'0,"0"0"0"0,0 0 0 0,0 0 45 0,0 0-45 16,0 0 45-16,0 0-45 0,0 0 101 0,0 0-101 15,17-7 102-15,-3 7-102 0,-14 0 77 0,0 0-77 16,21 2 77-16,11 3-77 0,-32-5 49 0,0 0-49 16,27 7 49-16,-4 3-49 0,-23-10 37 0,0 0-37 15,10 18 37-15,-3 6-37 0,-7-24 28 0,0 0-28 16,0 24 29-16,-7 0-29 0,7-24 21 0,0 0-21 16,-10 19 21-16,1-1-21 0,9-18 19 0,0 0-19 15,-5 14 19-15,5-4-19 0,0-10 15 0,0 0-15 0,19 5 16 16,30-5-16-16,-49 0 13 0,0 0-13 0,62-10 14 15,16-18-14-15,-78 28 3 0,0 0-3 0,83-35 3 16,10-4-3-16,-93 39 0 0,0 0 0 0,86-44 0 16,-15-4 0-16,0-1-1287 0</inkml:trace>
  <inkml:trace contextRef="#ctx0" brushRef="#br0" timeOffset="170269.66">16298 14473 1311 0,'0'0'0'0,"0"0"0"0,0 0 0 15,0 0 43-15,0 0-43 0,32 26 44 0,0-9-44 16,-32-17 89-16,0 0-89 0,46 21 89 0,19 6-89 16,-65-27 80-16,0 0-80 0,65 40 80 0,8 17-80 15,-73-57 43-15,0 0-43 0,61 78 44 0,-15 24-44 16,-46-102 18-16,0 0-18 0,28 120 19 0,-15 8-19 16,-13-128 2-16,0 0-2 0,-9 138 3 0,-26 8-3 0,1 1-1339 15</inkml:trace>
  <inkml:trace contextRef="#ctx0" brushRef="#br0" timeOffset="170569.59">15314 14708 919 0,'0'0'0'0,"-7"-2"0"16,-14-5 0-16,21 7 12 0,0 0-12 0,-21-7 12 15,3 7-12-15,18 0 39 0,0 0-39 0,-21 25 39 16,-6 32-39-16,27-57 32 0,0 0-32 0,-26 74 33 16,5 11-33-16,21-85 45 0,0 0-45 0,-11 95 46 0,8 18-46 15,3-113 39-15,0 0-39 0,16 114 40 0,21-14-40 16,-37-100 33-16,0 0-33 0,54 94 34 0,24-9-34 15,-78-85 23-15,0 0-23 0,90 60 23 0,3-32-23 16,3-1-967-16</inkml:trace>
  <inkml:trace contextRef="#ctx0" brushRef="#br0" timeOffset="170904.62">16889 14217 1423 0,'0'0'0'0,"0"0"0"16,4 10 0-16,-4-10 15 0,0 0-15 0,0 0 15 15,9 7-15-15,-9-7 41 0,0 0-41 0,14 5 42 16,12 7-42-16,-26-12 56 0,0 0-56 0,27 16 57 15,-8-2-57-15,-19-14 36 0,0 0-36 0,14 20 37 16,-2 20-37-16,-12-40 42 0,0 0-42 0,6 47 42 16,-19 3-42-16,13-50 36 0,0 0-36 0,-14 47 36 15,0-13-36-15,14-34 28 0,0 0-28 0,-12 23 29 16,12-8-29-16,0-15 22 0,0 0-22 0,21 7 22 16,20-3-22-16,-41-4 15 0,0 0-15 0,53-7 15 15,6-16-15-15,-59 23 2 0,0 0-2 0,69-29 2 16,16-6-2-16,-4 1-1450 0</inkml:trace>
  <inkml:trace contextRef="#ctx0" brushRef="#br0" timeOffset="172585.9">13294 16394 863 0,'0'0'0'0,"0"0"0"15,0 0 0-15,0 0 79 0,0 0-79 0,-26-13 80 0,8-7-80 16,18 20 173-16,0 0-173 0,-19-26 174 0,1-4-174 16,18 30 123-16,0 0-123 0,-19-26 124 0,1 9-124 15,18 17 84-15,0 0-84 0,-16-9 85 0,2 8-85 16,14 1 61-16,0 0-61 0,-14 8 61 0,-7 13-61 16,21-21 44-16,0 0-44 0,-19 35 44 0,-4 15-44 15,23-50 34-15,0 0-34 0,-18 66 35 0,13 15-35 16,5-81 24-16,0 0-24 0,1 88 25 0,14-3-25 15,-15-85 19-15,0 0-19 0,19 81 19 0,2 6-19 0,-21-87 11 16,0 0-11-16,27 93 12 0,4 4-12 0,-31-97 8 0,0 0-8 16,27 99 9-16,-15-9-9 0,2 2-1584 15</inkml:trace>
  <inkml:trace contextRef="#ctx0" brushRef="#br0" timeOffset="172766.64">12871 16968 1390 0,'0'0'0'0,"7"-3"0"15,13-6 0-15,-20 9 1 0,0 0-1 0,30-16 1 16,21-4-1-16,-51 20 3 0,0 0-3 0,58-25 3 16,2-2-3-16,-60 27-9 0,0 0 9 0,70-28-8 15,13 2 8-15,2 0-976 0</inkml:trace>
  <inkml:trace contextRef="#ctx0" brushRef="#br0" timeOffset="173051.79">14111 16788 1233 0,'0'0'0'16,"0"0"0"-16,16-8 0 0,-16 8 0 15,0 0 0-15,30-13 1 0,23-7-1 0,-53 20 0 0,0 0 0 16,62-19 1-16,-1 3-1 0,-61 16-14 0,0 0 14 15,59-12-14-15,-19 5 14 0,4 0-846 0</inkml:trace>
  <inkml:trace contextRef="#ctx0" brushRef="#br0" timeOffset="173187.09">14194 16947 1031 0,'0'0'0'0,"0"0"0"15,7 7 0-15,-7-7 33 0,0 0-33 0,16 4 33 16,10-9-33-16,-26 5 43 0,0 0-43 0,36-14 44 15,6-9-44-15,-42 23 0 0,0 0 0 0,49-27 1 16,4-5-1-16,2 1-829 0</inkml:trace>
  <inkml:trace contextRef="#ctx0" brushRef="#br0" timeOffset="173534.23">16067 15999 1199 0,'0'0'0'0,"2"9"0"15,5 11 0-15,-7-20 4 0,0 0-4 0,12 30 5 16,8 10-5-16,-20-40 36 0,0 0-36 0,23 45 36 16,3 5-36-16,-26-50 35 0,0 0-35 0,20 45 36 15,-6-16-36-15,-14-29 18 0,0 0-18 0,9 30 19 16,-6 3-19-16,1-1-981 0</inkml:trace>
  <inkml:trace contextRef="#ctx0" brushRef="#br0" timeOffset="173771.51">15471 16650 1334 0,'0'0'0'0,"0"0"0"0,5 12 0 15,-5-12 29-15,0 0-29 0,23 8 30 0,23-2-30 16,-46-6 59-16,0 0-59 0,71 0 60 0,20-9-60 0,-91 9 59 16,0 0-59-16,113-19 60 0,25-14-60 0,-138 33 38 15,0 0-38-15,150-38 38 0,12-9-38 0,-162 47 36 16,0 0-36-16,162-41 36 0,6 11-36 0,-168 30 31 0,0 0-31 16,162-17 32-16,1 15-32 0,-163 2 17 0,0 0-17 15,130 11 17-15,-35 8-17 0,1-2-1347 0</inkml:trace>
  <inkml:trace contextRef="#ctx0" brushRef="#br0" timeOffset="174103.34">15660 17176 1278 0,'0'0'0'0,"0"0"0"0,0-9 0 16,0 9 22-16,0 0-22 0,5-9 22 0,4-1-22 15,-9 10 49-15,0 0-49 0,18-3 49 0,10 6-49 16,-28-3 81-16,0 0-81 0,35 10 82 0,9 10-82 15,-44-20 53-15,0 0-53 0,39 25 54 0,-9 5-54 0,-30-30 47 16,0 0-47-16,14 48 47 0,-14 27-47 0,0-75 32 16,0 0-32-16,-11 81 33 0,-8-8-33 0,19-73 23 15,0 0-23-15,-23 64 24 0,-2-14-24 0,1 0-1362 16</inkml:trace>
  <inkml:trace contextRef="#ctx0" brushRef="#br0" timeOffset="174221.73">15697 17640 1356 0,'0'0'0'15,"0"0"0"-15,-5-19 0 0,5 19 16 0,0 0-16 16,0-11 17-16,0 11-17 0,0 0 38 0,0 0-38 15,22 4 39-15,10 4-39 0,-32-8 40 0,0 0-40 0,44 16 40 16,7 5-40-16,-51-21 31 0,0 0-31 0,62 20 31 16,16-2-31-16,-78-18 27 0,0 0-27 0,72 8 27 15,-3-8-27-15,0 0-1187 0</inkml:trace>
  <inkml:trace contextRef="#ctx0" brushRef="#br0" timeOffset="174469.31">16145 17148 1603 0,'0'0'0'0,"0"0"0"0,7 4 0 16,-7-4 16-16,0 0-16 0,19 3 16 0,22 2-16 15,-41-5 35-15,0 0-35 0,49 0 35 0,6-8-35 16,-55 8 39-16,0 0-39 0,67-18 39 0,11-11-39 15,-78 29 57-15,0 0-57 0,75-35 58 0,-8 1-58 16,-67 34 48-16,0 0-48 0,52-28 49 0,-22 12-49 0,-30 16 21 16,0 0-21-16,15-7 21 0,-15 7-21 0,0 0-1468 15</inkml:trace>
  <inkml:trace contextRef="#ctx0" brushRef="#br0" timeOffset="174626.79">16348 17210 1401 0,'0'0'0'16,"3"7"0"-16,1 9 0 0,-4-16 39 16,0 0-39-16,7 21 39 0,0 1-39 0,-7-22 67 0,0 0-67 0,5 31 68 15,0 16-68-15,-5-47 5 0,0 0-5 0,9 54 5 16,0 3-5-16,-9-57-8 0,0 0 8 0,12 43-8 16,3-26 8-16,-5 1-1146 0</inkml:trace>
  <inkml:trace contextRef="#ctx0" brushRef="#br0" timeOffset="174792.47">16475 17236 1345 0,'0'0'0'0,"3"9"0"0,6 8 0 16,-9-17 4-16,0 0-4 0,5 19 4 0,2-3-4 16,-7-16 9-16,0 0-9 0,15 22 9 0,2 17-9 15,-17-39 54-15,0 0-54 0,16 34 54 0,-4-11-54 16,-12-23 47-16,0 0-47 0,9 15 48 0,-7-4-48 15,2-1-1121-15</inkml:trace>
  <inkml:trace contextRef="#ctx0" brushRef="#br0" timeOffset="175386.37">16805 17250 1087 0,'0'0'0'0,"7"12"0"15,7 16 0-15,-14-28 60 0,0 0-60 0,14 36 60 16,-2 4-60-16,-12-40 93 0,0 0-93 0,7 40 93 15,-3-5-93-15,-4-35 59 0,0 0-59 0,3 24 60 16,-3-12-60-16,0-12 38 0,0 0-38 0,0 0 38 16,0 0-38-16,0 0 24 0,0 0-24 0,-7-7 24 15,0-22-24-15,7 29 28 0,0 0-28 0,-9-40 28 0,1-5-28 16,8 45 43-16,0 0-43 0,-6-49 44 0,3 1-44 16,3 48 53-16,0 0-53 0,2-49 54 0,6-6-54 15,-8 55 56-15,0 0-56 0,16-55 57 0,7 8-57 16,-23 47 50-16,0 0-50 0,32-35 50 0,8 13-50 15,-40 22 42-15,0 0-42 0,43-11 43 0,-3 10-43 16,-40 1 38-16,0 0-38 0,34 8 38 0,-13 11-38 16,-21-19 26-16,0 0-26 0,16 33 27 0,-7 12-27 15,-9-45 12-15,0 0-12 0,0 47 13 0,-16-7-13 16,16-40 6-16,0 0-6 0,-25 33 6 0,-14-7-6 0,39-26 1 16,0 0-1-16,-40 20 1 0,1-6-1 0,39-14-5 15,0 0 5-15,-34 7-4 0,10-9 4 0,24 2-22 0,0 0 22 16,-21-5-21-16,10 2 21 0,11 3-40 0,0 0 40 15,0 0-40-15,-9 2 40 0,9-2-29 0,0 0 29 16,11 5-29-16,15 7 29 0,-26-12-19 0,0 0 19 16,37 19-18-16,6 3 18 0,-43-22-11 0,0 0 11 0,45 23-11 15,1-2 11-15,-46-21-5 0,0 0 5 0,41 17-5 16,-9-7 5-16,-32-10-6 0,0 0 6 0,37 0-5 16,10-12 5-16,1 0-1502 0</inkml:trace>
  <inkml:trace contextRef="#ctx0" brushRef="#br0" timeOffset="175603.44">17565 16954 1883 0,'0'0'0'0,"-9"4"0"0,-12 3 0 15,21-7 25-15,0 0-25 0,-28 12 26 0,-8 14-26 16,36-26 66-16,0 0-66 0,-38 40 67 0,6 15-67 15,32-55 70-15,0 0-70 0,-16 59 71 0,21-7-71 16,-5-52 37-16,0 0-37 0,27 46 38 0,15 6-38 16,-42-52 30-16,0 0-30 0,55 47 30 0,6-12-30 15,-61-35 9-15,0 0-9 0,69 17 10 0,16-15-10 0,-4-1-1712 16</inkml:trace>
  <inkml:trace contextRef="#ctx0" brushRef="#br0" timeOffset="-203259.53">21260 8971 628 0,'0'0'0'0,"0"38"0"16,0 66 0-16,0-104 18 0,0 0-18 0,0 133 19 16,0 18-19-16,0-151 34 0,0 0-34 0,2 173 35 15,3 28-35-15,-5-201 33 0,0 0-33 0,4 220 33 16,-4 22-33-16,0-242 36 0,0 0-36 0,1 252 36 15,7 13-36-15,-8-265 22 0,0 0-22 0,7 279 23 16,-6 22-23-16,-1-301 16 0,0 0-16 0,7 320 16 16,-3 19-16-16,-4-339 13 0,0 0-13 0,5 353 14 15,-5 7-14-15,0-360 21 0,0 0-21 0,4 362 21 0,-1 10-21 16,-3-372 30-16,0 0-30 0,2 379 30 0,-5 14-30 16,3-393 45-16,0 0-45 0,-4 401 45 0,0 16-45 15,4-417 55-15,0 0-55 0,-1 411 56 0,1-12-56 16,0-399 56-16,0 0-56 0,1 386 57 0,1-19-57 15,-2-367 50-15,0 0-50 0,2 355 50 0,-4-7-50 0,2-348 45 16,0 0-45-16,-5 330 46 0,3-25-46 16,2-305 31-16,0 0-31 0,-7 275 31 0,-3-22-31 0,10-253 20 15,0 0-20-15,15 593 0 0</inkml:trace>
  <inkml:trace contextRef="#ctx0" brushRef="#br0" timeOffset="-202626">23947 8992 1121 0,'0'0'0'0,"0"0"0"15,0 52 0-15,0-52 2 0,0 0-2 0,1 54 2 16,1 10-2-16,-2-64 6 0,0 0-6 0,4 65 6 15,1-4-6-15,-5-61 30 0,0 0-30 0,5 55 30 16,0-3-30-16,-5-52 35 0,0 0-35 0,4 54 36 16,-2 10-36-16,-2-64 25 0,0 0-25 0,7 57 25 15,7-15-25-15,-3-3-929 0</inkml:trace>
  <inkml:trace contextRef="#ctx0" brushRef="#br0" timeOffset="-202192.92">23828 9098 1065 0,'0'0'0'0,"2"-9"0"0,3-15 0 0,-5 24 26 15,0 0-26-15,13-37 27 0,6-2-27 0,-19 39 48 16,0 0-48-16,27-45 49 0,8 5-49 0,-35 40 51 16,0 0-51-16,39-37 51 0,5 1-51 0,-44 36 33 15,0 0-33-15,51-24 34 0,9 7-34 0,-60 17 28 16,0 0-28-16,63-2 28 0,-3 16-28 0,-60-14 26 15,0 0-26-15,52 29 26 0,-14 7-26 0,-38-36 28 0,0 0-28 16,18 49 28-16,-22 15-28 0,4-64 31 0,0 0-31 0,-24 69 32 16,-20 7-32-16,44-76 29 0,0 0-29 0,-51 63 30 15,-2-20-30-15,53-43 30 0,0 0-30 0,-43 27 31 16,19-11-31-16,24-16 23 0,0 0-23 0,-15 9 24 16,15-9-24-16,0 0 18 0,0 0-18 0,0 0 19 15,30-21-19-15,-30 21 13 0,0 0-13 0,38-10 14 16,6 8-14-16,-44 2 9 0,0 0-9 0,45 8 10 15,-6 5-10-15,-39-13 5 0,0 0-5 0,32 20 5 16,-9 8-5-16,-23-28 3 0,0 0-3 0,18 33 4 16,-4 7-4-16,-14-40 4 0,0 0-4 0,7 36 5 15,-13 0-5-15,6-36 7 0,0 0-7 0,-19 37 8 16,-18 3-8-16,37-40 11 0,0 0-11 0,-53 36 12 0,-14-14-12 16,67-22 13-16,0 0-13 0,-72 14 14 0,10-9-14 15,62-5 8-15,0 0-8 0,-51-5 8 0,14-9-8 16,37 14 6-16,0 0-6 0,-21-26 7 0,19-12-7 15,0 0-1426-15</inkml:trace>
  <inkml:trace contextRef="#ctx0" brushRef="#br0" timeOffset="-201917.2">24841 9163 1166 0,'0'0'0'16,"12"-1"0"-16,18-3 0 0,-30 4 29 0,0 0-29 0,50-15 29 16,13-15-29-16,-63 30 40 0,0 0-40 0,65-33 40 15,-5 9-40-15,-60 24 28 0,0 0-28 0,46-16 29 16,-19 4-29-16,-27 12 55 0,0 0-55 0,16-3 56 15,-9-1-56-15,-7 4 47 0,0 0-47 0,0 0 47 16,0 0-47-16,0 0 39 0,0 0-39 0,-4 23 39 16,-10 12-39-16,0-1-1173 0</inkml:trace>
  <inkml:trace contextRef="#ctx0" brushRef="#br0" timeOffset="-201768.55">24836 9345 1356 0,'0'0'0'0,"5"0"0"0,14 3 0 15,-19-3 16-15,0 0-16 0,28 4 17 0,4-4-17 16,-32 0 32-16,0 0-32 0,43-5 33 0,15-2-33 16,-58 7 25-16,0 0-25 0,51-12 25 0,-18 5-25 15,-33 7 7-15,0 0-7 0,34-9 7 0,7-8-7 0,-1-4-1079 16</inkml:trace>
  <inkml:trace contextRef="#ctx0" brushRef="#br0" timeOffset="-201392.22">27079 8205 1065 0,'0'0'0'0,"0"0"0"0,4 13 0 16,-4-13 15-16,0 0-15 0,3 23 16 0,4 10-16 15,-7-33 44-15,0 0-44 0,6 41 45 0,1 6-45 16,-7-47 72-16,0 0-72 0,5 45 72 0,-3 0-72 16,-2-45 49-16,0 0-49 0,2 47 50 0,1 3-50 15,-3-50 36-15,0 0-36 0,4 52 36 0,4 5-36 0,1-2-1065 16</inkml:trace>
  <inkml:trace contextRef="#ctx0" brushRef="#br0" timeOffset="-201125.65">26531 9054 1334 0,'0'0'0'16,"-2"7"0"-16,-9 11 0 0,11-18 35 0,0 0-35 0,-7 19 35 16,11-11-35-16,-4-8 69 0,0 0-69 0,26-2 70 15,31-13-70-15,-57 15 23 0,0 0-23 0,91-28 23 16,36-5-23-16,-127 33 35 0,0 0-35 0,145-34 36 15,19 8-36-15,-164 26 37 0,0 0-37 0,189-24 37 16,10 1-37-16,-199 23 27 0,0 0-27 0,187-9 28 16,-18 9-28-16,-169 0 27 0,0 0-27 0,145 12 28 15,-18 9-28-15,-127-21 23 0,0 0-23 0,87 23 23 16,-43 1-23-16,0 0-1358 0</inkml:trace>
  <inkml:trace contextRef="#ctx0" brushRef="#br0" timeOffset="-200590.85">26559 9497 1166 0,'0'0'0'0,"0"0"0"16,19-8 0-16,-19 8 4 0,0 0-4 0,14-9 5 15,-1 9-5-15,-13 0 9 0,0 0-9 0,24 12 9 16,26 18-9-16,-50-30 56 0,0 0-56 0,51 41 57 16,-14 9-57-16,-37-50 58 0,0 0-58 0,16 56 58 15,-25 4-58-15,9-60 55 0,0 0-55 0,-30 71 56 16,-18 7-56-16,48-78 38 0,0 0-38 0,-49 74 38 16,3-8-38-16,46-66 17 0,0 0-17 0,-42 49 18 15,1-20-18-15,41-29 7 0,0 0-7 0,-35 14 7 16,5-18-7-16,30 4 2 0,0 0-2 0,-23-15 3 0,9-18-3 15,14 33 1-15,0 0-1 0,-5-36 2 0,6-4-2 16,-1 40 2-16,0 0-2 0,4-35 3 0,0 21-3 16,-4 14 3-16,0 0-3 0,19 7 3 0,25 30-3 15,-44-37 6-15,0 0-6 0,53 48 6 0,-2 8-6 16,-51-56 11-16,0 0-11 0,49 53 12 0,4-11-12 0,-53-42 16 16,0 0-16-16,57 33 16 0,3-6-16 0,-60-27 17 15,0 0-17-15,47 16 17 0,-13-6-17 0,-1 1-1274 16</inkml:trace>
  <inkml:trace contextRef="#ctx0" brushRef="#br0" timeOffset="-200342.61">26980 9594 1491 0,'0'0'0'0,"0"0"0"16,20 9 0-16,-20-9 1 0,0 0-1 0,23 5 1 15,10-7-1-15,-33 2 0 0,0 0 0 0,53-5 0 16,28-7 0-16,-81 12 39 0,0 0-39 0,94-17 40 16,1-8-40-16,-95 25 58 0,0 0-58 0,83-22 59 15,-21 3-59-15,-62 19 59 0,0 0-59 0,44-14 59 16,-14 4-59-16,-30 10 38 0,0 0-38 0,19-5 38 16,-6-2-38-16,-13 7 12 0,0 0-12 0,0 0 12 15,-4 12-12-15,1 0-1371 0</inkml:trace>
  <inkml:trace contextRef="#ctx0" brushRef="#br0" timeOffset="-200222.11">27206 9885 1110 0,'0'0'0'0,"-3"16"0"0,-10 35 0 16,13-51 3-16,0 0-3 0,-12 59 4 0,0 0-4 0,12-59-7 15,0 0 7-15,-7 47-6 0,7-23 6 0,0 2-768 16</inkml:trace>
  <inkml:trace contextRef="#ctx0" brushRef="#br0" timeOffset="-200024.46">27347 9715 1110 0,'0'0'0'16,"0"7"0"-16,4 11 0 0,-4-18 13 0,0 0-13 15,0 24 14-15,-5 2-14 0,5-26 120 0,0 0-120 0,-4 29 121 16,6 4-121-16,-2-33 112 0,0 0-112 0,3 38 113 15,3 11-113-15,-6-49 86 0,0 0-86 0,7 50 86 16,0-5-86-16,-7-45 59 0,0 0-59 0,7 34 60 16,2-11-60-16,-9-23 34 0,0 0-34 0,7 14 34 15,0-7-34-15,0 0-1412 0</inkml:trace>
  <inkml:trace contextRef="#ctx0" brushRef="#br0" timeOffset="-199275.35">27972 9503 1166 0,'0'0'0'0,"3"6"0"15,6 12 0-15,-9-18 37 0,0 0-37 0,7 31 38 16,-5 14-38-16,-2-45 69 0,0 0-69 0,-2 54 70 16,0 8-70-16,2-62 59 0,0 0-59 0,-3 66 59 15,-2 3-59-15,5-69 36 0,0 0-36 0,-7 71 37 16,-1 10-37-16,8-81 29 0,0 0-29 0,-5 66 29 16,3-23-29-16,2-43 22 0,0 0-22 0,-1 24 22 15,1-12-22-15,0-12 24 0,0 0-24 0,0-8 24 16,0-18-24-16,0 26 24 0,0 0-24 0,1-49 24 0,5-23-24 15,-6 72 19-15,0 0-19 0,7-78 20 0,-2 10-20 16,-5 68 18-16,0 0-18 0,4-71 18 0,-3-5-18 16,-1 76 24-16,0 0-24 0,4-79 24 0,6 2-24 15,-10 77 22-15,0 0-22 0,16-62 22 0,2 17-22 16,-18 45 22-16,0 0-22 0,21-27 23 0,0 9-23 16,-21 18 21-16,0 0-21 0,32-7 21 0,17 7-21 15,-49 0 17-15,0 0-17 0,46 5 17 0,-14 6-17 16,-32-11 14-16,0 0-14 0,23 21 15 15,-5 10-15-15,-18-31 12 0,0 0-12 0,1 45 13 0,-24 14-13 0,23-59 8 16,0 0-8-16,-38 60 8 0,-10-8-8 0,48-52 7 0,0 0-7 16,-48 43 8-16,10-15-8 0,38-28 6 0,0 0-6 15,-30 17 6-15,12-8-6 0,18-9 1 0,0 0-1 16,-11 3 2-16,4 1-2 0,7-4 0 0,0 0 0 16,0 0 0-16,0 0 0 0,0 0-1 0,0 0 1 15,0 0 0-15,-1 5 0 0,1-5-1 0,0 0 1 0,8 9-1 16,14 13 1-16,-22-22-2 0,0 0 2 0,31 25-2 15,8 0 2-15,-39-25-2 0,0 0 2 0,48 26-2 16,6-1 2-16,-54-25-2 0,0 0 2 0,53 22-2 16,-16-8 2-16,-37-14-8 0,0 0 8 0,37 12-8 15,11 2 8-15,0 0-1535 0</inkml:trace>
  <inkml:trace contextRef="#ctx0" brushRef="#br0" timeOffset="-199026.37">28889 9503 1681 0,'0'0'0'0,"0"0"0"0,-16 3 0 16,16-3 3-16,0 0-3 0,-18 12 4 0,-4 12-4 16,22-24 33-16,0 0-33 0,-25 35 34 0,0 10-34 15,25-45 69-15,0 0-69 0,-12 45 69 0,15 3-69 16,-3-48 65-16,0 0-65 0,20 40 66 0,15-3-66 15,-35-37 58-15,0 0-58 0,48 29 58 0,12-7-58 0,-60-22 41 16,0 0-41-16,65 14 41 0,7-10-41 0,-72-4 26 16,0 0-26-16,64 0 26 0,-20-7-26 0,0 2-1646 0</inkml:trace>
  <inkml:trace contextRef="#ctx0" brushRef="#br0" timeOffset="-198360.93">27143 9586 852 0,'0'0'0'0,"0"0"0"16,0 0 0-16,0 0 31 0,0 0-31 0,3 26 32 15,-8-11-32-15,5-15 17 0,0 0-17 0,-5 21 17 16,3 10-17-16,2-31 42 0,0 0-42 0,-2 36 42 0,-3 1-42 16,5-37 43-16,0 0-43 0,-7 38 43 0,3 9-43 15,4-47 34-15,0 0-34 0,-5 48 35 0,-2 6-35 16,7-54 29-16,0 0-29 0,-7 55 29 0,3-15-29 16,4-40 22-16,0 0-22 0,-5 33 22 0,3-16-22 15,1 2-908-15</inkml:trace>
  <inkml:trace contextRef="#ctx0" brushRef="#br0" timeOffset="-198075.23">27291 9660 1043 0,'0'0'0'0,"0"0"0"15,0 0 0-15,0 0-7 0,0 0 7 0,0 0-7 16,0 0 7-16,0 0 10 0,0 0-10 0,-2-5 10 16,2 5-10-16,0 0 39 0,0 0-39 0,5 5 40 15,2 2-40-15,-7-7 56 0,0 0-56 0,11 15 57 16,5 20-57-16,-16-35 51 0,0 0-51 0,12 42 51 16,-8 3-51-16,-4-45 40 0,0 0-40 0,-2 50 41 15,-5 5-41-15,7-55 30 0,0 0-30 0,-4 57 31 16,10-5-31-16,-1-3-1054 0</inkml:trace>
  <inkml:trace contextRef="#ctx0" brushRef="#br0" timeOffset="-188108.94">30295 8921 987 0,'0'0'0'16,"0"0"0"-16,-18 2 0 0,18-2 42 0,0 0-42 16,-12 5 43-16,5-5-43 0,7 0 114 0,0 0-114 0,0 0 114 15,0 0-114-15,0 0 99 0,0 0-99 0,26-9 99 16,34-1-99-16,-60 10 69 0,0 0-69 0,81-9 69 15,16 4-69-15,-97 5 47 0,0 0-47 0,110-7 47 16,17-1-47-16,-127 8 36 0,0 0-36 0,132-9 37 16,2 5-37-16,-134 4 25 0,0 0-25 0,131-3 26 15,-6 3-26-15,-125 0 21 0,0 0-21 0,95 3 22 16,-38 1-22-16,-57-4 7 0,0 0-7 0,35 3 7 16,-14 3-7-16,0-1-1374 0</inkml:trace>
  <inkml:trace contextRef="#ctx0" brushRef="#br0" timeOffset="-187625.28">32401 8565 841 0,'0'0'0'0,"0"0"0"16,9-13 0-16,-9 13 21 0,0 0-21 0,7-8 21 15,0 8-21-15,-7 0 52 0,0 0-52 0,25 0 53 16,24 0-53-16,-49 0 18 0,0 0-18 0,60 5 19 16,2 7-19-16,-62-12 27 0,0 0-27 0,53 24 27 15,-20 13-27-15,-33-37 29 0,0 0-29 0,9 46 29 16,-32 8-29-16,23-54 30 0,0 0-30 0,-37 52 30 16,-11-7-30-16,48-45 29 0,0 0-29 0,-47 41 30 15,4-6-30-15,43-35 33 0,0 0-33 0,-30 24 33 16,14 1-33-16,16-25 33 0,0 0-33 0,-3 20 33 15,5-11-33-15,-2-9 29 0,0 0-29 0,14 7 30 0,14-5-30 16,-28-2 28-16,0 0-28 0,49 0 28 0,29 0-28 16,-78 0 21-16,0 0-21 0,81 0 22 0,-3 0-22 15,-78 0 17-15,0 0-17 0,70-2 17 0,-8-10-17 16,-62 12 9-16,0 0-9 0,46-11 10 0,-14 6-10 16,-1 0-1140-16</inkml:trace>
  <inkml:trace contextRef="#ctx0" brushRef="#br0" timeOffset="-187175.23">32701 8353 847 0,'-14'-1'0'0,"14"1"92"0,0 0-92 0,-57-2 93 15,-1 11-93-15,58-9 73 0,0 0-73 0,-56 15 73 16,-4 9-73-16,60-24 34 0,0 0-34 0,-64 33 34 16,-8 11-34-16,72-44 34 0,0 0-34 0,-73 60 34 15,10 21-34-15,63-81 29 0,0 0-29 0,-51 90 29 16,10 6-29-16,41-96 24 0,0 0-24 0,-26 102 24 16,15 2-24-16,11-104 21 0,0 0-21 0,11 102 22 15,19-12-22-15,-30-90 17 0,0 0-17 0,51 74 18 16,25-17-18-16,-76-57 14 0,0 0-14 0,88 37 15 15,5-13-15-15,-93-24 12 0,0 0-12 0,103 8 13 0,20-8-13 16,-123 0 18-16,0 0-18 0,129-12 19 0,0-12-19 16,-129 24 31-16,0 0-31 0,121-45 31 0,-1-26-31 15,-120 71 33-15,0 0-33 0,99-86 33 0,-25-20-33 16,-74 106 31-16,0 0-31 0,41-119 31 0,-34-8-31 16,-7 127 31-16,0 0-31 0,-23-119 32 0,-30 29-32 15,53 90 37-15,0 0-37 0,-71-73 38 0,-15 25-38 16,86 48 32-16,0 0-32 0,-92-31 33 0,4 18-33 0,88 13 35 15,0 0-35-15,-97 2 35 0,-14 12-35 0,111-14 19 16,0 0-19-16,-118 16 20 0,-7-8-20 0,1 1-1509 16</inkml:trace>
  <inkml:trace contextRef="#ctx0" brushRef="#br0" timeOffset="-173191.69">23322 11950 1367 0,'0'0'0'16,"0"0"0"-16,0 0 0 0,0 0 47 0,0 0-47 16,-12 19 47-16,10-6-47 0,2-13 109 0,0 0-109 0,4 32 110 15,4 25-110-15,-8-57 96 0,0 0-96 0,14 72 97 16,4 22-97-16,-18-94 48 0,0 0-48 0,21 100 48 16,0 2-48-16,-21-102 34 0,0 0-34 0,18 104 34 15,-9 3-34-15,-9-107 21 0,0 0-21 0,11 104 22 16,-1-19-22-16,-10-85 14 0,0 0-14 0,11 64 15 15,-6-29-15-15,0-1-1522 0</inkml:trace>
  <inkml:trace contextRef="#ctx0" brushRef="#br0" timeOffset="-172775.16">23400 12046 1446 0,'0'0'0'0,"0"0"0"0,5-20 0 15,-5 20 9-15,0 0-9 0,9-30 9 0,10-4-9 16,-19 34 22-16,0 0-22 0,27-33 22 0,6 3-22 0,-33 30 56 16,0 0-56-16,48-19 57 0,17 12-57 15,-65 7 43-15,0 0-43 0,71 7 44 0,-3 18-44 0,-68-25 36 16,0 0-36-16,59 31 36 0,-22 12-36 0,-37-43 35 16,0 0-35-16,10 59 35 0,-24 20-35 0,14-79 28 0,0 0-28 15,-33 83 28-15,-17-6-28 0,50-77 21 0,0 0-21 16,-53 64 22-16,9-14-22 0,44-50 11 0,0 0-11 15,-40 34 11-15,13-16-11 0,27-18 5 0,0 0-5 16,-17 10 6-16,8-5-6 0,9-5 1 0,0 0-1 16,0 0 2-16,21 12-2 0,-21-12 0 0,0 0 0 15,33 7 0-15,31 2 0 0,-64-9 0 0,0 0 0 16,71 12 0-16,-4 12 0 0,-67-24-1 0,0 0 1 0,52 37 0 16,-6 11 0-16,-46-48 0 0,0 0 0 0,30 57 1 15,-14 4-1-15,-16-61 3 0,0 0-3 0,-9 57 3 16,-21-10-3-16,30-47 7 0,0 0-7 0,-53 43 8 15,-22-3-8-15,75-40 11 0,0 0-11 0,-85 33 11 16,4-11-11-16,81-22 8 0,0 0-8 0,-71 10 8 16,20-13-8-16,51 3 4 0,0 0-4 0,-33-21 5 15,18-20-5-15,1-1-1480 0</inkml:trace>
  <inkml:trace contextRef="#ctx0" brushRef="#br0" timeOffset="-172386.49">24497 12391 1390 0,'0'0'0'0,"0"0"0"16,5 19 0-16,-5-19 48 0,0 0-48 0,14 10 48 15,13-10-48-15,-27 0 92 0,0 0-92 0,44-7 92 16,21-10-92-16,-65 17 65 0,0 0-65 0,67-14 65 16,-7 9-65-16,-60 5 34 0,0 0-34 0,48-5 35 15,-20 3-35-15,-28 2 6 0,0 0-6 0,16 4 7 16,-6 6-7-16,1 0-1352 0</inkml:trace>
  <inkml:trace contextRef="#ctx0" brushRef="#br0" timeOffset="-172252.49">24566 12656 1289 0,'0'0'0'0,"8"0"0"0,14 0 0 15,-22 0 25-15,0 0-25 0,38-7 25 0,21-7-25 16,-59 14 0-16,0 0 0 0,61-16 1 0,5 4-1 0,-1-3-945 16</inkml:trace>
  <inkml:trace contextRef="#ctx0" brushRef="#br0" timeOffset="-171875.23">26425 11686 1132 0,'0'0'0'0,"0"-6"0"15,-2-15 0-15,2 21 2 0,0 0-2 0,-3-21 3 0,1 9-3 16,2 12 59-16,0 0-59 0,0 0 60 15,0 0-60-15,0 0 81 0,0 0-81 0,7 24 81 0,10 26-81 16,-17-50 54-16,0 0-54 0,25 64 55 0,3 4-55 16,-28-68 49-16,0 0-49 0,29 60 49 0,1 1-49 15,-30-61 20-15,0 0-20 0,24 66 20 0,-6 13-20 16,-18-79 10-16,0 0-10 0,16 73 10 0,-9-37-10 16,0 1-1204-16</inkml:trace>
  <inkml:trace contextRef="#ctx0" brushRef="#br0" timeOffset="-171541">25504 12806 763 0,'0'0'0'0,"0"0"0"15,-7 0 0-15,7 0 6 0,0 0-6 0,0 0 6 16,4-12-6-16,-4 12 13 0,0 0-13 0,17-12 14 16,11-7-14-16,-28 19 14 0,0 0-14 0,44-21 14 15,18 0-14-15,-62 21 44 0,0 0-44 0,81-24 44 16,25-10-44-16,-106 34 140 0,0 0-140 0,136-40 141 16,25-4-141-16,-161 44 95 0,0 0-95 0,199-43 96 15,44-4-96-15,-243 47 71 0,0 0-71 0,265-39 72 0,15 2-72 16,-280 37 61-16,0 0-61 0,283-29 61 0,-14 5-61 15,-269 24 49-15,0 0-49 0,246-19 49 0,-24 10-49 16,-222 9 12-16,0 0-12 0,178 0 12 0,-46 9-12 16,2-1-1273-16</inkml:trace>
  <inkml:trace contextRef="#ctx0" brushRef="#br0" timeOffset="-171025.53">26060 13088 1143 0,'0'0'0'0,"0"0"0"15,0 0 0-15,0 0 42 0,0 0-42 0,5 2 43 16,-5-2-43-16,0 0 10 0,0 0-10 0,21 10 10 16,18 2-10-16,-39-12 35 0,0 0-35 0,44 16 35 15,-5 8-35-15,-39-24 36 0,0 0-36 0,30 33 37 16,-5 12-37-16,-25-45 33 0,0 0-33 0,12 52 33 15,-19 0-33-15,7-52 32 0,0 0-32 0,-20 54 32 0,-6 3-32 16,26-57 24-16,0 0-24 0,-30 52 24 0,-2-16-24 16,32-36 9-16,0 0-9 0,-33 21 10 0,1-18-10 15,32-3 1-15,0 0-1 0,-28-8 1 0,7-24-1 16,21 32-1-16,0 0 1 0,-16-29 0 0,10 12 0 16,6 17-1-16,0 0 1 0,2-11 0 0,-2 11 0 0,0 0 0 15,0 0 0-15,25 9 0 0,12 24 0 0,-37-33 0 16,0 0 0-16,46 40 1 0,-2-2-1 0,-44-38 5 15,0 0-5-15,46 34 5 0,8-3-5 0,-54-31 12 16,0 0-12-16,59 19 12 0,6-5-12 0,-65-14 17 16,0 0-17-16,58 4 17 0,-16-20-17 0,1 2-1183 0</inkml:trace>
  <inkml:trace contextRef="#ctx0" brushRef="#br0" timeOffset="-170812.02">26552 13035 1457 0,'0'0'0'0,"7"1"0"16,9 4 0-16,-16-5-1 0,0 0 1 0,19 6-1 15,1-3 1-15,-20-3-10 0,0 0 10 0,31 2-9 16,22-2 9-16,-53 0 1 0,0 0-1 0,62-2 2 16,5-1-2-16,-67 3 46 0,0 0-46 0,62-6 46 15,-4-2-46-15,-58 8 72 0,0 0-72 0,44-11 72 0,-18 6-72 16,-26 5 67-16,0 0-67 0,16-5 67 15,-7 2-67-15,-9 3 11 0,0 0-11 0,0 0 11 0,-10 10-11 16,-1 0-1314-16</inkml:trace>
  <inkml:trace contextRef="#ctx0" brushRef="#br0" timeOffset="-170661.37">26735 13125 1031 0,'0'0'0'0,"-1"8"0"0,-7 13 0 15,8-21-2-15,0 0 2 0,-8 31-1 0,1 5 1 0,7-36-9 16,0 0 9-16,-7 42-9 0,-1 1 9 0,8-43 4 15,0 0-4-15,-7 44 4 0,0 4-4 0,7-48 21 16,0 0-21-16,-5 47 21 0,0-4-21 0,5-43 43 0,0 0-43 16,0 31 44-16,5-14-44 0,0-3-801 0</inkml:trace>
  <inkml:trace contextRef="#ctx0" brushRef="#br0" timeOffset="-170495.34">26827 13125 1211 0,'0'0'0'0,"2"8"0"15,3 13 0-15,-5-21 3 0,0 0-3 0,9 31 4 16,1 2-4-16,-10-33 56 0,0 0-56 0,16 35 57 16,4-4-57-16,-20-31 79 0,0 0-79 0,24 34 80 15,6 8-80-15,-30-42 68 0,0 0-68 0,29 40 68 16,-10-11-68-16,-19-29 38 0,0 0-38 0,19 31 39 16,6 9-39-16,0 0-1218 0</inkml:trace>
  <inkml:trace contextRef="#ctx0" brushRef="#br0" timeOffset="-169925.95">27566 13284 1031 0,'0'0'0'0,"0"0"0"16,7 19 0-16,-7-19 114 0,0 0-114 0,5 10 114 15,-5-10-114-15,0 0 85 0,0 0-85 0,6 7 86 16,-6-7-86-16,0 0 59 0,0 0-59 0,7 0 60 15,2 0-60-15,-9 0 32 0,0 0-32 0,8 0 32 0,-8 0-32 16,0 0 18-16,0 0-18 0,7-2 18 0,-8-6-18 16,1 8 16-16,0 0-16 0,-4-4 16 0,-5 1-16 15,9 3 13-15,0 0-13 0,-10 0 14 0,-1 3-14 16,11-3 21-16,0 0-21 0,-7 2 22 0,7-2-22 16,0 0 28-16,0 0-28 0,-10 10 29 0,10-10-29 15,0 0 30-15,0 0-30 0,-9 4 31 0,9-4-31 16,0 0 29-16,0 0-29 0,0 0 30 0,12-4-30 15,-12 4 22-15,0 0-22 0,19-7 23 0,15-3-23 0,-2-2-1420 16</inkml:trace>
  <inkml:trace contextRef="#ctx0" brushRef="#br0" timeOffset="-169225.53">28275 12785 628 0,'0'0'0'15,"0"0"0"-15,9-8 0 0,-9 8 43 0,0 0-43 0,7-9 43 16,-2 2-43-16,-5 7 76 0,0 0-76 0,0 0 76 16,4-9-76-16,-4 9 61 0,0 0-61 0,0 0 62 15,0 0-62-15,0 0 60 0,0 0-60 0,7 4 61 16,-4 12-61-16,-3-16 59 0,0 0-59 0,6 27 60 16,4 8-60-16,-10-35 57 0,0 0-57 0,13 43 58 15,1 7-58-15,-14-50 53 0,0 0-53 0,14 63 54 16,4 18-54-16,-18-81 51 0,0 0-51 0,17 85 51 15,1-16-51-15,-18-69 42 0,0 0-42 0,14 50 43 0,-7-19-43 16,-7-31 32-16,0 0-32 0,7 19 32 16,2-1-32-16,-9-18 26 0,0 0-26 0,9 7 26 0,-2-2-26 15,-7-5 16-15,0 0-16 0,14 0 16 0,18-5-16 16,-32 5 9-16,0 0-9 0,38-7 10 0,3-11-10 16,-41 18 2-16,0 0-2 0,35-14 2 0,-14 9-2 15,1-5-1297-15</inkml:trace>
  <inkml:trace contextRef="#ctx0" brushRef="#br0" timeOffset="-169024.89">28198 13109 1166 0,'0'0'0'16,"0"0"0"-16,15 17 0 0,-15-17 3 0,0 0-3 15,13 11 3-15,-1-4-3 0,-12-7 6 0,0 0-6 0,27 1 6 16,24-4-6-16,-51 3 42 0,0 0-42 0,58-14 43 16,0-14-43-16,-58 28 44 0,0 0-44 0,62-29 44 15,8 12-44-15,1-2-958 0</inkml:trace>
  <inkml:trace contextRef="#ctx0" brushRef="#br0" timeOffset="-168390.96">28945 13540 1211 0,'0'0'0'16,"0"0"0"-16,4-12 0 0,-4 12 43 0,0 0-43 0,9-16 44 16,7-6-44-16,-16 22 99 0,0 0-99 15,19-26 100-15,-1-7-100 0,-18 33 74 0,0 0-74 0,16-28 74 16,-2 4-74-16,-14 24 53 0,0 0-53 0,12-24 53 16,-1-4-53-16,-11 28 41 0,0 0-41 0,7-19 42 15,-7 19-42-15,0 0 43 0,0 0-43 0,0-9 44 16,-9 1-44-16,9 8 38 0,0 0-38 0,-13-7 39 15,-1 9-39-15,14-2 33 0,0 0-33 0,-14 5 33 16,4-2-33-16,10-3 29 0,0 0-29 0,-7 4 30 16,1 4-30-16,6-8 24 0,0 0-24 0,-3 5 25 0,1 2-25 15,2-7 19-15,0 0-19 0,0 0 20 0,4 7-20 16,-4-7 13-16,0 0-13 0,10 7 14 0,13 4-14 16,-23-11 8-16,0 0-8 0,28 12 9 0,1 0-9 15,-29-12 6-15,0 0-6 0,30 15 7 0,0 6-7 16,-30-21 4-16,0 0-4 0,28 16 4 0,-7-2-4 15,-21-14 4-15,0 0-4 0,18 10 4 0,-3-1-4 16,-15-9 4-16,0 0-4 0,16 5 4 0,5-5-4 16,-21 0 1-16,0 0-1 0,30-5 2 0,11-14-2 0,-41 19 0 15,0 0 0-15,42-23 0 0,-3-3 0 0,0 0-1662 16</inkml:trace>
  <inkml:trace contextRef="#ctx0" brushRef="#br0" timeOffset="-164489">27545 11555 964 0,'0'0'0'0,"0"0"0"0,0 0 0 0,0 0 44 15,0 0-44-15,16 16 45 0,-16-16-45 0,0 0 95 16,0 0-95-16,16 10 95 0,15 5-95 0,-31-15 84 0,0 0-84 16,39 18 84-16,-2 3-84 0,-37-21 55 15,0 0-55-15,41 24 55 0,5 3-55 0,-46-27 40 0,0 0-40 16,38 33 40-16,-4 7-40 0,-34-40 14 0,0 0-14 16,25 33 14-16,-11-16-14 0,0 1-1162 0</inkml:trace>
  <inkml:trace contextRef="#ctx0" brushRef="#br0" timeOffset="-164307.95">27804 11410 1233 0,'0'0'0'0,"0"0"0"16,2 10 0-16,-2-10 35 0,0 0-35 0,-2 17 36 16,-5 11-36-16,7-28 38 0,0 0-38 0,-18 36 38 15,-13 9-38-15,31-45 20 0,0 0-20 0,-39 57 20 16,-3 23-20-16,42-80 20 0,0 0-20 0,-37 83 20 15,7-5-20-15,30-78 2 0,0 0-2 0,-20 76 3 0,10-5-3 16,-1 0-1039-16</inkml:trace>
  <inkml:trace contextRef="#ctx0" brushRef="#br0" timeOffset="-163725.15">28487 11417 1076 0,'0'0'0'0,"0"0"0"16,10-13 0-16,-10 13 38 0,0 0-38 0,11-8 39 15,3 1-39-15,-14 7 42 0,0 0-42 0,27-5 42 16,15 1-42-16,-42 4 65 0,0 0-65 0,46 5 65 0,1 13-65 16,-47-18 56-16,0 0-56 0,37 29 57 15,-14 9-57-15,-23-38 50 0,0 0-50 0,6 47 50 0,-19 1-50 16,13-48 40-16,0 0-40 0,-28 61 41 0,-14 13-41 16,42-74 31-16,0 0-31 0,-46 76 31 0,4-15-31 15,42-61 16-15,0 0-16 0,-36 43 17 0,10-17-17 16,26-26 4-16,0 0-4 0,-21 12 5 0,5-13-5 15,16 1 0-15,0 0 0 0,-9-12 0 0,5-9 0 0,4 21-2 16,0 0 2-16,0-16-1 0,6 4 1 16,-6 12-2-16,0 0 2 0,7-5-1 0,0 3 1 0,-7 2-1 15,0 0 1-15,26 9-1 0,31 13 1 0,-57-22 0 16,0 0 0-16,69 26 0 0,-1-2 0 0,-68-24 0 0,0 0 0 16,62 23 0-16,-20-4 0 0,-42-19-1 0,0 0 1 15,36 17 0-15,-1 1 0 0,0 1-1257 0</inkml:trace>
  <inkml:trace contextRef="#ctx0" brushRef="#br0" timeOffset="-163545.55">29141 11631 1468 0,'0'0'0'0,"0"0"0"16,0 0 0-16,0 0 23 0,0 0-23 0,0 0 24 15,7 7-24-15,-7-7 46 0,0 0-46 0,0 0 47 16,0 0-47-16,0 0 4 0,0 0-4 0,-7 2 4 16,7-2-4-16,0 0-1152 0</inkml:trace>
  <inkml:trace contextRef="#ctx0" brushRef="#br0" timeOffset="-163057.39">29506 11458 1099 0,'0'0'0'0,"-1"-7"0"16,-3-8 0-16,4 15 46 0,0 0-46 0,0-19 46 16,7-1-46-16,-7 20 83 0,0 0-83 0,16-17 84 15,9 2-84-15,-25 15 45 0,0 0-45 0,37-9 46 16,14 7-46-16,-51 2 28 0,0 0-28 0,53 9 29 16,-9 8-29-16,-44-17 40 0,0 0-40 0,33 28 41 15,-4 10-41-15,-29-38 42 0,0 0-42 0,12 41 43 16,-17-2-43-16,5-39 37 0,0 0-37 0,-21 39 37 15,-15-2-37-15,36-37 32 0,0 0-32 0,-42 43 33 16,0 5-33-16,42-48 26 0,0 0-26 0,-36 42 27 16,10-21-27-16,26-21 16 0,0 0-16 0,-20 3 16 15,10-20-16-15,10 17 9 0,0 0-9 0,-4-19 10 0,8 7-10 16,-4 12 6-16,0 0-6 0,9-9 6 0,3 6-6 16,-12 3 3-16,0 0-3 0,26 12 3 0,20 14-3 15,-46-26 4-15,0 0-4 0,50 34 4 0,-3 4-4 16,-47-38 4-16,0 0-4 0,43 37 5 0,1-1-5 15,-44-36 5-15,0 0-5 0,44 31 6 0,-7-7-6 0,0 1-1411 16</inkml:trace>
  <inkml:trace contextRef="#ctx0" brushRef="#br0" timeOffset="-162418.22">29099 11577 763 0,'0'0'0'15,"0"0"0"-15,7 2 0 0,-7-2 12 0,0 0-12 16,0 0 12-16,9 7-12 0,-9-7 29 0,0 0-29 16,0 0 29-16,5 9-29 0,-5-9 30 0,0 0-30 0,0 0 31 15,7 3-31-15,-7-3 39 0,0 0-39 0,0 0 40 16,7 4-40-16,-7-4 52 0,0 0-52 0,0 0 52 16,9 0-52-16,-9 0 75 0,0 0-75 0,7-7 75 15,0 2-75-15,-7 5 71 0,0 0-71 0,7-11 71 16,-2 1-71-16,-5 10 57 0,0 0-57 0,0-9 57 15,0 9-57-15,0 0 49 0,0 0-49 0,-8-3 49 16,1 13-49-16,7-10 35 0,0 0-35 0,-9 23 35 16,0 13-35-16,0 0-1188 0</inkml:trace>
  <inkml:trace contextRef="#ctx0" brushRef="#br0" timeOffset="-161858.02">28317 12268 539 0,'0'0'0'0,"0"0"0"16,11 16 0-16,-11-16 73 0,0 0-73 0,7 10 74 16,-7-10-74-16,0 0 103 0,0 0-103 0,14 7 103 15,2-7-103-15,-16 0 70 0,0 0-70 0,32 0 71 0,26 3-71 16,-58-3 41-16,0 0-41 0,83 0 42 0,25-8-42 16,-108 8 54-16,0 0-54 0,123-14 55 0,16-4-55 15,-139 18 50-15,0 0-50 0,150-12 50 0,23 7-50 16,-173 5 60-16,0 0-60 0,192-3 61 0,11 3-61 15,-203 0 63-15,0 0-63 0,203 0 64 0,-11 8-64 16,-192-8 52-16,0 0-52 0,171 7 53 0,-21-5-53 16,-150-2 54-16,0 0-54 0,106 0 54 0,-46 0-54 15,-60 0 41-15,0 0-41 0,39 0 41 0,-18 0-41 16,-21 0 26-16,0 0-26 0,16-2 26 0,-2-5-26 0,-14 7 5 16,0 0-5-16,7-17 5 0,-12-18-5 0,0 1-1388 15</inkml:trace>
  <inkml:trace contextRef="#ctx0" brushRef="#br0" timeOffset="-144425.15">23118 15066 863 0,'0'0'0'16,"0"0"0"-16,0 0 0 15,0 0 48-15,0 0-48 0,-25 5 48 0,12-5-48 0,13 0 104 0,0 0-104 16,-7 2 104-16,7-2-104 0,0 0 81 0,0 0-81 0,-3 30 81 16,5 23-81-16,-2-53 42 0,0 0-42 15,5 76 42-15,4 23-42 0,-9-99 28 0,0 0-28 0,12 114 28 16,2 13-28-16,-14-127 22 0,0 0-22 0,21 129 23 16,2-14-23-16,-23-115 19 0,0 0-19 0,36 109 19 15,8-16-19-15,-44-93 20 0,0 0-20 0,47 73 20 16,1-30-20-16,-48-43 8 0,0 0-8 0,53 17 8 15,3-27-8-15,-56 10 5 0,0 0-5 0,53-33 5 16,-10-21-5-16,-1 1-1154 0</inkml:trace>
  <inkml:trace contextRef="#ctx0" brushRef="#br0" timeOffset="-144239.22">22737 15703 1233 0,'0'0'0'0,"0"0"0"0,17 16 0 16,-17-16 29-16,0 0-29 0,25 10 30 0,24-5-30 0,-49-5 60 15,0 0-60-15,57-5 61 0,6-11-61 0,-63 16 35 16,0 0-35-16,73-24 36 0,13 0-36 0,-86 24 13 16,0 0-13-16,85-31 14 0,-15 1-14 0,1-2-1074 0</inkml:trace>
  <inkml:trace contextRef="#ctx0" brushRef="#br0" timeOffset="-143740.91">23857 16423 863 0,'0'0'0'0,"0"0"0"0,0 0 0 15,0 0 1-15,0 0-1 0,19-17 2 0,16-9-2 16,-35 26 8-16,0 0-8 0,34-35 8 0,-8-5-8 15,-26 40 69-15,0 0-69 0,21-52 69 0,-1-13-69 16,-20 65 91-16,0 0-91 0,16-71 92 0,-7 8-92 16,-9 63 79-16,0 0-79 0,1-52 80 0,-6 16-80 15,5 36 88-15,0 0-88 0,-12-26 89 0,-4 12-89 0,16 14 73 16,0 0-73-16,-23 0 74 0,0 12-74 0,23-12 60 16,0 0-60-16,-18 18 61 0,4 3-61 0,14-21 47 0,0 0-47 15,-9 20 48-15,6 5-48 0,3-25 34 0,0 0-34 16,5 31 34-16,13 12-34 0,-18-43 22 0,0 0-22 15,26 48 22-15,9 3-22 0,-35-51 15 0,0 0-15 16,46 50 15-16,9 3-15 0,-55-53 10 0,0 0-10 16,51 49 11-16,-10-13-11 0,-41-36 9 0,0 0-9 15,31 30 10-15,-4-6-10 0,-27-24 2 0,0 0-2 0,33 15 2 16,15-11-2-16,-48-4 0 0,0 0 0 0,49-19 1 16,1-30-1-16,-3 1-1507 0</inkml:trace>
  <inkml:trace contextRef="#ctx0" brushRef="#br0" timeOffset="-141863.86">24827 15447 908 0,'0'0'0'0,"0"0"0"0,0 0 0 0,0 0 44 15,0 0-44-15,12 26 44 0,-5-21-44 0,-7-5 83 16,0 0-83-16,16-5 84 0,12-9-84 0,-28 14 79 0,0 0-79 16,43-17 79-16,15-2-79 15,-58 19 53-15,0 0-53 0,65-21 54 0,4-3-54 0,-69 24 28 0,0 0-28 16,60-21 28-16,-18 11-28 0,-42 10 20 0,0 0-20 16,28-6 21-16,-12 6-21 0,2 0-1084 0</inkml:trace>
  <inkml:trace contextRef="#ctx0" brushRef="#br0" timeOffset="-141702.1">24883 15745 1244 0,'0'0'0'0,"0"0"0"16,-2 12 0-16,2-12 30 0,0 0-30 0,-3 12 31 16,1-5-31-16,2-7 57 0,0 0-57 0,9 5 58 15,14 2-58-15,-23-7 23 0,0 0-23 0,42 3 24 16,23-8-24-16,-65 5 3 0,0 0-3 0,78-15 4 0,0-13-4 15,1-2-1046-15</inkml:trace>
  <inkml:trace contextRef="#ctx0" brushRef="#br0" timeOffset="-141191.09">26841 15122 718 0,'0'0'0'0,"-10"-2"0"15,-19-2 0-15,29 4 22 0,0 0-22 0,-35 0 23 16,0 6-23-16,35-6 47 0,0 0-47 0,-30 13 48 16,5 17-48-16,25-30 51 0,0 0-51 0,-19 50 52 15,3 24-52-15,16-74 69 0,0 0-69 0,-13 84 69 16,3-5-69-16,10-79 53 0,0 0-53 0,-2 75 54 16,13-6-54-16,-11-69 45 0,0 0-45 0,21 66 46 15,12-2-46-15,-33-64 36 0,0 0-36 0,46 48 37 16,14-20-37-16,-60-28 31 0,0 0-31 0,65 10 31 0,4-12-31 15,-69 2 23-15,0 0-23 0,64-24 23 0,-10-19-23 16,-54 43 35-16,0 0-35 0,50-57 36 0,-4-6-36 16,-46 63 26-16,0 0-26 0,31-72 27 0,-22-10-27 15,-9 82 31-15,0 0-31 0,-16-90 31 0,-22-6-31 16,38 96 31-16,0 0-31 0,-59-80 32 0,-16 28-32 16,75 52 37-16,0 0-37 0,-78-28 38 0,9 28-38 15,69 0 36-15,0 0-36 0,-58 21 37 0,16 19-37 0,42-40 17 16,0 0-17-16,-23 52 17 0,19 7-17 0,4-59 9 15,0 0-9-15,7 48 9 0,6-22-9 16,-1 0-1386-16</inkml:trace>
  <inkml:trace contextRef="#ctx0" brushRef="#br0" timeOffset="-140859.28">27776 15483 964 0,'0'0'0'0,"0"0"0"16,-5 12 0-16,5-12 10 0,0 0-10 16,-6 7 10-16,-1-1-10 0,7-6 40 0,0 0-40 0,0 0 40 15,0 0-40-15,0 0 46 0,0 0-46 0,0 0 46 16,0 5-46-16,0-5 59 0,0 0-59 0,0 0 59 15,0 0-59-15,0 0 69 0,0 0-69 0,-1-5 69 0,-8-4-69 16,9 9 63-16,0 0-63 0,-14-4 64 0,-2 1-64 16,16 3 61-16,0 0-61 0,-16 3 61 0,5-3-61 15,11 0 66-15,0 0-66 0,-7 0 67 0,7 0-67 16,0 0 43-16,0 0-43 0,-7-6 43 0,7 6-43 16,0 0 29-16,0 0-29 0,18-6 30 0,14-2-30 15,-1-1-1395-15</inkml:trace>
  <inkml:trace contextRef="#ctx0" brushRef="#br0" timeOffset="-140308">28240 15122 1255 0,'0'0'0'0,"0"0"0"16,10-18 0-16,-10 18 25 0,0 0-25 0,13-14 26 15,6 2-26-15,-19 12 37 0,0 0-37 0,28-10 37 16,11-2-37-16,-39 12 66 0,0 0-66 0,39-11 66 15,-9 10-66-15,-30 1 66 0,0 0-66 0,34 8 67 16,17 15-67-16,-51-23 56 0,0 0-56 0,49 31 57 0,-14 5-57 16,-35-36 47-16,0 0-47 0,13 52 47 0,-22 21-47 15,9-73 29-15,0 0-29 0,-21 74 29 0,-11-16-29 16,32-58 17-16,0 0-17 0,-34 43 17 0,4-9-17 16,30-34 4-16,0 0-4 0,-22 25 5 0,6-15-5 15,16-10 2-15,0 0-2 0,-11 9 2 16,11-9-2-16,0 0 1 0,0 0-1 0,0 0 1 0,0 0-1 15,0 0 1-15,0 0-1 0,19 1 1 0,26 1-1 16,-45-2 1-16,0 0-1 0,56 9 1 0,8 3-1 0,-64-12 3 16,0 0-3-16,58 17 4 0,-18 11-4 0,-40-28 5 15,0 0-5-15,25 43 6 0,-18 16-6 0,-7-59 9 0,0 0-9 16,-23 61 10-16,-30-10-10 0,53-51 7 0,0 0-7 16,-70 45 8-16,-8-8-8 0,78-37 1 0,0 0-1 15,-78 26 2-15,-3-9-2 0,81-17-1 0,0 0 1 16,-72 7 0-16,17-10 0 0,55 3-3 0,0 0 3 15,-35-23-2-15,23-24 2 0,1 1-1449 0</inkml:trace>
  <inkml:trace contextRef="#ctx0" brushRef="#br0" timeOffset="-139857.78">29268 15115 1211 0,'0'0'0'0,"0"7"0"0,0 6 0 16,0-13 0-16,0 0 0 0,0 20 1 0,-2 5-1 15,2-25 0-15,0 0 0 0,-5 35 0 0,-2 10 0 16,7-45 32-16,0 0-32 0,-5 45 33 0,3-5-33 0,2-40 42 16,0 0-42-16,2 29 43 0,3-15-43 0,-5-14 46 15,0 0-46-15,9 5 46 0,5-3-46 0,-14-2 44 16,0 0-44-16,23-3 44 0,12-8-44 0,-35 11 41 0,0 0-41 16,43-14 42-16,6 1-42 0,-49 13 37 0,0 0-37 15,49-4 37-15,-1 16-37 0,-48-12 44 0,0 0-44 16,44 21 44-16,-14 5-44 0,-30-26 42 0,0 0-42 15,19 35 43-15,-10 11-43 0,-9-46 39 0,0 0-39 0,-10 47 39 16,-24 3-39-16,34-50 30 0,0 0-30 0,-47 50 31 16,-8 2-31-16,55-52 25 0,0 0-25 0,-58 40 25 15,1-17-25-15,57-23 10 0,0 0-10 0,-54 10 10 16,-1-10-10-16,55 0 0 0,0 0 0 0,-41-12 1 16,17-21-1-16,-1 2-1502 0</inkml:trace>
  <inkml:trace contextRef="#ctx0" brushRef="#br0" timeOffset="-139689.46">29219 15101 1323 0,'0'0'0'0,"0"0"0"0,14 2 0 15,-14-2 1-15,0 0-1 0,16 3 1 0,7-1-1 16,-23-2 0-16,0 0 0 0,39-4 1 0,17-1-1 16,-56 5 12-16,0 0-12 0,76-9 13 0,17-1-13 15,-93 10 47-15,0 0-47 0,96-12 48 0,-8 0-48 16,-88 12 65-16,0 0-65 0,86-11 65 0,1 5-65 15,-87 6 24-15,0 0-24 0,68-6 25 0,-29 5-25 0,-2-1-1159 16</inkml:trace>
  <inkml:trace contextRef="#ctx0" brushRef="#br0" timeOffset="-139171.75">27058 16229 1009 0,'0'0'0'0,"0"0"0"0,4 17 0 16,-4-17 26-16,0 0-26 0,3 14 27 0,1-5-27 16,-4-9 53-16,0 0-53 0,0 0 54 0,12 9-54 15,-12-9 91-15,0 0-91 0,26 3 91 0,29 4-91 16,-55-7 59-16,0 0-59 0,78 7 60 0,24-4-60 15,-102-3 50-15,0 0-50 0,115 0 50 0,15-1-50 0,-130 1 50 16,0 0-50-16,138-4 50 0,10-1-50 16,-148 5 35-16,0 0-35 0,152-3 35 0,10 1-35 0,-162 2 33 15,0 0-33-15,173-5 34 0,3-6-34 0,-176 11 32 16,0 0-32-16,164-12 33 0,-23 0-33 0,-141 12 34 0,0 0-34 16,133-9 35-16,-5-1-35 0,-128 10 31 0,0 0-31 15,101-7 31-15,-36 5-31 0,-65 2 19 0,0 0-19 16,46 0 19-16,-21 4-19 0,-25-4 10 0,0 0-10 15,16 3 10-15,-6 2-10 0,-10-5 2 0,0 0-2 16,7 18 3-16,-3 20-3 0,-1 0-1490 0</inkml:trace>
  <inkml:trace contextRef="#ctx0" brushRef="#br0" timeOffset="-138878.62">28303 16643 1155 0,'0'0'0'0,"0"7"0"0,2 10 0 16,-2-17 8-16,0 0-8 0,4 23 8 0,-1 1-8 15,-3-24 32-15,0 0-32 0,7 29 32 0,6 13-32 16,-13-42 47-16,0 0-47 0,14 45 48 0,-2-2-48 16,-12-43 35-16,0 0-35 0,9 50 35 0,-4 9-35 0,-5-59 30 15,0 0-30-15,2 55 31 0,-6-13-31 0,4-42 17 16,0 0-17-16,-3 29 17 0,3-10-17 0,0 0-1062 16</inkml:trace>
  <inkml:trace contextRef="#ctx0" brushRef="#br0" timeOffset="-138408.02">28282 16650 1143 0,'0'0'0'0,"2"-9"0"16,3-15 0-16,-5 24 20 0,0 0-20 0,11-33 21 15,5-3-21-15,-16 36 78 0,0 0-78 0,21-35 79 16,4 6-79-16,-25 29 79 0,0 0-79 0,24-19 80 15,-1 6-80-15,-23 13 67 0,0 0-67 0,30-6 67 16,13-1-67-16,-43 7 53 0,0 0-53 0,49-4 54 16,-1 4-54-16,-48 0 44 0,0 0-44 0,42 4 44 15,-5 3-44-15,-37-7 42 0,0 0-42 0,28 12 42 0,-8 7-42 16,-20-19 34-16,0 0-34 0,7 33 34 0,-14 25-34 16,7-58 27-16,0 0-27 0,-25 63 28 0,-14-6-28 15,39-57 14-15,0 0-14 0,-41 47 15 0,6-9-15 16,35-38 12-16,0 0-12 0,-26 27 12 0,8-8-12 15,18-19 5-15,0 0-5 0,-9 12 5 0,8-3-5 16,1-9 0-16,0 0 0 0,0 0 0 0,15 10 0 16,-15-10-1-16,0 0 1 0,27 6-1 0,24 2 1 15,-51-8-2-15,0 0 2 0,62 9-2 0,-1 1 2 0,-61-10-4 16,0 0 4-16,52 9-3 0,-26-4 3 0,-26-5-4 16,0 0 4-16,18 24-3 0,-1 30 3 0,-17-54-1 0,0 0 1 15,0 62 0-15,-28-3 0 0,28-59 0 16,0 0 0-16,-60 52 1 0,-30-5-1 0,90-47 2 0,0 0-2 15,-109 40 3-15,-9-2-3 0,118-38 2 0,0 0-2 16,-119 26 3-16,10-14-3 0,109-12 0 0,0 0 0 16,-86 3 0-16,27-6 0 0,1-1-1507 0</inkml:trace>
  <inkml:trace contextRef="#ctx0" brushRef="#br0" timeOffset="-136824.08">21976 14602 236 0,'0'0'0'0,"0"0"0"0,30 0 0 16,-30 0 4-16,0 0-4 0,23-1 4 0,-2-3-4 15,-21 4 39-15,0 0-39 0,22-5 40 0,0-2-40 16,-22 7 72-16,0 0-72 0,32-5 72 0,0 2-72 16,-32 3 84-16,0 0-84 0,37-4 85 0,12-1-85 15,-49 5 45-15,0 0-45 0,60-7 45 0,14 0-45 16,-74 7 31-16,0 0-31 0,82-7 31 0,0-2-31 0,-82 9 35 16,0 0-35-16,92-8 35 0,21-3-35 0,-113 11 38 15,0 0-38-15,122-8 39 0,3-4-39 0,-125 12 60 16,0 0-60-16,136-12 61 0,12 3-61 0,-148 9 60 0,0 0-60 15,173-9 60-15,17-1-60 0,-190 10 59 0,0 0-59 16,205-12 59-16,3-4-59 0,-208 16 51 0,0 0-51 16,222-19 51-16,17-5-51 0,-239 24 42 0,0 0-42 15,239-24 43-15,7 3-43 0,-246 21 37 0,0 0-37 0,252-17 38 16,4 1-38-16,-256 16 29 0,0 0-29 0,259-14 29 16,4 6-29-16,-263 8 24 0,0 0-24 0,268-9 25 15,2-7-25-15,-270 16 23 0,0 0-23 0,270-15 24 16,-1 3-24-16,-269 12 21 0,0 0-21 0,269-9 21 15,-3 0-21-15,-266 9 19 0,0 0-19 0,263-7 20 16,-4 4-20-16,-259 3 14 0,0 0-14 0,250-4 14 16,-13 3-14-16,-237 1 12 0,0 0-12 0,219 1 12 15,-13 5-12-15,-206-6 11 0,0 0-11 0,182 7 11 16,-27 3-11-16,-155-10 8 0,0 0-8 0,129 9 9 16,-24 6-9-16,-105-15 8 0,0 0-8 0,89 16 8 15,-15 5-8-15,-74-21 7 0,0 0-7 0,76 15 8 0,-1 6-8 16,-75-21 9-16,0 0-9 0,69 22 10 0,-9 4-10 15,-60-26 9-15,0 0-9 0,48 25 9 0,-16-10-9 16,-32-15 9-16,0 0-9 0,31 19 9 0,12 11-9 16,-43-30 7-16,0 0-7 0,37 26 8 0,-18-11-8 15,-19-15 6-15,0 0-6 0,18 17 6 0,-2 8-6 16,-16-25 4-16,0 0-4 0,14 31 4 0,-4 3-4 0,-10-34 4 16,0 0-4-16,9 44 4 0,0 14-4 0,-9-58 4 15,0 0-4-15,11 68 5 0,-1 17-5 0,-10-85 5 16,0 0-5-16,14 85 5 0,6-6-5 0,-20-79 5 0,0 0-5 15,21 88 6-15,0 18-6 0,-21-106 6 0,0 0-6 16,19 106 6-16,-1-6-6 0,-18-100 5 0,0 0-5 16,16 104 5-16,0 10-5 0,-16-114 5 0,0 0-5 15,16 118 6-15,-4-9-6 0,-12-109 7 0,0 0-7 0,11 114 7 16,-3 12-7-16,-8-126 7 0,0 0-7 16,9 128 8-16,2-1-8 0,-11-127 11 0,0 0-11 0,9 123 11 15,-4 5-11-15,-5-128 14 0,0 0-14 0,5 124 15 16,2-3-15-16,-7-121 15 0,0 0-15 0,4 111 16 15,-10-9-16-15,6-102 16 0,0 0-16 0,-8 92 16 16,-1-16-16-16,9-76 14 0,0 0-14 0,-14 74 14 16,-7 1-14-16,21-75 14 0,0 0-14 0,-29 67 15 15,-9-10-15-15,38-57 16 0,0 0-16 0,-50 47 17 16,-10-10-17-16,60-37 13 0,0 0-13 0,-65 31 13 16,0-4-13-16,65-27 10 0,0 0-10 0,-80 23 10 0,-22-6-10 15,102-17 6-15,0 0-6 0,-111 14 7 0,-6-2-7 16,117-12 3-16,0 0-3 0,-123 11 3 0,-16-1-3 15,139-10 1-15,0 0-1 0,-150 10 2 0,-16-3-2 16,166-7 0-16,0 0 0 0,-175 9 1 0,-5 5-1 16,180-14 0-16,0 0 0 0,-195 17 0 0,-14 0 0 15,209-17 0-15,0 0 0 0,-224 18 0 0,-12 2 0 16,236-20 0-16,0 0 0 0,-242 21 0 0,-10 0 0 16,252-21 0-16,0 0 0 0,-261 22 0 0,-4-3 0 0,265-19 0 15,0 0 0-15,-261 18 0 0,4 1 0 0,257-19 0 16,0 0 0-16,-252 21 0 0,-4 3 0 0,256-24 0 15,0 0 0-15,-256 26 0 0,4 0 0 0,252-26 0 0,0 0 0 16,-256 26 0-16,-1 1 0 0,257-27-1 0,0 0 1 16,-258 26 0-16,1-3 0 0,257-23-1 0,0 0 1 15,-254 22 0-15,5 4 0 0,249-26-1 0,0 0 1 16,-228 23 0-16,22-6 0 0,206-17-1 0,0 0 1 0,-184 7-1 16,17-12 1-16,167 5-3 0,0 0 3 15,-143-14-2-15,18-7 2 0,125 21-6 0,0 0 6 0,-108-33-5 16,11-13 5-16,0-3-1707 0</inkml:trace>
  <inkml:trace contextRef="#ctx0" brushRef="#br0" timeOffset="-136208.09">22132 14554 662 0,'0'0'0'15,"0"0"0"-15,-6-12 0 0,6 12 2 0,0 0-2 16,-9-12 3-16,2 0-3 0,7 12 5 0,0 0-5 16,-7-12 5-16,0 8-5 0,7 4 16 0,0 0-16 15,-5-2 17-15,-4 2-17 0,9 0 18 16,0 0-18-16,-14 4 18 0,-2 3-18 0,16-7 18 0,0 0-18 0,-16 12 18 15,-5 7-18-15,21-19 20 0,0 0-20 0,-18 26 20 16,3 2-20-16,15-28 26 0,0 0-26 0,-9 36 27 16,0 16-27-16,9-52 31 0,0 0-31 0,-4 67 32 15,8 15-32-15,-4-82 35 0,0 0-35 0,9 86 35 16,5-1-35-16,-14-85 35 0,0 0-35 0,18 88 35 16,-1 18-35-16,-17-106 34 0,0 0-34 0,20 109 34 15,-5-2-34-15,-15-107 45 0,0 0-45 0,16 114 46 0,0 18-46 16,-16-132 37-16,0 0-37 0,14 135 38 0,2 8-38 15,-16-143 32-15,0 0-32 0,20 146 33 0,1 1-33 16,-21-147 27-16,0 0-27 0,26 150 27 0,9 15-27 16,-35-165 22-16,0 0-22 0,38 166 23 0,6-5-23 15,-44-161 16-15,0 0-16 0,45 152 16 0,-2-5-16 16,-43-147 11-16,0 0-11 0,39 144 12 0,-4 3-12 16,-35-147 10-16,0 0-10 0,32 144 10 0,-13-16-10 15,-19-128 10-15,0 0-10 0,18 114 11 0,-2-15-11 0,-16-99 10 16,0 0-10-16,14 81 10 0,0-20-10 0,0-1-1134 15</inkml:trace>
  <inkml:trace contextRef="#ctx0" brushRef="#br0" timeOffset="-135458.5">31014 14900 1211 0,'0'0'0'0,"0"0"0"16,0 0 0-16,0 0 53 0,0 0-53 0,9 19 54 15,2 4-54-15,-11-23 103 0,0 0-103 0,10 29 104 16,-1 6-104-16,-9-35 75 0,0 0-75 0,6 33 76 16,-5-2-76-16,-1-31 43 0,0 0-43 0,2 26 44 15,3-6-44-15,-5-20 25 0,0 0-25 0,7 14 25 16,-1-7-25-16,-6-7 20 0,0 0-20 0,19-3 21 15,31-11-21-15,-50 14 18 0,0 0-18 0,63-24 19 0,15-9-19 16,-78 33 21-16,0 0-21 0,79-38 22 0,0 0-22 16,-79 38 25-16,0 0-25 0,74-40 25 0,-3 4-25 15,-71 36 30-15,0 0-30 0,65-33 31 0,2 5-31 16,-67 28 34-16,0 0-34 0,55-23 35 0,-21 10-35 16,-34 13 21-16,0 0-21 0,22-7 22 0,-6 5-22 0,-16 2 21 15,0 0-21-15,11-5 22 0,-4-9-22 16,0 2-1590-16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10:55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4480 922 789 0,'9'49'0'16,"-9"-49"111"-16,0 0-111 0,9 92 112 0,0 6-112 15,-9-98 86-15,0 0-86 0,5 104 86 0,-5-4-86 16,0-100 64-16,0 0-64 0,0 94 64 0,-5-1-64 15,5-93 54-15,0 0-54 0,-13 76 55 0,-1-18-55 16,14-58 34-16,0 0-34 0,-14 39 35 0,2-18-35 0,12-21 30 16,0 0-30-16,-14-3 30 0,-9-22-30 0,23 25 38 15,0 0-38-15,-27-51 38 0,4-33-38 0,23 84 45 16,0 0-45-16,-14-103 46 0,5-10-46 0,9 113 44 0,0 0-44 16,0-118 44-16,11-3-44 0,-11 121 43 0,0 0-43 15,14-109 43-15,7 19-43 0,-21 90 38 0,0 0-38 16,27-76 39-16,6 3-39 0,-33 73 30 0,0 0-30 15,44-57 30-15,6 14-30 0,-50 43 25 0,0 0-25 16,54-29 25-16,8 10-25 0,-62 19 19 0,0 0-19 0,65-4 19 16,8 16-19-16,-73-12 17 0,0 0-17 0,62 35 18 15,-22 22-18-15,-40-57 11 0,0 0-11 0,19 73 11 16,-24 5-11-16,5-78 8 0,0 0-8 0,-26 88 9 16,-20 4-9-16,46-92 6 0,0 0-6 0,-58 90 7 15,-2-18-7-15,60-72 4 0,0 0-4 0,-59 57 4 16,19-17-4-16,40-40 3 0,0 0-3 0,-30 21 3 15,14-14-3-15,16-7 3 0,0 0-3 0,-9-7 4 16,6-5-4-16,3 12 4 0,0 0-4 0,3-21 4 16,6-7-4-16,-9 28 4 0,0 0-4 0,16-17 5 15,9 17-5-15,-25 0 4 0,0 0-4 0,28 9 4 0,12 11-4 16,-40-20 4-16,0 0-4 0,55 28 5 16,17 0-5-16,-72-28 0 0,0 0 0 0,73 33 1 0,-10 0-1 15,-63-33-1-15,0 0 1 0,64 31-1 0,1 2 1 16,-1-2-1633-16</inkml:trace>
  <inkml:trace contextRef="#ctx0" brushRef="#br0" timeOffset="249.29">5659 720 1736 0,'-18'3'0'0,"18"-3"46"0,0 0-46 0,-55 33 46 16,-7 24-46-16,62-57 40 0,0 0-40 0,-59 73 40 15,-8 31-40-15,67-104 5 0,0 0-5 0,-68 109 6 16,8 2-6-16,60-111 19 0,0 0-19 0,-38 116 20 16,36-4-20-16,2-112 15 0,0 0-15 0,32 97 16 15,35-28-16-15,-67-69 12 0,0 0-12 0,91 42 13 16,17-35-13-16,0-2-1451 0</inkml:trace>
  <inkml:trace contextRef="#ctx0" brushRef="#br0" timeOffset="1164.14">7304 1059 833 0,'4'-9'0'0,"-4"9"140"0,0 0-140 0,0-43 140 15,-4 7-140-15,4 36 87 0,0 0-87 0,-14-33 88 16,-5 9-88-16,19 24 37 0,0 0-37 16,-41-9 38-16,-26 9-38 0,67 0 34 0,0 0-34 0,-72 14 35 15,-4 14-35-15,76-28 28 0,0 0-28 0,-60 36 29 16,14 7-29-16,46-43 25 0,0 0-25 0,-21 50 26 15,25 9-26-15,-4-59 20 0,0 0-20 0,31 61 21 16,27-1-21-16,-58-60 14 0,0 0-14 0,73 61 15 16,4-4-15-16,-77-57 9 0,0 0-9 0,73 66 10 15,-24 1-10-15,-49-67 5 0,0 0-5 0,27 61 6 16,-22-13-6-16,-5-48 7 0,0 0-7 0,-9 37 8 0,-14-13-8 16,23-24 9-16,0 0-9 0,-37 12 9 0,-19-15-9 15,56 3 11-15,0 0-11 0,-60-21 11 0,1-10-11 16,59 31 5-16,0 0-5 0,-37-45 6 0,16-4-6 15,21 49 0-15,0 0 0 0,7-53 0 0,25 1 0 16,0 0-1220-16</inkml:trace>
  <inkml:trace contextRef="#ctx0" brushRef="#br0" timeOffset="1696.53">7650 1289 993 0,'0'0'0'0,"0"0"19"0,0 0-19 15,18-3 20-15,-4-6-20 0,-14 9-1 0,0 0 1 16,5-15 0-16,-5-3 0 0,0 18 7 0,0 0-7 16,-3-19 7-16,1 11-7 0,2 8 34 0,0 0-34 0,-18 0 35 15,-22 12-35-15,40-12 54 0,0 0-54 0,-45 24 55 16,8 9-55-16,37-33 75 0,0 0-75 0,-26 36 76 16,15 4-76-16,11-40 62 0,0 0-62 0,9 36 63 15,23-6-63-15,-32-30 48 0,0 0-48 0,42 24 49 16,13-8-49-16,-55-16 41 0,0 0-41 0,62 6 41 15,5-12-41-15,-67 6 33 0,0 0-33 0,72-13 34 16,9-7-34-16,-81 20 32 0,0 0-32 0,78-28 32 16,-15-8-32-16,-63 36 24 0,0 0-24 0,50-42 24 15,-15-13-24-15,-35 55 16 0,0 0-16 0,25-57 17 16,-13-1-17-16,-12 58 22 0,0 0-22 0,5-39 22 0,-1 18-22 16,-4 21 20-16,0 0-20 0,0 0 20 0,3 38-20 15,-3-38 19-15,0 0-19 0,7 48 20 0,2 4-20 16,-9-52 16-16,0 0-16 0,18 52 17 0,8-15-17 15,-26-37 12-15,0 0-12 0,27 29 12 0,4-1-12 16,-31-28 7-16,0 0-7 0,36 19 8 0,6-11-8 16,-42-8 7-16,0 0-7 0,46 0 7 0,2-7-7 15,-48 7 5-15,0 0-5 0,42-17 6 0,-3-11-6 16,-39 28 4-16,0 0-4 0,31-32 5 0,-2-12-5 16,-29 44 6-16,0 0-6 0,23-38 6 0,-6 7-6 0,-17 31 5 15,0 0-5-15,13-15 6 0,1 13-6 0,-14 2 4 0,0 0-4 16,14 17 5-16,-5 19-5 0,-9-36 4 15,0 0-4-15,8 45 4 0,-4-5-4 0,-4-40 3 0,0 0-3 16,2 37 3-16,-6 2-3 0,4-39 1 0,0 0-1 16,-5 33 1-16,0-8-1 0,5-25 0 0,0 0 0 0,3 15 1 15,13-18-1-15,0 3-1566 0</inkml:trace>
  <inkml:trace contextRef="#ctx0" brushRef="#br0" timeOffset="1839.27">8752 805 1611 0,'0'0'0'0,"0"0"67"0,0 0-67 0,-19 15 68 15,15 3-68-15,4-18 30 0,0 0-30 0,9 12 31 16,11-4-31-16,-20-8-1 0,0 0 1 0,35 12 0 16,14 8 0-16,1-5-1295 0</inkml:trace>
  <inkml:trace contextRef="#ctx0" brushRef="#br0" timeOffset="2382.02">9209 1253 1372 0,'7'-16'0'0,"-7"16"92"0,0 0-92 15,23-53 92-15,-9 9-92 0,-14 44 86 16,0 0-86-16,9-29 86 0,-5 17-86 0,-4 12 52 0,0 0-52 16,-9-7 53-16,-16 2-53 0,25 5 47 0,0 0-47 15,-32 12 48-15,-5 17-48 0,37-29 47 0,0 0-47 0,-31 49 48 16,9 6-48-16,22-55 41 0,0 0-41 16,-7 57 41-16,9-8-41 0,-2-49 31 0,0 0-31 15,21 41 32-15,25-4-32 0,-46-37 23 0,0 0-23 0,55 27 24 16,12-8-24-16,-67-19 14 0,0 0-14 0,67 6 14 15,-4-12-14-15,-63 6 8 0,0 0-8 0,66-22 9 16,4-11-9-16,-70 33 7 0,0 0-7 0,69-52 7 16,7-14-7-16,-76 66 2 0,0 0-2 0,72-81 3 15,-12-7-3-15,-60 88 2 0,0 0-2 0,53-76 2 16,-21 27-2-16,-32 49 4 0,0 0-4 0,19-33 4 0,-6 12-4 16,-13 21 5-16,0 0-5 0,0-6 6 0,-11 12-6 15,11-6 8-15,0 0-8 0,-9 18 8 0,0 13-8 16,9-31 10-16,0 0-10 0,0 48 10 0,9 13-10 15,-9-61 12-15,0 0-12 0,9 62 12 0,5 2-12 16,-14-64 13-16,0 0-13 0,11 61 14 0,-2-13-14 16,-9-48 14-16,0 0-14 0,3 40 14 0,-10-4-14 15,7-36 11-15,0 0-11 0,-7 30 11 0,-5-2-11 16,12-28 9-16,0 0-9 0,-11 20 9 0,2-13-9 0,9-7 7 16,0 0-7-16,-16 4 7 0,-12-11-7 15,28 7 4-15,0 0-4 0,-32-12 4 0,-8-6-4 16,40 18 1-16,0 0-1 0,-37-19 1 0,7 2-1 0,2-2-1801 0</inkml:trace>
  <inkml:trace contextRef="#ctx0" brushRef="#br0" timeOffset="2947.18">11575 947 1091 0,'-14'-9'0'0,"14"9"119"0,0 0-119 16,-55-24 119-16,-9 8-119 0,64 16 86 0,0 0-86 15,-58 4 86-15,3 20-86 0,55-24 60 0,0 0-60 16,-44 48 61-16,7 22-61 0,37-70 43 0,0 0-43 16,-24 79 43-16,13 6-43 0,11-85 31 0,0 0-31 0,5 81 32 15,18-12-32-15,-23-69 25 0,0 0-25 0,39 65 26 16,16-17-26-16,-55-48 17 0,0 0-17 0,76 36 17 15,24-15-17-15,-100-21 12 0,0 0-12 0,104 9 12 16,-5-14-12-16,-99 5 9 0,0 0-9 0,86-16 9 16,-1-12-9-16,-85 28 0 0,0 0 0 0,78-33 1 15,-20 1-1-15,-3-5-1365 0</inkml:trace>
  <inkml:trace contextRef="#ctx0" brushRef="#br0" timeOffset="3315.29">12136 711 1392 0,'0'9'0'0,"0"-9"43"0,0 0-43 16,3 45 44-16,2 22-44 0,-5-67 23 0,0 0-23 0,9 78 23 15,4 19-23-15,-13-97 35 0,0 0-35 0,17 104 35 16,1 7-35-16,-18-111 49 0,0 0-49 0,19 104 50 15,-1-16-50-15,-18-88 51 0,0 0-51 0,9 78 51 16,0-9-51-16,-9-69 42 0,0 0-42 0,8 52 43 16,8-24-43-16,-16-28 29 0,0 0-29 0,16 8 30 15,-7-23-30-15,0 3-1395 0</inkml:trace>
  <inkml:trace contextRef="#ctx0" brushRef="#br0" timeOffset="3614.32">12585 825 1588 0,'0'7'0'15,"0"-7"57"-15,0 0-57 0,-8 45 58 0,-15-3-58 16,23-42 44-16,0 0-44 0,-30 36 45 0,-4-5-45 16,34-31 35-16,0 0-35 0,-40 30 35 0,-8 1-35 15,48-31 36-15,0 0-36 0,-48 33 36 0,4 7-36 0,44-40 37 16,0 0-37-16,-37 36 38 0,11-12-38 0,26-24 43 15,0 0-43-15,-18 21 43 0,13-9-43 0,5-12 33 16,0 0-33-16,5 12 33 0,4 0-33 0,-9-12 27 0,0 0-27 16,18 16 27-16,15 8-27 0,-33-24 20 0,0 0-20 15,44 30 21-15,14-3-21 0,-58-27 12 0,0 0-12 16,66 28 13-16,-1 0-13 0,-65-28 3 0,0 0-3 16,60 26 3-16,-6 1-3 0,-54-27-1 0,0 0 1 15,50 21 0-15,-6-9 0 0,0-1-1655 0</inkml:trace>
  <inkml:trace contextRef="#ctx0" brushRef="#br0" timeOffset="3881.75">13062 626 1719 0,'0'0'0'0,"0"0"34"0,0 0-34 0,7 26 34 15,-2 26-34-15,-5-52 8 0,0 0-8 0,3 68 9 16,-3 13-9-16,0-81 26 0,0 0-26 0,0 101 26 0,-5 20-26 16,5-121 38-16,0 0-38 0,-3 114 39 0,3-21-39 15,0-93 40-15,0 0-40 0,8 73 40 0,10-14-40 16,-18-59 37-16,0 0-37 0,28 38 37 0,1-14-37 16,-29-24 21-16,0 0-21 0,38 4 22 0,8-16-22 0,-46 12 13 15,0 0-13-15,51-25 13 0,6-11-13 16,-2 0-1557-16</inkml:trace>
  <inkml:trace contextRef="#ctx0" brushRef="#br0" timeOffset="4032.07">12991 1047 1488 0,'0'0'0'0,"0"0"31"0,0 0-31 0,48 16 32 16,19-11-32-16,-67-5 38 0,0 0-38 0,86 0 38 15,22-16-38-15,-108 16 2 0,0 0-2 0,113-17 2 16,3 1-2-16,-1-1-1164 0</inkml:trace>
  <inkml:trace contextRef="#ctx0" brushRef="#br0" timeOffset="5082.91">5749 2715 1009 0,'0'0'0'0,"0"0"0"0,0 0 0 16,0 0 31-16,0 0-31 0,-4-21 32 0,4 21-32 15,0 0 67-15,0 0-67 0,4 9 67 0,1 12-67 16,-5-21 72-16,0 0-72 0,5 45 72 0,7 35-72 16,-12-80 43-16,0 0-43 0,11 96 44 0,-2 13-44 15,-9-109 61-15,0 0-61 0,5 125 61 0,-1 26-61 16,-4-151 54-16,0 0-54 0,12 152 55 0,7-5-55 15,-19-147 63-15,0 0-63 0,30 125 64 0,11-29-64 16,-41-96 53-16,0 0-53 0,46 77 53 0,3-29-53 0,-49-48 40 16,0 0-40-16,55 26 41 0,5-16-41 0,-60-10 23 15,0 0-23-15,58-12 24 0,-5-15-24 0,-53 27 4 16,0 0-4-16,42-52 4 0,-3-21-4 0,-2 4-1468 0</inkml:trace>
  <inkml:trace contextRef="#ctx0" brushRef="#br0" timeOffset="5264.4">5491 3463 1323 0,'0'0'0'0,"0"0"0"16,0 5 0-16,0-5 10 0,0 0-10 0,11 2 10 16,20-13-10-16,-31 11 31 0,0 0-31 0,59-20 31 15,30-10-31-15,-89 30 29 0,0 0-29 0,108-34 29 16,10-4-29-16,-118 38 0 0,0 0 0 0,122-28 1 15,17 17-1-15,-3 3-1038 0</inkml:trace>
  <inkml:trace contextRef="#ctx0" brushRef="#br0" timeOffset="5630.66">6652 4250 1367 0,'0'0'0'0,"14"-21"0"0,26-34 0 0,-40 55 2 16,0 0-2-16,41-76 3 0,-8-5-3 0,-33 81 74 16,0 0-74-16,30-90 74 0,-7-2-74 0,-23 92 96 0,0 0-96 15,18-73 96-15,-9 21-96 0,-9 52 68 0,0 0-68 16,2-29 69-16,-2 13-69 0,0 16 56 0,0 0-56 15,-15-5 57-15,-20 7-57 0,35-2 45 0,0 0-45 16,-37 12 45-16,9 12-45 0,28-24 33 0,0 0-33 0,-9 40 33 16,14 15-33-16,-5-55 28 0,0 0-28 0,22 66 29 15,18 2-29-15,-40-68 21 0,0 0-21 0,51 57 22 16,2-12-22-16,-53-45 17 0,0 0-17 0,55 43 17 16,-6-1-17-16,-49-42 8 0,0 0-8 0,46 39 8 15,-11-6-8-15,-35-33 1 0,0 0-1 0,32 19 1 16,2-10-1-16,1-4-1643 0</inkml:trace>
  <inkml:trace contextRef="#ctx0" brushRef="#br0" timeOffset="6434.56">8012 2985 886 0,'0'0'0'0,"0"0"0"0,0 0 0 15,0 0 60-15,0 0-60 0,8 21 61 0,-2 0-61 16,-6-21 99-16,0 0-99 0,9 15 100 0,-6-3-100 15,-3-12 72-15,0 0-72 0,5 9 72 0,4 3-72 16,-9-12 70-16,0 0-70 0,9 12 71 0,-9-12-71 16,0 0 60-16,0 0-60 0,9 4 61 0,-9-4-61 0,0 0 54 15,0 0-54-15,0 0 55 0,0 0-55 0,0 0 44 16,0 0-44-16,5-4 45 0,-5 4-45 0,0 0 39 0,0 0-39 16,9-5 40-16,-9 5-40 0,0 0 32 15,0 0-32-15,0 0 33 0,0 0-33 0,0 0 26 0,0 0-26 16,5 0 27-16,-5 0-27 0,0 0 22 0,0 0-22 15,0 0 23-15,0 0-23 0,0 0 20 0,0 0-20 16,7 5 20-16,-7-5-20 0,0 0 16 0,0 0-16 16,0 0 17-16,0 0-17 0,0 0 16 0,0 0-16 0,0 0 16 15,0 0-16-15,0 0 13 0,0 0-13 0,0 0 14 16,0-8-14-16,0 8 10 0,0 0-10 0,0 0 11 16,-2-9-11-16,2 9 9 0,0 0-9 0,0 0 10 15,-10-3-10-15,10 3 7 0,0 0-7 0,0 0 8 16,0 0-8-16,0 0 6 0,0 0-6 0,-5-7 6 15,5 7-6-15,0 0 1 0,0 0-1 0,0 0 2 16,0 0-2-16,0 0-1 0,0 0 1 0,0 0 0 16,8-2 0-16,-8 2-10 0,0 0 10 0,0 0-10 15,6 17 10-15,3-1-1615 0</inkml:trace>
  <inkml:trace contextRef="#ctx0" brushRef="#br0" timeOffset="7064.21">8052 3087 180 0,'0'0'0'0,"0"0"0"16,0 0 0-16,0 0 17 0,0 0-17 0,0 9 18 15,2 1-18-15,-2-10 33 0,0 0-33 0,2 12 33 16,-2 1-33-16,0-13 42 0,0 0-42 0,0 12 42 15,0-7-42-15,0-5 73 0,0 0-73 0,0 9 74 16,0 6-74-16,0-15 76 0,0 0-76 0,1 12 77 16,3-7-77-16,-4-5 79 0,0 0-79 0,0 0 80 0,9-1-80 15,-9 1 76-15,0 0-76 0,5-4 77 0,7-4-77 16,-12 8 78-16,0 0-78 0,7-13 79 0,1 5-79 16,-8 8 70-16,0 0-70 0,1-7 71 0,-1 7-71 15,0 0 67-15,0 0-67 0,-1-12 67 0,1 12-67 16,0 0 57-16,0 0-57 0,-15-9 58 0,-6 9-58 15,21 0 49-15,0 0-49 0,-23 4 50 0,2 1-50 16,21-5 35-16,0 0-35 0,-10 12 36 0,1 0-36 16,9-12 30-16,0 0-30 0,3 16 31 0,6-4-31 15,-9-12 25-15,0 0-25 0,14 5 25 0,4-2-25 0,-18-3 21 16,0 0-21-16,19-3 22 0,-1-2-22 0,-18 5 15 16,0 0-15-16,18-9 16 0,-10 2-16 0,-8 7 13 15,0 0-13-15,0 0 13 0,9-9-13 0,-9 9 9 0,0 0-9 16,-12-6 10-16,-16-8-10 0,28 14 8 0,0 0-8 15,-32-16 9-15,5 16-9 0,27 0 10 0,0 0-10 16,-14 5 10-16,5 11-10 0,9-16 2 0,0 0-2 16,9 15 3-16,28-1-3 0,-37-14 0 0,0 0 0 0,50 11 1 15,17-10-1-15,2 1-1416 0</inkml:trace>
  <inkml:trace contextRef="#ctx0" brushRef="#br0" timeOffset="7447.34">9430 2549 1031 0,'0'0'0'0,"-4"9"0"0,-5 6 0 0,9-15 5 16,0 0-5-16,-8 26 6 0,6 14-6 15,2-40 0-15,0 0 0 0,2 55 1 0,1 18-1 0,-3-73 24 0,0 0-24 16,4 87 24-16,-4 22-24 0,0-109 51 0,0 0-51 15,5 112 51-15,-2 2-51 0,-3-114 65 0,0 0-65 16,6 116 66-16,6-7-66 0,-12-109 58 0,0 0-58 16,16 92 59-16,0-23-59 0,-16-69 47 0,0 0-47 15,23 49 48-15,0-25-48 0,3 2-1092 0</inkml:trace>
  <inkml:trace contextRef="#ctx0" brushRef="#br0" timeOffset="7863.99">9375 2731 1099 0,'0'0'0'0,"0"0"0"16,2-23 0-16,-2 23 16 0,0 0-16 0,7-20 17 15,2-5-17-15,-9 25 24 0,0 0-24 0,17-27 24 16,6-3-24-16,-23 30 16 0,0 0-16 0,32-27 17 16,5-1-17-16,-37 28 25 0,0 0-25 0,46-21 26 0,10 12-26 15,-56 9 29-15,0 0-29 0,60 6 29 0,9 18-29 16,-69-24 34-16,0 0-34 0,62 36 35 0,-16 20-35 15,-46-56 32-15,0 0-32 0,26 69 33 0,-26 16-33 16,0-85 29-16,0 0-29 0,-14 79 30 0,-18-1-30 16,32-78 30-16,0 0-30 0,-40 61 30 0,-1-25-30 15,41-36 27-15,0 0-27 0,-35 28 28 0,12-13-28 16,23-15 24-16,0 0-24 0,-14 18 24 0,10 1-24 0,4-19 23 16,0 0-23-16,9 20 24 0,18 1-24 0,-27-21 17 15,0 0-17-15,37 24 17 0,7 4-17 0,-44-28 14 16,0 0-14-16,49 36 14 0,2 1-14 0,-51-37 10 0,0 0-10 15,46 48 11-15,-2 2-11 0,-44-50 8 0,0 0-8 16,32 52 8-16,-23 0-8 0,-9-52 8 0,0 0-8 16,-9 42 9-16,-26-2-9 0,35-40 10 0,0 0-10 15,-55 32 10-15,-31-4-10 0,86-28 11 0,0 0-11 16,-87 21 12-16,6-6-12 0,81-15 8 0,0 0-8 0,-63 9 8 16,24-11-8-16,39 2 6 0,0 0-6 0,-20-15 7 15,13-18-7-15,0 2-1375 0</inkml:trace>
  <inkml:trace contextRef="#ctx0" brushRef="#br0" timeOffset="8214.29">11199 3034 1177 0,'0'0'0'0,"0"0"0"0,9 12 0 0,-9-12 62 0,0 0-62 16,14 5 63-16,9-10-63 0,-23 5 94 0,0 0-94 15,35-12 94-15,14-4-94 0,-49 16 30 0,0 0-30 16,64-15 31-16,14 2-31 0,-78 13 32 16,0 0-32-16,75-8 33 0,-9 8-33 0,-66 0 23 0,0 0-23 15,56 3 24-15,-1 2-24 0,-55-5 9 0,0 0-9 16,42 7 9-16,-12-7-9 0,-2 2-1201 0</inkml:trace>
  <inkml:trace contextRef="#ctx0" brushRef="#br0" timeOffset="8364.58">11240 3496 1244 0,'0'0'0'0,"5"3"0"15,14 4 0-15,-19-7 5 0,0 0-5 0,32 9 6 16,12-9-6-16,-44 0 28 0,0 0-28 0,62-11 28 16,24-6-28-16,-86 17 9 0,0 0-9 0,99-31 9 0,10-7-9 15,1 2-937-15</inkml:trace>
  <inkml:trace contextRef="#ctx0" brushRef="#br0" timeOffset="8848.28">13127 2521 1121 0,'0'0'0'16,"-9"-3"0"-16,-14-6 0 0,23 9 0 0,0 0 0 0,-33 0 0 15,-8 21 0-15,41-21 20 0,0 0-20 0,-46 33 21 16,-5 22-21-16,51-55 39 0,0 0-39 0,-48 76 39 15,10 21-39-15,38-97 63 0,0 0-63 0,-23 102 63 16,14 8-63-16,9-110 70 0,0 0-70 0,10 105 70 16,22 1-70-16,-32-106 56 0,0 0-56 0,55 91 57 15,21-13-57-15,-76-78 47 0,0 0-47 0,77 56 47 16,-4-37-47-16,-73-19 36 0,0 0-36 0,72-14 37 16,4-36-37-16,-76 50 37 0,0 0-37 0,72-70 37 15,-5-6-37-15,-67 76 34 0,0 0-34 0,51-93 35 0,-12-16-35 16,-39 109 28-16,0 0-28 0,16-120 28 0,-23 10-28 15,7 110 31-15,0 0-31 0,-32-109 32 0,-24 0-32 16,56 109 28-16,0 0-28 0,-67-83 29 0,-4 41-29 16,71 42 27-16,0 0-27 0,-65-9 28 0,8 39-28 15,57-30 15-15,0 0-15 0,-52 48 15 0,9 8-15 16,43-56 10-16,0 0-10 0,-30 53 11 0,16-1-11 16,0-3-1599-16</inkml:trace>
  <inkml:trace contextRef="#ctx0" brushRef="#br0" timeOffset="9247.89">14104 2958 1132 0,'0'0'0'0,"4"12"0"15,-4 12 0-15,0-24 32 0,0 0-32 0,3 28 33 0,2-11-33 16,-5-17 90-16,0 0-90 0,0 9 90 15,0-9-90-15,0 0 107 0,0 0-107 0,0 0 108 0,0 0-108 16,0 0 64-16,0 0-64 0,0 0 64 0,0 0-64 16,0 0 45-16,0 0-45 0,-5-18 46 0,-13-15-46 15,18 33 46-15,0 0-46 0,-15-36 46 0,8 20-46 16,7 16 36-16,0 0-36 0,-8-8 37 0,8 8-37 16,0 0 28-16,0 0-28 0,0 0 29 0,23 0-29 15,-23 0 24-15,0 0-24 0,34 1 24 0,14-2-24 16,1 1-1501-16</inkml:trace>
  <inkml:trace contextRef="#ctx0" brushRef="#br0" timeOffset="9683.65">14794 2558 1244 0,'0'0'0'16,"0"-9"0"-16,0-15 0 0,0 24 20 0,0 0-20 15,12-35 21-15,13-3-21 0,-25 38 47 0,0 0-47 0,39-36 47 16,12 8-47-16,-51 28 66 0,0 0-66 0,63-21 67 16,18 9-67-16,-81 12 44 0,0 0-44 0,85 0 45 15,-7 18-45-15,-78-18 35 0,0 0-35 0,61 36 36 16,-22 16-36-16,-39-52 37 0,0 0-37 0,13 66 37 16,-31 6-37-16,18-72 35 0,0 0-35 0,-42 76 35 15,-25-3-35-15,67-73 25 0,0 0-25 0,-71 69 26 0,6 7-26 16,65-76 16-16,0 0-16 0,-57 68 16 15,20-26-16-15,37-42 9 0,0 0-9 0,-23 27 10 0,14-15-10 16,9-12 4-16,0 0-4 0,9 0 5 0,27-7-5 16,-36 7 2-16,0 0-2 0,49-5 2 0,20 2-2 15,-69 3 1-15,0 0-1 0,72 3 2 0,-5 6-2 16,-67-9 1-16,0 0-1 0,58 21 1 0,-7 13-1 16,-51-34 1-16,0 0-1 0,36 42 1 0,-24 3-1 15,-12-45 1-15,0 0-1 0,-10 55 2 0,-24 6-2 16,34-61 2-16,0 0-2 0,-62 62 2 0,-35-3-2 0,97-59 4 15,0 0-4-15,-111 50 4 0,-4-10-4 0,115-40 5 16,0 0-5-16,-111 31 5 0,2-17-5 0,109-14 0 0,0 0 0 16,-86 0 0-16,41-17 0 0,1-3-1413 0</inkml:trace>
  <inkml:trace contextRef="#ctx0" brushRef="#br0" timeOffset="10163.73">16023 2418 1166 0,'0'0'0'0,"0"0"0"0,0 7 0 16,0-7 15-16,0 0-15 0,-2 24 16 0,-6 29-16 15,8-53 37-15,0 0-37 0,-13 61 38 0,-3-9-38 16,16-52 63-16,0 0-63 0,-12 43 63 0,8-7-63 16,4-36 63-16,0 0-63 0,4 26 63 0,5-1-63 15,-9-25 51-15,0 0-51 0,17 19 52 0,6-7-52 0,-23-12 41 16,0 0-41-16,32 8 41 0,9-1-41 15,-41-7 37-15,0 0-37 0,42 6 37 0,11 1-37 0,-53-7 28 16,0 0-28-16,53 8 29 0,2 13-29 0,-55-21 24 16,0 0-24-16,63 31 24 0,6 19-24 0,-69-50 21 15,0 0-21-15,60 56 21 0,-27-3-21 0,-33-53 19 0,0 0-19 16,7 49 19-16,-26-6-19 0,19-43 18 0,0 0-18 16,-34 40 18-16,-10-4-18 0,44-36 15 0,0 0-15 15,-56 36 15-15,-4-3-15 0,60-33 13 0,0 0-13 0,-67 21 14 16,-14-12-14-16,81-9 3 0,0 0-3 0,-78 0 3 15,11-12-3-15,67 12 0 0,0 0 0 0,-42-21 0 16,24-3 0-16,4-4-1491 0</inkml:trace>
  <inkml:trace contextRef="#ctx0" brushRef="#br0" timeOffset="10348.31">16180 2385 1356 0,'0'0'0'0,"13"3"0"0,18 9 0 16,-31-12 11-16,0 0-11 0,48 9 11 0,19-2-11 16,-67-7 25-16,0 0-25 0,85 0 26 0,13-4-26 15,-98 4 56-15,0 0-56 0,104-12 57 0,2-3-57 16,-106 15 40-16,0 0-40 0,113-25 41 0,21-2-41 16,-2 1-1158-16</inkml:trace>
  <inkml:trace contextRef="#ctx0" brushRef="#br0" timeOffset="53082.78">4129 2425 494 0,'0'0'0'0,"0"0"0"0,0 0 0 16,0 0 15-16,0 0-15 0,0 0 16 0,0 0-16 15,0 0 71-15,0 0-71 0,0 0 71 0,21 53-71 16,-21-53 80-16,0 0-80 0,18 52 80 0,10 16-80 16,-28-68 52-16,0 0-52 0,36 77 53 0,13 17-53 0,-49-94 37 15,0 0-37-15,55 104 37 0,-6 10-37 0,-49-114 31 16,0 0-31-16,46 128 31 0,-11 14-31 0,-35-142 24 16,0 0-24-16,32 150 25 0,-9 10-25 0,-23-160 40 0,0 0-40 15,19 159 41-15,-1-10-41 0,-18-149 44 0,0 0-44 16,18 150 44-16,-4-4-44 0,-14-146 44 0,0 0-44 15,12 128 44-15,-3-19-44 0,-9-109 39 0,0 0-39 16,10 93 40-16,3-5-40 0,-13-88 33 0,0 0-33 0,10 73 34 16,-1-24-34-16,-9-49 35 0,0 0-35 0,7 27 35 15,-7-27-35-15,0 0 25 0,0 0-25 16,-3-27 26-16,-6-43-26 0,4-1-1171 0</inkml:trace>
  <inkml:trace contextRef="#ctx0" brushRef="#br0" timeOffset="53982.51">3884 2501 740 0,'0'0'0'0,"0"0"0"0,0-7 0 16,0 7 0-16,0 0 0 0,5-9 0 0,9-12 0 15,-14 21 0-15,0 0 0 0,27-19 0 0,10-1 0 0,-37 20-1 16,0 0 1-16,48-16 0 0,1-5 0 0,-49 21 0 16,0 0 0-16,48-19 1 0,8 2-1 0,-56 17 5 0,0 0-5 15,65-19 6-15,15 5-6 0,-80 14 12 16,0 0-12-16,81-7 12 0,7-2-12 0,-88 9 15 0,0 0-15 15,102-8 16-15,17 1-16 0,-119 7 16 0,0 0-16 16,130-12 17-16,9 3-17 0,-139 9 23 0,0 0-23 16,150-9 23-16,16-3-23 0,-166 12 26 0,0 0-26 15,178-12 27-15,15 2-27 0,-193 10 34 0,0 0-34 16,194-9 35-16,0-3-35 0,-194 12 26 0,0 0-26 0,190-16 27 16,8-1-27-16,-198 17 21 0,0 0-21 0,195-19 21 15,3 2-21-15,-198 17 14 0,0 0-14 0,203-21 15 16,1 5-15-16,-204 16 12 0,0 0-12 0,212-19 13 15,9 2-13-15,-221 17 12 0,0 0-12 0,222-15 13 16,4-1-13-16,-226 16 9 0,0 0-9 0,229-14 10 16,2-1-10-16,-231 15 7 0,0 0-7 0,229-20 8 15,-3 7-8-15,-226 13 6 0,0 0-6 0,235-11 6 16,5 3-6-16,-240 8 7 0,0 0-7 0,241-9 8 0,3-3-8 16,-244 12 7-16,0 0-7 0,243-12 8 0,1 0-8 15,-244 12 7-15,0 0-7 0,243-12 8 0,-7-4-8 16,-236 16 9-16,0 0-9 0,235-16 10 0,-2 4-10 15,-233 12 9-15,0 0-9 0,227-8 10 0,3-1-10 16,-230 9 12-16,0 0-12 0,229-12 13 0,2 3-13 16,-231 9 15-16,0 0-15 0,235-12 16 0,1 0-16 15,-236 12 16-15,0 0-16 0,233-16 16 0,-2-4-16 16,-231 20 16-16,0 0-16 0,226-23 17 0,-1 2-17 0,-225 21 18 16,0 0-18-16,217-20 19 0,-5-1-19 0,-212 21 18 15,0 0-18-15,212-19 18 0,-1 7-18 0,-211 12 15 16,0 0-15-16,217-12 16 0,2 3-16 0,-219 9 8 0,0 0-8 15,224-7 9-15,2 2-9 0,-226 5 8 0,0 0-8 16,227-4 8-16,3-4-8 0,-230 8 8 0,0 0-8 16,222-6 9-16,-3-9-9 0,-219 15 8 0,0 0-8 0,210-12 9 15,-4 0-9-15,-206 12 7 0,0 0-7 16,190-12 7-16,-10-4-7 0,-180 16 8 0,0 0-8 0,177-12 9 16,-12 3-9-16,-165 9 8 0,0 0-8 0,168-7 9 15,1-5-9-15,-169 12 8 0,0 0-8 0,171-8 9 16,4-1-9-16,-175 9 7 0,0 0-7 0,169-7 7 15,-13 2-7-15,-156 5 6 0,0 0-6 0,143-4 6 16,-13 4-6-16,-130 0 6 0,0 0-6 0,118-3 6 16,-19-2-6-16,-99 5 6 0,0 0-6 0,92-4 6 15,-13 1-6-15,-79 3 6 0,0 0-6 0,65 0 7 16,-13 0-7-16,-52 0 5 0,0 0-5 0,40 0 6 16,-13 0-6-16,-27 0 2 0,0 0-2 0,19 0 2 0,-7-5-2 15,-3 1-1249-15</inkml:trace>
  <inkml:trace contextRef="#ctx0" brushRef="#br0" timeOffset="55031.86">19170 1480 550 0,'0'0'0'0,"7"20"0"0,9 29 0 16,-16-49 32-16,0 0-32 0,21 64 32 0,2 12-32 16,-23-76 94-16,0 0-94 0,23 93 95 0,-2 17-95 0,-21-110 108 15,0 0-108-15,19 124 109 0,3 6-109 0,-22-130 104 16,0 0-104-16,21 142 104 0,-2 19-104 0,-19-161 55 15,0 0-55-15,14 166 56 0,-14 7-56 0,0-173 49 0,0 0-49 16,-3 157 49-16,-6-20-49 0,9-137 51 0,0 0-51 16,-9 126 51-16,7-4-51 0,2-122 41 0,0 0-41 15,-1 103 42-15,1-21-42 0,0-82 47 0,0 0-47 16,1 69 48-16,1-8-48 0,-2-61 41 0,0 0-41 16,0 57 41-16,-5-5-41 0,5-52 37 0,0 0-37 0,-5 39 38 15,-1-18-38-15,6-21 32 0,0 0-32 0,-1 12 33 16,1-12-33-16,0 0 24 0,0 0-24 0,7 0 24 15,1-12-24-15,-8 12 14 0,0 0-14 0,15-28 15 16,2-13-15-16,3-6-1452 0</inkml:trace>
  <inkml:trace contextRef="#ctx0" brushRef="#br0" timeOffset="56066.41">4561 4823 460 0,'0'0'0'0,"0"0"0"0,0 0 0 16,0 0 5-16,0 0-5 0,37 9 6 0,1-6-6 15,-38-3 15-15,0 0-15 0,52 5 15 0,17 1-15 16,-69-6 27-16,0 0-27 0,73 3 27 0,-1 0-27 16,-72-3 31-16,0 0-31 0,85 0 32 0,13 4-32 15,-98-4 29-15,0 0-29 0,110 3 30 0,17 3-30 0,-127-6 25 16,0 0-25-16,143 0 26 0,19 0-26 0,-162 0 20 15,0 0-20-15,194-7 20 0,19-2-20 0,-213 9 22 16,0 0-22-16,238-12 23 0,20-4-23 0,-258 16 25 16,0 0-25-16,280-17 26 0,15-4-26 0,-295 21 25 0,0 0-25 15,316-21 26-15,12-1-26 0,-328 22 42 0,0 0-42 16,326-26 43-16,7-5-43 0,-333 31 42 0,0 0-42 16,344-28 43-16,9 11-43 0,-353 17 36 0,0 0-36 0,351-21 37 15,-2-3-37-15,-349 24 32 0,0 0-32 0,351-24 32 16,-1 8-32-16,-350 16 25 0,0 0-25 15,372-21 26-15,12 2-26 0,-384 19 22 0,0 0-22 0,380-17 23 16,-10-2-23-16,-370 19 22 0,0 0-22 0,372-16 22 16,9 4-22-16,-381 12 22 0,0 0-22 0,380-12 23 15,-3-2-23-15,-377 14 22 0,0 0-22 0,363-19 23 16,-19-10-23-16,-344 29 23 0,0 0-23 0,339-28 24 16,1-8-24-16,-340 36 21 0,0 0-21 0,316-33 22 15,-20 2-22-15,-296 31 19 0,0 0-19 0,286-30 20 16,-2-1-20-16,-284 31 16 0,0 0-16 0,272-29 17 0,-4-2-17 15,-268 31 18-15,0 0-18 0,257-28 18 0,-18 7-18 16,-239 21 13-16,0 0-13 0,232-17 14 0,-13-2-14 16,-219 19 13-16,0 0-13 0,210-17 14 0,-9 1-14 15,-201 16 12-15,0 0-12 0,189-16 12 0,-4 4-12 16,-185 12 11-16,0 0-11 0,175-8 11 0,-9-8-11 16,-166 16 10-16,0 0-10 0,149-9 10 0,-27 2-10 15,-122 7 11-15,0 0-11 0,104-5 12 0,-17-3-12 16,-87 8 10-16,0 0-10 0,67-12 11 0,-21-1-11 15,-46 13 10-15,0 0-10 0,31-12 10 0,1 0-10 0,-32 12 7 16,0 0-7-16,37-19 7 0,12 2-7 0,-49 17 5 16,0 0-5-16,62-12 6 0,11 5-6 0,1-2-1335 15</inkml:trace>
  <inkml:trace contextRef="#ctx0" brushRef="#br0" timeOffset="59401.84">1676 6393 483 0,'0'0'0'0,"23"-6"0"16,19-13 0-16,-42 19 43 0,0 0-43 0,67-20 44 16,19-6-44-16,-86 26 103 0,0 0-103 0,112-35 104 15,29-1-104-15,-141 36 91 0,0 0-91 0,157-38 92 16,28-11-92-16,-185 49 56 0,0 0-56 0,194-52 56 0,-4-5-56 16,-190 57 38-16,0 0-38 0,157-43 38 15,-35 10-38-15,-122 33 31 0,0 0-31 0,92-21 32 0,-25 9-32 16,-67 12 25-16,0 0-25 0,37 4 25 0,-34 25-25 15,3-5-886-15</inkml:trace>
  <inkml:trace contextRef="#ctx0" brushRef="#br0" timeOffset="59615.24">1951 6339 964 0,'0'0'0'0,"0"0"0"0,5 12 0 0,-5-12 29 0,0 0-29 16,14 24 30-16,4 25-30 0,-18-49 35 0,0 0-35 16,32 60 35-16,3 10-35 0,-35-70 22 0,0 0-22 15,37 76 23-15,-5-4-23 0,-32-72 21 0,0 0-21 16,26 73 22-16,-3 15-22 0,-23-88 7 0,0 0-7 0,23 87 8 16,3-16-8-16,-26-71 0 0,0 0 0 0,27 60 0 15,1-15 0-15,0 0-837 0</inkml:trace>
  <inkml:trace contextRef="#ctx0" brushRef="#br0" timeOffset="60148.48">2413 6109 975 0,'0'0'0'0,"0"7"0"0,0 14 0 15,0-21 2-15,0 0-2 0,4 32 3 0,-4 13-3 16,0-45 10-16,0 0-10 0,1 61 10 0,3 19-10 15,-4-80 26-15,0 0-26 0,3 81 26 0,6 0-26 16,-9-81 36-16,0 0-36 0,11 76 36 0,1-12-36 16,-12-64 39-16,0 0-39 0,14 58 39 0,0-5-39 15,-14-53 47-15,0 0-47 0,18 52 48 0,5-9-48 16,-23-43 45-16,0 0-45 0,26 25 46 0,1-29-46 0,-27 4 43 16,0 0-43-16,32-21 44 0,-4-18-44 15,-28 39 41-15,0 0-41 0,32-45 42 0,-6 0-42 16,-26 45 40-16,0 0-40 0,26-37 41 0,3 10-41 0,-29 27 37 0,0 0-37 15,26-23 38-15,-6 14-38 0,-20 9 32 0,0 0-32 16,26 0 32-16,6 9-32 0,-32-9 26 0,0 0-26 16,35 10 27-16,11-1-27 0,-46-9 16 0,0 0-16 15,44 9 16-15,2 3-16 0,-46-12 13 0,0 0-13 16,35 9 14-16,2-6-14 0,-37-3 9 0,0 0-9 0,32-3 10 16,-6-8-10-16,-26 11 8 0,0 0-8 0,23-15 9 15,-5-8-9-15,-18 23 4 0,0 0-4 0,14-29 5 16,-2-11-5-16,-12 40 4 0,0 0-4 0,6-38 5 15,-6 10-5-15,0 28 7 0,0 0-7 0,0-21 7 16,0 21-7-16,0 0 9 0,0 0-9 0,-13 12 9 16,-1 35-9-16,14-47 9 0,0 0-9 0,-17 56 10 15,-1-5-10-15,18-51 11 0,0 0-11 0,-7 49 11 16,9 1-11-16,-2-50 12 0,0 0-12 0,17 50 13 16,15-5-13-16,-32-45 13 0,0 0-13 0,55 33 14 15,17-17-14-15,-72-16 10 0,0 0-10 0,94 0 11 0,6-12-11 16,-100 12 3-16,0 0-3 0,102-25 4 0,-1-6-4 15,1 2-1513-15</inkml:trace>
  <inkml:trace contextRef="#ctx0" brushRef="#br0" timeOffset="60565.55">5004 5846 1177 0,'0'0'0'0,"0"0"0"16,0 0 0-16,0 0 79 0,0 0-79 0,0 0 79 16,2 45-79-16,-2-45 41 0,0 0-41 0,7 52 42 15,7 29-42-15,-14-81 66 0,0 0-66 0,18 88 67 16,5 2-67-16,-23-90 45 0,0 0-45 0,31 97 45 0,1 12-45 15,-32-109 33-15,0 0-33 0,37 106 34 0,7-11-34 16,-44-95 22-16,0 0-22 0,46 87 23 0,-2-8-23 16,-44-79 5-16,0 0-5 0,36 64 5 0,-14-26-5 15,1 0-1263-15</inkml:trace>
  <inkml:trace contextRef="#ctx0" brushRef="#br0" timeOffset="60917.08">5024 6670 998 0,'0'0'0'0,"-20"-4"0"0,-33-5 0 0,53 9 23 16,0 0-23-16,-49-10 24 0,15 5-24 0,34 5 49 15,0 0-49-15,-23-5 50 0,6 3-50 0,17 2 51 0,0 0-51 16,0 0 52-16,10-14-52 0,-10 14 34 0,0 0-34 16,36-15 35-16,24-6-35 0,-60 21 24 0,0 0-24 15,81-28 24-15,16-8-24 0,-97 36 28 0,0 0-28 16,104-42 28-16,2 2-28 0,-106 40 28 0,0 0-28 16,102-32 29-16,-19 9-29 0,-83 23 25 0,0 0-25 0,70-5 25 15,-15 13-25-15,-55-8 27 0,0 0-27 0,35 37 28 16,-15 23-28-16,-20-60 24 0,0 0-24 0,5 68 24 15,2-8-24-15,-7-60 21 0,0 0-21 16,14 54 21-16,22-14-21 0,-36-40 17 0,0 0-17 16,45 29 17-16,10-10-17 0,-55-19 16 0,0 0-16 0,53 4 17 15,-2-18-17-15,-51 14 16 0,0 0-16 0,53-26 16 16,3-7-16-16,-56 33 14 0,0 0-14 0,48-48 14 16,-23-16-14-16,-25 64 18 0,0 0-18 0,7-76 18 0,-28-1-18 15,21 77 20-15,0 0-20 0,-37-65 20 16,-16 13-20-16,53 52 19 0,0 0-19 0,-60-33 20 0,-4 12-20 15,64 21 5-15,0 0-5 0,-63-3 6 0,-1 18-6 16,64-15 0-16,0 0 0 0,-56 33 0 0,8 9 0 16,-1 1-1384-16</inkml:trace>
  <inkml:trace contextRef="#ctx0" brushRef="#br0" timeOffset="61233.16">6399 5610 1255 0,'0'0'0'0,"6"18"0"15,3 18 0-15,-9-36 0 0,0 0 0 0,21 54 0 16,7 8 0-16,-28-62 0 0,0 0 0 0,37 83 0 16,12 26 0-16,-49-109 2 0,0 0-2 0,53 113 2 15,-2-8-2-15,-51-105 30 0,0 0-30 0,44 104 30 16,-8 14-30-16,-36-118 43 0,0 0-43 0,23 100 44 16,-9-27-44-16,-14-73 22 0,0 0-22 0,9 52 23 15,-9-23-23-15,-4-1-1029 0</inkml:trace>
  <inkml:trace contextRef="#ctx0" brushRef="#br0" timeOffset="61883.1">6405 6379 1043 0,'0'0'0'0,"-6"-4"0"0,-17-13 0 16,23 17 14-16,0 0-14 0,-22-12 15 0,4 5-15 15,18 7 33-15,0 0-33 0,-14 0 34 0,1 7-34 16,13-7 55-16,0 0-55 0,4 5 55 0,24 4-55 16,-28-9 42-16,0 0-42 0,50 3 42 0,25-11-42 15,-75 8 34-15,0 0-34 0,92-16 35 0,16-5-35 0,-108 21 25 16,0 0-25-16,114-31 26 0,3-5-26 0,-117 36 19 0,0 0-19 15,107-33 20-15,-11-3-20 0,-96 36 15 16,0 0-15-16,81-30 16 0,-30 2-16 0,-51 28 15 16,0 0-15-16,33-19 15 0,-22 18-15 0,-11 1 26 0,0 0-26 15,-5 12 26-15,-18 24-26 0,23-36 32 0,0 0-32 16,-35 42 32-16,-2 3-32 0,37-45 33 0,0 0-33 16,-36 52 34-16,8 0-34 0,28-52 28 0,0 0-28 15,-21 53 28-15,16-1-28 0,5-52 24 0,0 0-24 0,5 40 24 16,4-11-24-16,-9-29 18 0,0 0-18 0,17 16 19 15,6-16-19-15,-23 0 13 0,0 0-13 0,27-17 14 16,4-11-14-16,-31 28 13 0,0 0-13 0,29-36 14 16,-8-13-14-16,-21 49 11 0,0 0-11 0,14-55 12 15,-12 1-12-15,-2 54 12 0,0 0-12 0,-2-52 13 16,-7 4-13-16,9 48 13 0,0 0-13 0,-14-40 14 16,7 26-14-16,7 14 10 0,0 0-10 0,-5 5 11 15,3 28-11-15,2-33 10 0,0 0-10 0,0 43 10 16,5-3-10-16,-5-40 7 0,0 0-7 0,11 42 8 15,10 1-8-15,-21-43 7 0,0 0-7 0,26 41 8 16,11-4-8-16,-37-37 7 0,0 0-7 0,45 31 8 0,9-10-8 16,-54-21 6-16,0 0-6 0,58 0 6 0,2-21-6 15,-60 21 9-15,0 0-9 0,59-38 9 0,-8-16-9 16,-51 54 12-16,0 0-12 0,44-78 13 0,-9-19-13 16,-35 97 14-16,0 0-14 0,28-112 14 0,-5-4-14 15,-23 116 17-15,0 0-17 0,13-123 17 0,-13-1-17 16,0 124 17-16,0 0-17 0,-4-109 17 0,-5 29-17 0,9 80 17 15,0 0-17-15,-5-50 17 0,0 19-17 0,5 31 17 16,0 0-17-16,-13-9 17 0,-15 9-17 0,28 0 16 16,0 0-16-16,-26 28 17 0,8 24-17 0,18-52 16 0,0 0-16 15,-9 72 17-15,15 13-17 0,-6-85 20 0,0 0-20 16,15 93 21-16,8 20-21 0,-23-113 19 0,0 0-19 16,32 118 20-16,9-1-20 0,-41-117 23 0,0 0-23 15,42 113 24-15,11-4-24 0,-53-109 17 0,0 0-17 16,44 83 17-16,-11-35-17 0,3-1-1844 0</inkml:trace>
  <inkml:trace contextRef="#ctx0" brushRef="#br0" timeOffset="62419.05">9936 5984 953 0,'0'0'0'0,"5"-14"0"0,11-34 0 0,-16 48 31 16,0 0-31-16,20-57 32 0,1 1-32 0,-21 56 64 0,0 0-64 16,10-57 65-16,-10 5-65 0,0 52 66 0,0 0-66 15,-5-41 67-15,-9 22-67 0,14 19 51 0,0 0-51 0,-32 0 52 16,-26 17-52-16,58-17 38 0,0 0-38 15,-69 31 39-15,2 2-39 0,67-33 38 0,0 0-38 0,-62 37 39 16,17 2-39-16,45-39 27 0,0 0-27 0,-29 44 28 16,20 6-28-16,9-50 23 0,0 0-23 0,15 55 23 15,25 6-23-15,-40-61 18 0,0 0-18 0,60 62 18 16,16-3-18-16,-76-59 17 0,0 0-17 0,76 57 17 16,-21-9-17-16,-55-48 12 0,0 0-12 0,31 45 13 15,-25-8-13-15,-6-37 12 0,0 0-12 0,-23 31 13 16,-23-2-13-16,46-29 11 0,0 0-11 0,-73 21 12 15,-17-2-12-15,90-19 10 0,0 0-10 0,-89 9 11 16,7-16-11-16,82 7 6 0,0 0-6 0,-58-12 6 0,25 1-6 16,-1 1-1299-16</inkml:trace>
  <inkml:trace contextRef="#ctx0" brushRef="#br0" timeOffset="63199.17">10382 5839 628 0,'0'0'0'0,"0"0"0"16,6 15 0-16,-6-15 18 0,0 0-18 0,5 21 19 15,2 14-19-15,-7-35 61 0,0 0-61 0,9 38 62 16,0 9-62-16,-9-47 63 0,0 0-63 0,8 48 63 0,3-3-63 16,-11-45 54-16,0 0-54 0,12 36 54 0,-1-8-54 15,-11-28 44-15,0 0-44 0,14 17 44 0,2-10-44 16,-16-7 41-16,0 0-41 0,19-7 41 0,4-10-41 16,-23 17 37-16,0 0-37 0,27-31 38 0,4-11-38 15,-31 42 38-15,0 0-38 0,32-48 38 0,-5-4-38 16,-27 52 41-16,0 0-41 0,19-45 42 0,-7 14-42 15,-12 31 44-15,0 0-44 0,4-17 45 0,1 5-45 0,-5 12 37 16,0 0-37-16,0 0 37 0,0-9-37 0,0 9 32 16,0 0-32-16,0 0 32 0,0 0-32 0,0 0 31 15,0 0-31-15,0 0 32 0,0-7-32 0,0 7 31 0,0 0-31 16,0 0 31-16,0 0-31 0,0 0 26 0,0 0-26 16,-3 9 26-16,11 18-26 0,-8-27 25 0,0 0-25 15,22 52 25-15,6 30-25 0,-28-82 20 0,0 0-20 16,35 93 20-16,-3-1-20 0,-32-92 18 0,0 0-18 15,32 90 18-15,-1 15-18 0,-31-105 15 0,0 0-15 0,20 106 16 16,-8 1-16-16,-12-107 13 0,0 0-13 0,0 106 13 16,-14 6-13-16,14-112 10 0,0 0-10 0,-23 106 10 15,-7-27-10-15,30-79 7 0,0 0-7 0,-37 70 8 16,-12-22-8-16,49-48 8 0,0 0-8 0,-55 33 9 16,-3-18-9-16,58-15 8 0,0 0-8 0,-58-3 9 15,12-18-9-15,46 21 10 0,0 0-10 0,-41-40 10 16,13-15-10-16,28 55 10 0,0 0-10 0,-12-69 10 15,6-16-10-15,6 85 7 0,0 0-7 0,14-90 7 16,18-2-7-16,-32 92 5 0,0 0-5 0,50-81 6 16,24 0-6-16,-74 81 4 0,0 0-4 0,81-76 4 0,-2 6-4 15,-79 70 2-15,0 0-2 0,83-60 2 0,14-1-2 16,-2 4-1560-16</inkml:trace>
  <inkml:trace contextRef="#ctx0" brushRef="#br0" timeOffset="63648.67">11358 5887 740 0,'0'0'0'0,"0"-10"0"16,3-18 0-16,-3 28 43 0,0 0-43 0,2-34 44 15,-2-1-44-15,0 35 94 0,0 0-94 0,0-35 95 16,-2 3-95-16,2 32 73 0,0 0-73 0,0-25 73 16,-3 13-73-16,3 12 61 0,0 0-61 0,-13-3 62 15,-15 10-62-15,28-7 46 0,0 0-46 0,-32 20 46 16,-5 10-46-16,37-30 33 0,0 0-33 0,-35 38 34 15,0 7-34-15,35-45 32 0,0 0-32 0,-14 50 32 16,26 9-32-16,-12-59 26 0,0 0-26 0,37 61 26 16,27-4-26-16,-64-57 18 0,0 0-18 0,81 48 18 15,19-3-18-15,-100-45 14 0,0 0-14 0,95 45 15 0,-20 2-15 16,-75-47 16-16,0 0-16 0,45 45 16 0,-39-4-16 16,-6-41 18-16,0 0-18 0,-34 44 18 0,-42-3-18 15,76-41 18-15,0 0-18 0,-95 36 18 0,-13-13-18 16,108-23 15-16,0 0-15 0,-112 14 16 0,-1-11-16 15,113-3 2-15,0 0-2 0,-94-12 2 0,52-31-2 16,-2 1-1263-16</inkml:trace>
  <inkml:trace contextRef="#ctx0" brushRef="#br0" timeOffset="63981.63">12014 5257 1132 0,'0'0'0'0,"0"0"0"16,0 0 0-16,0 0 0 0,0 0 0 0,0 0 1 15,9 16-1-15,-9-16 7 0,0 0-7 0,8 28 7 16,5 15-7-16,-13-43 36 0,0 0-36 0,26 66 37 16,8 22-37-16,-34-88 44 0,0 0-44 0,39 106 44 0,-6-1-44 15,-33-105 63-15,0 0-63 0,34 113 63 0,-3 11-63 16,-31-124 58-16,0 0-58 0,32 114 59 0,-4-22-59 16,-28-92 44-16,0 0-44 0,27 78 44 0,-4-17-44 15,3 3-1170-15</inkml:trace>
  <inkml:trace contextRef="#ctx0" brushRef="#br0" timeOffset="64750.77">11901 6033 1121 0,'0'0'0'0,"0"0"0"0,-7 19 0 0,7-19 6 16,0 0-6-16,2 15 6 0,15-3-6 0,-17-12 7 15,0 0-7-15,36 0 8 0,20-3-8 0,-56 3 2 16,0 0-2-16,67-12 2 0,9-9-2 0,-76 21 5 0,0 0-5 15,90-31 5-15,16-11-5 0,-106 42 9 0,0 0-9 16,113-51 9-16,-6 2-9 0,-107 49 26 0,0 0-26 0,94-48 27 16,-18-1-27-16,-76 49 35 0,0 0-35 0,56-48 36 15,-26-4-36-15,-30 52 39 0,0 0-39 0,9-42 40 16,-18 21-40-16,9 21 40 0,0 0-40 0,-23 0 41 16,-9 23-41-16,32-23 34 0,0 0-34 0,-31 35 34 15,6 3-34-15,25-38 25 0,0 0-25 0,-16 43 25 16,7 0-25-16,9-43 21 0,0 0-21 0,-2 47 22 15,9 3-22-15,-7-50 15 0,0 0-15 0,18 54 16 16,5-2-16-16,-23-52 11 0,0 0-11 0,32 45 11 16,8-18-11-16,-40-27 8 0,0 0-8 0,46 14 8 15,4-14-8-15,-50 0 0 0,0 0 0 0,49-17 1 16,0-26-1-16,-49 43-7 0,0 0 7 0,44-51-6 0,2-4 6 16,-46 55-44-16,0 0 44 0,37-54-44 0,-5 6 44 15,-32 48-76-15,0 0 76 0,28-52-75 0,-3-5 75 16,-25 57-75-16,0 0 75 0,16-47-74 0,-4 18 74 15,-12 29-32-15,0 0 32 0,14-9-32 0,9 13 32 16,-23-4-8-16,0 0 8 0,27 20-8 0,1 13 8 16,-28-33 0-16,0 0 0 0,26 40 0 0,-4-2 0 0,-22-38 17 15,0 0-17-15,19 43 17 0,-5-3-17 0,-14-40 44 16,0 0-44-16,9 42 45 0,-7-2-45 0,-2-40 68 16,0 0-68-16,0 32 69 0,1-7-69 0,-1-25 77 0,0 0-77 15,4 12 77-15,-4-12-77 0,0 0 66 16,0 0-66-16,9-12 67 0,5-18-67 0,-14 30 50 0,0 0-50 15,18-36 51-15,-1 0-51 0,-17 36 39 0,0 0-39 16,23-25 40-16,5 13-40 0,-28 12 32 0,0 0-32 16,30-7 33-16,0 11-33 0,-30-4 23 0,0 0-23 15,30 5 24-15,-3 5-24 0,-27-10 18 0,0 0-18 0,23 12 18 16,-4 2-18-16,-19-14 13 0,0 0-13 0,14 12 13 16,-3-5-13-16,-11-7 9 0,0 0-9 0,10 4 10 15,-1-8-10-15,-9 4 8 0,0 0-8 0,18-7 9 16,14-6-9-16,-32 13 8 0,0 0-8 0,40-23 8 15,2-1-8-15,-42 24 6 0,0 0-6 0,45-24 7 16,4-2-7-16,-49 26 8 0,0 0-8 0,49-25 8 16,-5 13-8-16,-44 12 8 0,0 0-8 0,41 0 8 15,-2 5-8-15,-39-5 8 0,0 0-8 0,33 16 9 16,-1 0-9-16,-32-16 10 0,0 0-10 0,19 24 10 0,-19 0-10 16,0-24 4-16,0 0-4 0,-8 33 5 0,-6 7-5 15,14-40 2-15,0 0-2 0,-15 41 2 0,7-1-2 16,-1-4-1637-16</inkml:trace>
  <inkml:trace contextRef="#ctx0" brushRef="#br0" timeOffset="65614.84">15489 5972 617 0,'0'0'0'0,"0"0"0"0,0 11 0 15,0-11 137-15,0 0-137 0,0 8 137 0,0-8-137 16,0 0 189-16,0 0-189 0,9-8 189 0,13-17-189 16,-22 25 100-16,0 0-100 0,32-36 100 0,9-7-100 15,-41 43 48-15,0 0-48 0,46-45 48 0,3-4-48 16,-49 49 28-16,0 0-28 0,46-60 28 0,-11-22-28 0,-35 82 34 16,0 0-34-16,23-83 35 0,-14 14-35 0,-9 69 35 15,0 0-35-15,-11-54 35 0,-15 15-35 0,26 39 31 16,0 0-31-16,-41-21 32 0,-24 10-32 0,65 11 27 15,0 0-27-15,-63 2 27 0,8 9-27 0,55-11 18 0,0 0-18 16,-42 10 19-16,17-1-19 0,25-9 11 0,0 0-11 16,-14 3 12-16,14-3-12 0,0 0 8 0,0 0-8 15,7 2 8-15,21 1-8 0,-28-3 5 0,0 0-5 0,49 7 5 16,24 2-5-16,-73-9 3 0,0 0-3 16,77 12 4-16,1 0-4 0,-78-12 1 0,0 0-1 0,79 28 2 15,-1 17-2-15,-78-45 0 0,0 0 0 0,69 60 1 16,-13 10-1-16,-56-70 0 0,0 0 0 0,44 72 0 15,-12-8 0-15,-32-64 0 0,0 0 0 0,28 56 0 16,-3-11 0-16,-25-45 0 0,0 0 0 0,33 33 0 16,3-13 0-16,-36-20 0 0,0 0 0 0,44 7 0 15,12-17 0-15,-56 10 0 0,0 0 0 0,57-23 0 16,4-8 0-16,-61 31 0 0,0 0 0 0,59-36 0 16,-17-4 0-16,-42 40 0 0,0 0 0 0,33-45 1 0,-10-12-1 15,-23 57 1-15,0 0-1 0,15-61 1 0,-7-3-1 16,-8 64 2-16,0 0-2 0,4-45 3 0,1 21-3 15,-5 24 3-15,0 0-3 0,0 0 4 0,11 21-4 16,-11-21 4-16,0 0-4 0,12 36 5 0,-3 13-5 16,-9-49 5-16,0 0-5 0,5 48 6 0,0-6-6 15,-5-42 6-15,0 0-6 0,4 34 6 0,-4-4-6 0,0-30 2 16,0 0-2-16,0 27 3 0,-2-8-3 16,2-19 0-16,0 0 0 0,-9 18 0 0,-6-3 0 0,-1-3-1460 15</inkml:trace>
  <inkml:trace contextRef="#ctx0" brushRef="#br0" timeOffset="65751.48">16730 5204 1334 0,'0'0'0'15,"0"0"0"-15,0-7 0 0,0 7 5 0,0 0-5 16,0 0 5-16,-7-5-5 0,7 5 8 0,0 0-8 0,-7 0 9 16,-5 3-9-16,12-3 16 0,0 0-16 0,-12 0 17 15,3 0-17-15,9 0 9 0,0 0-9 0,-2 9 10 16,6 6-10-16,1-1-1000 0</inkml:trace>
  <inkml:trace contextRef="#ctx0" brushRef="#br0" timeOffset="66199.83">17530 5252 1323 0,'0'0'0'0,"0"-7"0"0,0-10 0 15,0 17 13-15,0 0-13 0,-6-21 14 0,-6 2-14 0,12 19 33 16,0 0-33-16,-27-14 33 0,-18 4-33 0,45 10 46 15,0 0-46-15,-53 0 46 0,2 16-46 0,51-16 47 0,0 0-47 16,-45 24 48-16,8 12-48 0,37-36 40 0,0 0-40 16,-28 42 41-16,12 6-41 0,16-48 35 0,0 0-35 15,6 52 35-15,24 3-35 0,-30-55 25 0,0 0-25 16,49 58 26-16,32 2-26 0,-81-60 22 0,0 0-22 16,85 61 22-16,-11-9-22 0,-74-52 15 0,0 0-15 0,53 48 16 15,-30-12-16-15,-23-36 9 0,0 0-9 16,0 33 10-16,-27-9-10 0,27-24 2 0,0 0-2 0,-53 18 3 15,-30-8-3-15,83-10 0 0,0 0 0 0,-90 5 1 16,-1-5-1-16,91 0-1 0,0 0 1 0,-85-8-1 16,7-10 1-16,78 18-17 0,0 0 17 0,-52-19-17 15,22 2 17-15,0 1-1342 0</inkml:trace>
  <inkml:trace contextRef="#ctx0" brushRef="#br0" timeOffset="66481.98">17739 5583 852 0,'0'0'0'0,"11"2"0"0,21 4 0 16,-32-6 3-16,0 0-3 0,39-3 4 0,-1-6-4 15,-38 9 8-15,0 0-8 0,36-20 8 0,-5-8-8 16,-31 28 18-16,0 0-18 0,25-33 18 0,-9 2-18 16,-16 31 57-16,0 0-57 0,7-33 58 0,-9-3-58 0,2 36 90 15,0 0-90-15,-9-33 90 0,-8 5-90 0,17 28 79 16,0 0-79-16,-23-17 80 0,-12 17-80 0,35 0 78 15,0 0-78-15,-37 14 79 0,-9 13-79 0,46-27 66 0,0 0-66 16,-41 49 66-16,15 20-66 0,26-69 52 0,0 0-52 16,-13 76 53-16,22 2-53 0,-9-78 40 0,0 0-40 15,32 71 41-15,23-23-41 0,-55-48 18 0,0 0-18 16,65 37 19-16,9-8-19 0,-74-29 9 0,0 0-9 16,78 23 9-16,1-10-9 0,-1 3-1362 0</inkml:trace>
  <inkml:trace contextRef="#ctx0" brushRef="#br0" timeOffset="66966.35">19218 4726 740 0,'0'0'0'0,"0"0"0"0,7-12 0 0,-7 12 40 0,0 0-40 16,7-7 40-16,-7 7-40 0,0 0 91 0,0 0-91 16,8 19 92-16,7 19-92 0,-15-38 72 0,0 0-72 15,15 56 72-15,7 6-72 0,-22-62 57 0,0 0-57 0,21 83 58 16,2 19-58-16,-23-102 58 0,0 0-58 0,14 107 58 15,-4-13-58-15,-10-94 68 0,0 0-68 0,9 97 68 16,0 1-68-16,-9-98 44 0,0 0-44 0,12 96 44 16,-1-15-44-16,-11-81 31 0,0 0-31 0,16 69 31 15,3-20-31-15,-19-49 16 0,0 0-16 0,16 34 16 16,-5-17-16-16,-1 1-1212 0</inkml:trace>
  <inkml:trace contextRef="#ctx0" brushRef="#br0" timeOffset="67232.39">19142 5413 1020 0,'0'0'0'0,"-7"0"0"0,-13 4 0 16,20-4 20-16,0 0-20 0,-19 5 20 0,7-5-20 15,12 0 42-15,0 0-42 0,-6 0 43 0,6 0-43 16,0 0 29-16,0 0-29 0,18-9 29 0,29-10-29 16,-47 19 38-16,0 0-38 0,62-21 39 0,11-3-39 15,-73 24 31-15,0 0-31 0,81-29 32 0,-4-2-32 16,-77 31 34-16,0 0-34 0,85-25 35 0,5 10-35 0,-90 15 37 15,0 0-37-15,88 0 38 0,-17 15-38 0,-71-15 35 16,0 0-35-16,53 30 35 0,-16 13-35 0,-37-43 31 16,0 0-31-16,23 43 32 0,-11 2-32 0,-12-45 28 0,0 0-28 15,7 42 29-15,-9 5-29 0,2-47 24 0,0 0-24 16,0 41 24-16,0-13-24 0,0-28 17 0,0 0-17 16,0 14 17-16,4-7-17 0,-1-1-1260 0</inkml:trace>
  <inkml:trace contextRef="#ctx0" brushRef="#br0" timeOffset="67387">19794 4913 1199 0,'0'0'0'0,"0"0"0"16,0-7 0-16,0 7 18 0,0 0-18 0,0 0 19 16,-5-5-19-16,5 5 43 0,0 0-43 0,0 0 44 15,0 0-44-15,0 0 20 0,0 0-20 0,0 0 20 16,9 16-20-16,-9-16 3 0,0 0-3 0,14 15 4 0,12 11-4 15,1 2-968-15</inkml:trace>
  <inkml:trace contextRef="#ctx0" brushRef="#br0" timeOffset="67933.39">20302 5306 1222 0,'0'0'0'0,"2"10"0"0,9 18 0 0,-11-28 4 16,0 0-4-16,10 36 4 0,-1 2-4 0,-9-38 6 16,0 0-6-16,0 37 6 0,-7-4-6 0,7-33 48 0,0 0-48 15,-7 31 48-15,0 0-48 0,7-31 57 0,0 0-57 16,-5 26 57-16,-1-17-57 0,6-9 63 0,0 0-63 16,-3-6 63-16,-1-18-63 0,4 24 55 0,0 0-55 15,4-33 56-15,5-3-56 0,-9 36 48 0,0 0-48 0,14-43 49 16,3-2-49-16,-17 45 38 0,0 0-38 0,20-49 38 15,1-3-38-15,-21 52 32 0,0 0-32 0,25-41 32 16,-2 16-32-16,-23 25 25 0,0 0-25 0,31-12 26 16,15 12-26-16,-46 0 20 0,0 0-20 0,44 18 20 15,-1 16-20-15,-43-34 16 0,0 0-16 0,37 42 16 16,-7-2-16-16,-30-40 11 0,0 0-11 0,19 36 12 16,-7 2-12-16,-12-38 9 0,0 0-9 0,6 43 9 15,-1 6-9-15,-5-49 8 0,0 0-8 0,4 41 8 16,-3-18-8-16,-1-23 4 0,0 0-4 0,2 12 4 0,-2-12-4 15,0 0 1-15,0 0-1 0,19-7 1 16,8-26-1-16,-27 33 0 0,0 0 0 0,28-45 0 0,11 0 0 16,-39 45-5-16,0 0 5 0,41-47-5 0,1 2 5 15,-42 45-15-15,0 0 15 0,44-45-14 0,5 0 14 16,-49 45-15-16,0 0 15 0,43-27-14 0,-5 18 14 16,-38 9-12-16,0 0 12 0,34 9-12 0,-2 15 12 15,-32-24-7-15,0 0 7 0,24 36-6 0,-8 2 6 0,-16-38-2 16,0 0 2-16,7 44-2 0,-7-5 2 0,0-39 0 15,0 0 0-15,-5 45 0 0,-4-1 0 0,9-44 0 16,0 0 0-16,-9 45 0 0,6-9 0 0,3-36 1 16,0 0-1-16,0 21 2 0,9-25-2 0,0 3-1448 0</inkml:trace>
  <inkml:trace contextRef="#ctx0" brushRef="#br0" timeOffset="68198.95">21421 5386 1345 0,'0'0'0'0,"7"0"0"15,10 0 0-15,-17 0 14 0,0 0-14 0,18-4 14 16,-6 1-14-16,-12 3 29 0,0 0-29 0,18-13 30 16,12-11-30-16,-30 24 49 0,0 0-49 0,30-33 49 15,-9-5-49-15,-21 38 53 0,0 0-53 0,16-34 54 16,-9 6-54-16,-7 28 61 0,0 0-61 0,2-17 61 16,-4 8-61-16,2 9 53 0,0 0-53 0,-12 3 54 15,-11 20-54-15,23-23 44 0,0 0-44 0,-39 36 45 16,-7 11-45-16,46-47 33 0,0 0-33 0,-40 61 33 15,15 4-33-15,25-65 26 0,0 0-26 0,-4 73 27 0,18 7-27 16,-14-80 20-16,0 0-20 0,36 69 20 0,11-17-20 16,-47-52 16-16,0 0-16 0,57 33 16 0,-3-9-16 15,-54-24 13-15,0 0-13 0,55 5 14 0,2-26-14 16,-1 1-1570-16</inkml:trace>
  <inkml:trace contextRef="#ctx0" brushRef="#br0" timeOffset="68798.28">22772 4714 1099 0,'0'0'0'0,"0"0"0"16,0 0 0-16,0 0 49 0,0 0-49 0,0 0 50 15,24 42-50-15,-24-42 91 0,0 0-91 0,20 41 91 16,5 18-91-16,-25-59 62 0,0 0-62 0,26 73 63 0,-5 8-63 16,-21-81 45-16,0 0-45 0,21 88 46 0,-5-1-46 15,-16-87 43-15,0 0-43 0,9 83 44 0,-9-10-44 16,0-73 47-16,0 0-47 0,-2 62 48 0,2-7-48 16,0-55 38-16,0 0-38 0,7 40 39 0,7-7-39 15,-14-33 36-15,0 0-36 0,27 12 36 0,6-28-36 16,-33 16 28-16,0 0-28 0,43-29 29 0,4-11-29 15,-47 40 21-15,0 0-21 0,52-40 22 0,8 11-22 0,-60 29 17 16,0 0-17-16,65-21 17 0,0 14-17 0,-65 7 14 16,0 0-14-16,58 5 14 0,-10 18-14 0,-48-23 10 15,0 0-10-15,39 29 11 0,-16 11-11 0,-23-40 8 16,0 0-8-16,8 42 8 0,-13 8-8 0,5-50 7 16,0 0-7-16,-23 48 8 0,-21-3-8 0,44-45 6 0,0 0-6 15,-65 33 6-15,-29-14-6 0,94-19 7 0,0 0-7 16,-93 9 8-16,12-18-8 0,81 9 7 0,0 0-7 15,-67-15 8-15,24-13-8 0,43 28 4 0,0 0-4 16,-21-43 5-16,19-16-5 0,2 59 0 0,0 0 0 16,15-52 0-16,16 12 0 0,1 0-1584 0</inkml:trace>
  <inkml:trace contextRef="#ctx0" brushRef="#br0" timeOffset="69698.87">23728 5252 1054 0,'0'0'0'0,"2"12"0"0,3 13 0 0,-5-25 3 0,0 0-3 16,7 32 4-16,2 8-4 0,-9-40 32 0,0 0-32 15,10 37 33-15,-1-6-33 0,-9-31 45 16,0 0-45-16,13 29 46 0,8-1-46 0,-21-28 38 0,0 0-38 15,28 17 38-15,5-8-38 0,-33-9 49 0,0 0-49 16,41-5 49-16,7-14-49 0,-48 19 42 0,0 0-42 0,54-30 42 16,6-6-42-16,-60 36 32 0,0 0-32 0,55-36 33 15,-16-1-33-15,-39 37 29 0,0 0-29 0,28-31 29 16,-16 14-29-16,-12 17 24 0,0 0-24 0,9-9 24 16,2 6-24-16,-11 3 21 0,0 0-21 0,16 12 22 15,14 15-22-15,-30-27 19 0,0 0-19 0,31 33 19 16,1 4-19-16,-32-37 14 0,0 0-14 0,34 32 14 15,-1 1-14-15,-33-33 12 0,0 0-12 0,37 28 12 16,4-9-12-16,-41-19 11 0,0 0-11 0,47 9 11 16,12-16-11-16,-59 7 8 0,0 0-8 0,61-17 9 15,-1-8-9-15,-60 25 8 0,0 0-8 0,53-36 8 0,-7 0-8 16,-46 36 6-16,0 0-6 0,34-45 7 0,-20-7-7 16,-14 52 10-16,0 0-10 0,1-54 11 0,-9 2-11 15,8 52 11-15,0 0-11 0,-16-47 11 0,-7 18-11 16,23 29 12-16,0 0-12 0,-28-9 12 0,-11 23-12 15,39-14 13-15,0 0-13 0,-46 35 14 0,-7 13-14 16,53-48 16-16,0 0-16 0,-51 52 16 0,9-2-16 16,42-50 14-16,0 0-14 0,-30 49 15 0,12-2-15 0,18-47 11 15,0 0-11-15,0 48 12 0,9 2-12 0,-9-50 10 0,0 0-10 16,26 43 10-16,15-10-10 0,-41-33 8 16,0 0-8-16,53 9 8 0,8-26-8 0,-61 17 7 0,0 0-7 15,59-37 8-15,-8-11-8 0,-51 48 9 0,0 0-9 16,44-61 9-16,-4-15-9 0,-40 76 10 0,0 0-10 15,30-93 11-15,-15-16-11 0,-15 109 10 0,0 0-10 16,3-113 10-16,-10 11-10 0,7 102 8 0,0 0-8 16,-11-95 9-16,-1 5-9 0,12 90 8 0,0 0-8 0,-14-81 8 15,-2 20-8-15,16 61 6 0,0 0-6 0,-14-47 7 16,3 21-7-16,11 26 5 0,0 0-5 0,-8-10 6 16,-7 13-6-16,15-3 4 0,0 0-4 0,-10 25 5 15,3 23-5-15,7-48 3 0,0 0-3 0,-2 64 4 16,7 24-4-16,-5-88 5 0,0 0-5 0,13 97 5 15,4 12-5-15,-17-109 7 0,0 0-7 0,25 111 7 16,3 5-7-16,-28-116 7 0,0 0-7 0,32 106 8 16,3-22-8-16,-35-84 9 0,0 0-9 0,37 77 10 0,2-15-10 15,-39-62 4-15,0 0-4 0,34 48 5 0,-17-23-5 16,1-1-1647-16</inkml:trace>
  <inkml:trace contextRef="#ctx0" brushRef="#br0" timeOffset="70750.53">25615 5231 975 0,'0'0'0'16,"-3"-10"0"-16,-6-16 0 0,9 26-4 0,0 0 4 16,-16-36-4-16,-5-4 4 0,21 40 0 0,0 0 0 15,-28-40 0-15,-6 13 0 0,34 27 6 0,0 0-6 0,-37-13 6 16,2 20-6-16,35-7 4 0,0 0-4 0,-32 28 5 16,4 26-5-16,28-54 25 0,0 0-25 0,-23 64 26 15,9-4-26-15,14-60 51 0,0 0-51 0,-6 64 51 16,12-12-51-16,-6-52 53 0,0 0-53 0,14 45 54 15,7-8-54-15,-21-37 47 0,0 0-47 0,30 24 47 16,2-12-47-16,-32-12 34 0,0 0-34 0,40-7 34 16,4-14-34-16,-44 21 35 0,0 0-35 0,39-31 35 15,-9-2-35-15,-30 33 33 0,0 0-33 0,20-41 34 0,-10-15-34 16,-10 56 27-16,0 0-27 0,7-48 28 0,-3 18-28 16,-4 30 21-16,0 0-21 0,2-12 22 15,-1 21-22-15,-1-9 19 0,0 0-19 0,6 28 19 0,4 20-19 16,-10-48 17-16,0 0-17 0,14 64 18 0,4 17-18 15,-18-81 16-15,0 0-16 0,21 94 17 0,9 6-17 16,-30-100 14-16,0 0-14 0,25 101 15 0,-8-6-15 16,-17-95 18-16,0 0-18 0,2 97 19 0,-12 0-19 0,10-97 20 15,0 0-20-15,-23 88 21 0,-11-24-21 0,34-64 22 16,0 0-22-16,-46 45 22 0,-8-21-22 0,54-24 23 16,0 0-23-16,-57 7 23 0,2-19-23 0,55 12 23 0,0 0-23 15,-49-23 24-15,12-13-24 0,37 36 21 16,0 0-21-16,-26-50 22 0,11-14-22 0,15 64 19 15,0 0-19-15,-1-73 20 0,11 4-20 0,-10 69 16 16,0 0-16-16,27-61 17 0,17 9-17 0,-44 52 14 0,0 0-14 0,56-48 14 16,10 0-14-16,-66 48 12 0,0 0-12 0,68-54 12 15,-2-5-12-15,-66 59 8 0,0 0-8 0,72-54 8 16,14 3-8-16,-86 51 6 0,0 0-6 0,94-45 6 16,-9 1-6-16,-85 44 3 0,0 0-3 0,68-48 4 15,-17-9-4-15,-51 57 3 0,0 0-3 0,32-56 3 16,-19 8-3-16,-13 48 2 0,0 0-2 0,-2-38 3 15,-12 15-3-15,14 23 2 0,0 0-2 0,-25-8 3 16,-7 11-3-16,32-3 2 0,0 0-2 0,-33 16 3 16,1 11-3-16,32-27 2 0,0 0-2 0,-28 42 3 15,1 1-3-15,27-43 2 0,0 0-2 0,-14 49 2 16,14-3-2-16,0-46 2 0,0 0-2 0,13 47 2 0,15-2-2 16,-28-45 1-16,0 0-1 0,33 40 1 0,13-4-1 15,-46-36 1-15,0 0-1 0,53 21 1 0,7-24-1 16,-60 3 0-16,0 0 0 0,65-18 1 0,2-9-1 15,-67 27 1-15,0 0-1 0,66-40 2 0,-8-5-2 16,-58 45 2-16,0 0-2 0,47-64 2 0,-10-18-2 16,-37 82 2-16,0 0-2 0,27-93 3 0,-4-11-3 15,-23 104 5-15,0 0-5 0,19-102 5 0,-3-2-5 0,-16 104 7 16,0 0-7-16,11-93 8 0,-4 17-8 0,-7 76 8 16,0 0-8-16,3-61 8 0,-6 23-8 0,3 38 8 15,0 0-8-15,-9-19 9 0,-7 10-9 0,16 9 8 0,0 0-8 16,-18 4 9-16,1 16-9 0,17-20 8 0,0 0-8 15,-16 40 9-15,4 29-9 0,12-69 8 0,0 0-8 16,-9 82 9-16,9 6-9 0,0-88 7 0,0 0-7 16,10 99 7-16,8 20-7 0,-18-119 7 0,0 0-7 0,26 118 7 15,6-21-7-15,-32-97 5 0,0 0-5 16,34 85 6-16,-1-13-6 0,-33-72 5 0,0 0-5 0,35 52 5 16,4-24-5-16,-39-28 3 0,0 0-3 0,43 5 3 15,-3-29-3-15,-40 24 0 0,0 0 0 0,28-33 0 16,-22-14 0-16,-1 2-1749 0</inkml:trace>
  <inkml:trace contextRef="#ctx0" brushRef="#br0" timeOffset="70901.25">26614 5148 1401 0,'0'0'0'0,"0"0"0"0,12 11 0 15,-12-11 42-15,0 0-42 0,18 3 42 0,10-6-42 16,-28 3 62-16,0 0-62 0,47-16 62 0,26-13-62 15,-73 29 16-15,0 0-16 0,84-23 17 0,8 15-17 16,0-4-1172-16</inkml:trace>
  <inkml:trace contextRef="#ctx0" brushRef="#br0" timeOffset="71561.75">28402 5086 1054 0,'0'0'0'0,"2"9"0"15,3 12 0-15,-5-21 0 0,0 0 0 0,9 36 0 16,7 24 0-16,-16-60 4 0,0 0-4 0,12 61 4 15,-5-9-4-15,-7-52 41 0,0 0-41 0,0 40 41 16,-3-7-41-16,3-33 49 0,0 0-49 0,-7 36 49 16,1 0-49-16,6-36 49 0,0 0-49 0,-5 25 49 15,5-25-49-15,0 0-945 0</inkml:trace>
  <inkml:trace contextRef="#ctx0" brushRef="#br0" timeOffset="71710.5">28494 4852 1099 0,'0'0'0'0,"0"0"0"0,-7-8 0 16,7 8 0-16,0 0 0 0,0 0 1 0,0 0-1 15,0 0 0-15,0 0 0 0,0 0 0 0,12 8 0 16,-12-8-10-16,0 0 10 0,32 18-9 0,26 13 9 16,0 0-751-16</inkml:trace>
  <inkml:trace contextRef="#ctx0" brushRef="#br0" timeOffset="72048.92">29127 5052 1043 0,'0'0'0'0,"-2"-6"0"16,-5-14 0-16,7 20 16 0,0 0-16 0,-12-21 17 15,-9 5-17-15,21 16 33 0,0 0-33 0,-25-3 33 16,-3 6-33-16,28-3 32 0,0 0-32 0,-28 16 32 15,-1 8-32-15,29-24 34 0,0 0-34 0,-23 35 34 16,8 8-34-16,15-43 32 0,0 0-32 0,-6 48 32 16,13 4-32-16,-7-52 30 0,0 0-30 0,25 50 30 15,16 1-30-15,-41-51 23 0,0 0-23 0,54 48 23 16,10-3-23-16,-64-45 16 0,0 0-16 0,56 50 17 16,-20 2-17-16,-36-52 17 0,0 0-17 0,8 49 17 0,-25-13-17 15,17-36 12-15,0 0-12 0,-48 22 13 16,-33-9-13-16,81-13 13 0,0 0-13 0,-101 0 13 0,-6-16-13 15,107 16 13-15,0 0-13 0,-110-31 14 0,6-11-14 16,104 42 1-16,0 0-1 0,-81-43 2 0,42 14-2 16,1 1-1134-16</inkml:trace>
  <inkml:trace contextRef="#ctx0" brushRef="#br0" timeOffset="72866.03">30697 5301 964 0,'0'0'0'0,"0"-16"0"15,0-22 0-15,0 38 4 0,0 0-4 0,-7-52 4 16,-11 0-4-16,18 52 9 0,0 0-9 0,-24-40 10 16,-8 16-10-16,32 24 42 0,0 0-42 0,-43-2 43 15,-11 23-43-15,54-21 48 0,0 0-48 0,-55 38 49 0,8 18-49 16,47-56 53-16,0 0-53 0,-39 55 54 0,12-1-54 15,27-54 50-15,0 0-50 0,-16 48 50 0,11-6-50 16,5-42 39-16,0 0-39 0,7 36 39 0,11-5-39 16,-18-31 30-16,0 0-30 0,32 24 30 0,12-17-30 15,-44-7 22-15,0 0-22 0,51-3 22 0,3-18-22 16,-54 21 17-16,0 0-17 0,48-28 18 0,-7-4-18 16,-41 32 14-16,0 0-14 0,30-40 14 0,-11-7-14 0,-19 47 14 15,0 0-14-15,12-38 14 0,-5 19-14 0,-7 19 16 16,0 0-16-16,0 0 16 0,7 24-16 15,-7-24 16-15,0 0-16 0,6 40 17 0,6 15-17 0,-12-55 16 16,0 0-16-16,21 73 17 0,16 24-17 0,-37-97 18 16,0 0-18-16,43 105 19 0,-5-11-19 0,-38-94 20 0,0 0-20 15,23 97 20-15,-24 12-20 0,1-109 21 0,0 0-21 16,-25 100 22-16,-17-15-22 0,42-85 22 0,0 0-22 16,-53 66 23-16,-6-18-23 0,59-48 21 0,0 0-21 0,-65 31 21 15,-4-22-21-15,69-9 19 0,0 0-19 0,-68-9 20 16,1-10-20-16,67 19 20 0,0 0-20 0,-57-29 21 15,17-14-21-15,40 43 24 0,0 0-24 0,-25-61 24 16,13-20-24-16,12 81 22 0,0 0-22 0,8-85 22 16,22 0-22-16,-30 85 18 0,0 0-18 0,53-78 18 15,23 4-18-15,-76 74 17 0,0 0-17 0,83-73 17 16,-2 7-17-16,-81 66 13 0,0 0-13 0,88-60 13 16,9 8-13-16,-97 52 11 0,0 0-11 0,90-42 11 15,-10 6-11-15,-80 36 6 0,0 0-6 0,60-24 6 16,-30 8-6-16,-30 16 4 0,0 0-4 0,14-8 5 0,-2 1-5 15,-12 7 2-15,0 0-2 0,18 3 2 0,5 6-2 16,-23-9 1-16,0 0-1 0,21 19 1 0,-7 5-1 16,-14-24 1-16,0 0-1 0,9 28 1 0,-2 1-1 15,-7-29 0-15,0 0 0 0,9 28 1 0,1-4-1 16,-10-24 0-16,0 0 0 0,9 16 0 0,-4-8 0 16,-5-8 0-16,0 0 0 0,0 0 0 0,9-3 0 15,0-1-1649-15</inkml:trace>
  <inkml:trace contextRef="#ctx0" brushRef="#br0" timeOffset="73000.8">31119 5135 1278 0,'0'0'0'15,"0"0"0"-15,-2-19 0 0,2 19 41 0,0 0-41 16,-9-18 41-16,-5 3-41 0,14 15 64 0,0 0-64 16,-11-12 65-16,4 3-65 0,7 9 26 0,0 0-26 15,-2-7 26-15,2 7-26 0,0 0 3 0,0 0-3 0,18 3 3 16,16 10-3-16,-1-1-1101 0</inkml:trace>
  <inkml:trace contextRef="#ctx0" brushRef="#br0" timeOffset="73798.67">31464 5306 1278 0,'0'0'0'0,"7"10"0"16,13 18 0-16,-20-28 7 0,0 0-7 0,28 42 7 15,5 1-7-15,-33-43 25 0,0 0-25 0,34 48 26 0,-4 1-26 16,-30-49 56-16,0 0-56 0,25 41 57 0,-8-17-57 16,-17-24 51-16,0 0-51 0,14 13 52 0,-3-7-52 15,-11-6 50-15,0 0-50 0,14-10 50 0,9-19-50 16,-23 29 44-16,0 0-44 0,28-44 44 0,2 3-44 16,-30 41 39-16,0 0-39 0,30-47 39 0,-5 6-39 15,-25 41 30-15,0 0-30 0,23-37 30 0,-2 1-30 0,-21 36 24 16,0 0-24-16,16-28 25 0,-6 11-25 0,-10 17 19 15,0 0-19-15,11-9 19 0,5 9-19 0,-16 0 15 0,0 0-15 16,25 9 16-16,8 12-16 0,-33-21 11 0,0 0-11 16,34 19 12-16,-6-2-12 0,-28-17 7 0,0 0-7 15,28 12 7-15,6 0-7 0,-34-12 5 0,0 0-5 16,35 9 6-16,0-6-6 0,-35-3 3 0,0 0-3 16,30-3 4-16,-3-6-4 0,-27 9 4 0,0 0-4 15,21-20 5-15,-4-24-5 0,-17 44 5 0,0 0-5 16,9-52 5-16,-9-7-5 0,0 59 6 0,0 0-6 0,-10-55 7 15,-13 10-7-15,23 45 7 0,0 0-7 0,-30-24 8 16,-4 20-8-16,34 4 6 0,0 0-6 0,-33 25 7 16,1 18-7-16,32-43 4 0,0 0-4 0,-27 57 5 15,12 5-5-15,15-62 1 0,0 0-1 0,-6 63 1 16,12-6-1-16,-6-57 0 0,0 0 0 0,15 50 0 16,7-3 0-16,-22-47 0 0,0 0 0 0,30 39 0 15,14-4 0-15,-44-35-1 0,0 0 1 0,42 23 0 16,-12-23 0-16,-30 0-2 0,0 0 2 0,34-16-1 15,13-17 1-15,-47 33-2 0,0 0 2 0,46-40-1 0,-12-1 1 16,-34 41-1-16,0 0 1 0,28-40 0 0,-4-7 0 16,-24 47 0-16,0 0 0 0,18-38 0 0,-7 17 0 15,-11 21 0-15,0 0 0 0,10-3 0 0,4 6 0 16,-14-3 0-16,0 0 0 0,16 18 1 0,2 11-1 16,-18-29 1-16,0 0-1 0,16 35 1 0,-4 1-1 15,-12-36 3-15,0 0-3 0,11 33 3 0,-6-5-3 16,-5-28 7-16,0 0-7 0,5 24 7 0,1-12-7 0,-6-12 9 15,0 0-9-15,5 5 10 0,-5-5-10 0,0 0 12 16,0 0-12-16,16-8 12 0,3-8-12 0,-19 16 17 16,0 0-17-16,30-24 17 0,18-9-17 0,-48 33 22 15,0 0-22-15,46-31 22 0,-15 13-22 0,-31 18 23 0,0 0-23 16,23-12 24-16,-3 4-24 0,-20 8 17 0,0 0-17 16,30 0 18-16,16 8-18 0,-46-8 11 0,0 0-11 15,44 16 11-15,-9 8-11 0,-35-24 8 0,0 0-8 16,26 29 8-16,-1 11-8 0,-25-40 6 0,0 0-6 0,16 40 6 15,-11 0-6-15,-5-40 3 0,0 0-3 0,-1 35 4 16,-7-4-4-16,8-31 4 0,0 0-4 0,4 15 4 16,19-15-4-16,0 0-1749 0</inkml:trace>
  <inkml:trace contextRef="#ctx0" brushRef="#br0" timeOffset="74749.45">2231 7947 785 0,'0'0'0'0,"0"0"0"0,0 0 0 15,0 0 53-15,0 0-53 0,-3 19 53 0,6-5-53 0,-3-14 131 16,0 0-131-16,9 31 132 0,0 17-132 0,-9-48 122 0,0 0-122 16,14 69 122-16,4 21-122 0,-18-90 73 0,0 0-73 15,19 97 74-15,-1-5-74 0,-18-92 53 0,0 0-53 16,12 97 54-16,-7 9-54 0,-5-106 40 0,0 0-40 15,6 100 40-15,-3-22-40 0,-3-78 32 0,0 0-32 0,2 59 33 16,2-26-33-16,-4-33 23 0,0 0-23 0,8 15 24 16,5-15-24-16,-13 0 20 0,0 0-20 0,23-15 21 15,8-10-21-15,-31 25 20 0,0 0-20 0,43-41 21 16,10-15-21-16,-53 56 19 0,0 0-19 0,60-55 20 16,3 13-20-16,-63 42 18 0,0 0-18 0,62-32 19 15,-8 19-19-15,-54 13 15 0,0 0-15 0,50 6 16 16,-4 21-16-16,-46-27 13 0,0 0-13 0,35 42 14 15,-16 8-14-15,-19-50 10 0,0 0-10 0,0 54 10 16,-23-2-10-16,23-52 9 0,0 0-9 0,-42 52 10 0,-21 6-10 16,63-58 8-16,0 0-8 0,-80 61 9 0,-20-2-9 15,100-59 8-15,0 0-8 0,-96 48 9 0,21-24-9 16,75-24 7-16,0 0-7 0,-60 9 7 0,16-18-7 16,44 9 5-16,0 0-5 0,-27-24 6 0,9-24-6 15,18 48 0-15,0 0 0 0,9-59 0 0,21-3 0 16,-1 1-1559-16</inkml:trace>
  <inkml:trace contextRef="#ctx0" brushRef="#br0" timeOffset="75349.64">3216 8350 673 0,'0'0'0'0,"0"0"0"15,8 12 0-15,-8-12 14 0,0 0-14 0,14 24 15 16,13 16-15-16,-27-40 48 0,0 0-48 0,28 50 49 16,0-1-49-16,-28-49 85 0,0 0-85 0,32 46 86 0,3 5-86 15,-35-51 88-15,0 0-88 0,41 45 88 0,0-11-88 16,-41-34 55-16,0 0-55 0,37 18 56 0,-2-15-56 16,-35-3 45-16,0 0-45 0,30-21 46 0,-2-19-46 15,-28 40 42-15,0 0-42 0,28-51 43 0,4-7-43 16,-32 58 47-16,0 0-47 0,30-57 47 0,-11 5-47 15,-19 52 40-15,0 0-40 0,13-45 41 0,-8 9-41 16,-5 36 40-16,0 0-40 0,4-22 41 0,-4 22-41 0,0 0 31 16,0 0-31-16,5 19 32 0,4 17-32 0,-9-36 28 15,0 0-28-15,14 55 28 0,7 27-28 0,-21-82 31 16,0 0-31-16,34 90 32 0,18 7-32 0,-52-97 31 0,0 0-31 16,64 107 32-16,5 14-32 0,-69-121 32 15,0 0-32-15,61 123 32 0,-15-11-32 0,-46-112 41 0,0 0-41 16,27 116 41-16,-18 2-41 0,-9-118 41 0,0 0-41 15,-6 106 41-15,-15-18-41 0,21-88 38 0,0 0-38 16,-40 71 39-16,-29-19-39 0,69-52 33 0,0 0-33 16,-85 38 33-16,-10-9-33 0,95-29 24 0,0 0-24 0,-104 12 24 15,-4-12-24-15,108 0 19 0,0 0-19 0,-95-12 19 16,5-9-19-16,90 21 15 0,0 0-15 0,-67-19 15 16,33 7-15-16,3 0-1756 0</inkml:trace>
  <inkml:trace contextRef="#ctx0" brushRef="#br0" timeOffset="76631.64">6828 9061 572 0,'0'0'0'15,"0"0"0"-15,5-24 0 0,-5 24 126 0,0 0-126 16,4-21 126-16,5 9-126 0,-9 12 58 0,0 0-58 0,5-7 59 16,-5 7-59-16,0 0 68 0,0 0-68 0,9 11 69 15,1 25-69-15,-10-36 68 0,0 0-68 0,16 59 68 16,7 24-68-16,-23-83 46 0,0 0-46 0,23 105 46 15,4 11-46-15,-27-116 51 0,0 0-51 0,24 132 51 16,-3 11-51-16,-21-143 53 0,0 0-53 0,18 148 53 16,0-3-53-16,-18-145 47 0,0 0-47 0,24 128 47 15,15-31-47-15,-39-97 41 0,0 0-41 0,41 85 41 16,5-20-41-16,-46-65 40 0,0 0-40 0,45 47 41 0,1-23-41 16,-46-24 14-16,0 0-14 0,50 0 15 15,-3-24-15-15,-47 24 6 0,0 0-6 0,46-34 6 0,0-6-6 16,-2 2-1299-16</inkml:trace>
  <inkml:trace contextRef="#ctx0" brushRef="#br0" timeOffset="76815.67">6523 9971 1300 0,'0'0'0'0,"0"0"0"0,-20 6 0 0,20-6 20 0,0 0-20 16,-8 5 21-16,16 0-21 0,-8-5 80 0,0 0-80 15,36-2 80-15,29-12-80 0,-65 14 72 0,0 0-72 16,81-19 73-16,14-7-73 0,-95 26 27 0,0 0-27 16,117-25 27-16,13 0-27 0,-130 25 13 0,0 0-13 15,136-27 14-15,-11-1-14 0,2 0-1236 0</inkml:trace>
  <inkml:trace contextRef="#ctx0" brushRef="#br0" timeOffset="77332.23">8248 10165 908 0,'0'0'0'0,"7"-10"0"0,7-18 0 0,-14 28 66 15,0 0-66-15,12-46 66 0,-4-12-66 0,-8 58 109 0,0 0-109 16,-2-52 110-16,-12 18-110 0,14 34 58 15,0 0-58-15,-27-19 59 0,-17 12-59 0,44 7 33 16,0 0-33-16,-51 10 34 0,-13 15-34 0,64-25 22 0,0 0-22 16,-58 36 23-16,5 9-23 0,53-45 14 0,0 0-14 15,-42 47 15-15,16-1-15 0,26-46 17 0,0 0-17 16,-9 44 18-16,26-8-18 0,-17-36 19 0,0 0-19 0,41 36 20 16,24 1-20-16,-65-37 18 0,0 0-18 0,76 39 19 15,9 6-19-15,-85-45 18 0,0 0-18 0,81 45 19 16,-9 4-19-16,-72-49 20 0,0 0-20 0,46 48 20 15,-37-4-20-15,-9-44 21 0,0 0-21 0,-27 41 21 16,-31-1-21-16,58-40 19 0,0 0-19 0,-77 36 20 16,-19-8-20-16,96-28 13 0,0 0-13 0,-95 21 13 15,5-13-13-15,90-8 7 0,0 0-7 0,-63 4 7 16,31-8-7-16,0-1-1310 0</inkml:trace>
  <inkml:trace contextRef="#ctx0" brushRef="#br0" timeOffset="78051.84">8608 10048 1300 0,'0'0'0'0,"0"8"0"0,0 15 0 0,0-23 2 16,0 0-2-16,0 29 3 0,5 6-3 0,-5-35 6 15,0 0-6-15,9 38 6 0,9-2-6 0,-18-36 36 16,0 0-36-16,17 37 37 0,10 1-37 0,-27-38 45 15,0 0-45-15,28 34 45 0,0-8-45 0,-28-26 45 0,0 0-45 16,34 18 45-16,3-12-45 0,-37-6 45 0,0 0-45 16,33-5 46-16,-3-9-46 0,-30 14 37 0,0 0-37 15,27-24 37-15,-4-4-37 0,-23 28 29 0,0 0-29 0,22-29 29 16,-7-4-29-16,-15 33 26 0,0 0-26 16,8-31 27-16,-4 0-27 0,-4 31 25 0,0 0-25 0,-4-26 25 15,4 7-25-15,0 19 24 0,0 0-24 0,-3-9 24 16,3 9-24-16,0 0 24 0,0 0-24 0,0 0 24 15,12 24-24-15,-12-24 24 0,0 0-24 0,13 37 24 16,6 15-24-16,-19-52 22 0,0 0-22 0,23 69 22 16,3 17-22-16,-26-86 20 0,0 0-20 0,27 99 20 15,-3 7-20-15,-24-106 21 0,0 0-21 0,13 105 21 16,-17 9-21-16,4-114 19 0,0 0-19 0,-19 111 20 16,-22-16-20-16,41-95 12 0,0 0-12 0,-54 85 13 0,-19-3-13 15,73-82 11-15,0 0-11 0,-70 64 11 16,6-28-11-16,64-36 7 0,0 0-7 0,-51 9 7 0,11-27-7 15,40 18 2-15,0 0-2 0,-30-36 3 0,12-16-3 16,18 52 0-16,0 0 0 0,-5-66 1 0,12-12-1 16,-7 78 0-16,0 0 0 0,24-91 0 0,20-15 0 15,-44 106 0-15,0 0 0 0,64-112 0 0,17 9 0 16,-81 103-1-16,0 0 1 0,87-96 0 0,-6-3 0 16,-81 99 0-16,0 0 0 0,81-90 0 0,-4 12 0 0,-77 78 0 15,0 0 0-15,67-73 0 0,-17 6 0 0,-50 67 0 16,0 0 0-16,32-52 1 0,-18 23-1 0,-14 29 3 15,0 0-3-15,9-21 3 0,-6 9-3 0,-3 12 4 16,0 0-4-16,0 0 4 0,0 20-4 0,0-20 5 0,0 0-5 16,11 32 6-16,13 11-6 0,-24-43 5 0,0 0-5 15,37 47 5-15,4 3-5 0,-41-50 4 0,0 0-4 16,41 48 4-16,-8 1-4 0,-33-49 5 0,0 0-5 16,26 50 6-16,-4 0-6 0,-22-50 6 0,0 0-6 0,8 43 6 15,-6-13-6-15,-2-30 5 0,0 0-5 0,-10 24 6 16,-13 0-6-16,23-24 3 0,0 0-3 0,-36 19 4 15,-8-7-4-15,44-12 1 0,0 0-1 0,-51 2 2 16,-12-2-2-16,63 0 0 0,0 0 0 0,-64-5 1 16,11-9-1-16,-1 0-1710 0</inkml:trace>
  <inkml:trace contextRef="#ctx0" brushRef="#br0" timeOffset="79015.89">7516 8371 651 0,'0'0'0'0,"0"0"0"16,30-12 0-16,-30 12 58 0,0 0-58 0,28-13 59 15,4-6-59-15,-32 19 135 0,0 0-135 0,35-13 135 16,-3 2-135-16,-32 11 96 0,0 0-96 0,28-2 96 16,-1 6-96-16,-27-4 65 0,0 0-65 0,21 9 65 15,-2 8-65-15,-19-17 41 0,0 0-41 0,13 21 42 16,-3 3-42-16,-10-24 28 0,0 0-28 0,4 28 28 0,-8-1-28 15,4-27 25-15,0 0-25 0,-9 31 25 16,-5 2-25-16,14-33 21 0,0 0-21 0,-17 37 22 0,-3-1-22 16,20-36 17-16,0 0-17 0,-18 40 17 0,-3 1-17 15,21-41 18-15,0 0-18 0,-16 37 19 0,8-10-19 16,8-27 16-16,0 0-16 0,0 18 16 0,8-6-16 16,-8-12 13-16,0 0-13 0,23 0 14 0,14-14-14 15,-37 14 12-15,0 0-12 0,64-28 12 0,38-15-12 16,-102 43 11-16,0 0-11 0,124-42 11 0,10 8-11 0,-2 1-1266 15</inkml:trace>
  <inkml:trace contextRef="#ctx0" brushRef="#br0" timeOffset="79517.12">10663 9297 1043 0,'0'0'0'0,"0"0"0"0,-27 6 0 16,27-6 49-16,0 0-49 0,-17 4 49 0,10-2-49 0,7-2 71 15,0 0-71-15,0 0 71 0,19-2-71 0,-19 2 44 0,0 0-44 16,35-4 45-16,11-2-45 0,-46 6 28 0,0 0-28 16,53-9 28-16,3-3-28 0,-56 12 33 0,0 0-33 15,59-9 34-15,2-3-34 0,-61 12 30 0,0 0-30 16,55-3 30-16,0 9-30 0,-55-6 28 0,0 0-28 0,37 9 29 15,-16 0-29-15,2 1-1149 0</inkml:trace>
  <inkml:trace contextRef="#ctx0" brushRef="#br0" timeOffset="79666.72">10657 9674 1244 0,'0'0'0'0,"0"0"0"15,9 17 0-15,-9-17 0 0,0 0 0 0,23 12 0 16,14-5 0-16,-37-7-1 0,0 0 1 0,53-2-1 15,12-6 1-15,-65 8-8 0,0 0 8 0,80-14-7 0,19-5 7 16,-99 19-28-16,0 0 28 0,100-24-28 0,-8-11 28 16,0 0-819-16</inkml:trace>
  <inkml:trace contextRef="#ctx0" brushRef="#br0" timeOffset="85748.62">12774 8350 774 0,'0'0'0'0,"0"0"0"0,0 0 0 0,0 0 56 15,0 0-56-15,-12-24 56 0,12 15-56 0,0 9 128 0,0 0-128 16,0 0 128-16,0 0-128 0,0 0 95 16,0 0-95-16,0 0 96 0,0 24-96 0,0-24 63 0,0 0-63 15,12 37 63-15,7 16-63 0,-19-53 32 0,0 0-32 16,22 80 32-16,8 46-32 0,-30-126 27 0,0 0-27 15,33 142 27-15,1 23-27 0,-34-165 27 0,0 0-27 16,38 181 28-16,1 13-28 0,-39-194 25 0,0 0-25 0,39 170 26 16,-5-41-26-16,-34-129 28 0,0 0-28 0,33 101 28 15,1-25-28-15,-34-76 29 0,0 0-29 0,38 61 29 16,3-20-29-16,-41-41 25 0,0 0-25 0,48 24 26 16,5-29-26-16,-53 5 20 0,0 0-20 0,51-24 20 15,-2-18-20-15,-49 42 8 0,0 0-8 0,39-58 8 16,-14-17-8-16,-1 2-1368 0</inkml:trace>
  <inkml:trace contextRef="#ctx0" brushRef="#br0" timeOffset="85933.26">12610 9262 1311 0,'0'0'0'0,"9"2"0"0,12 5 0 15,-21-7 15-15,0 0-15 0,49 0 15 0,27-13-15 0,-76 13 47 16,0 0-47-16,96-15 48 0,18-13-48 0,-114 28 0 16,0 0 0-16,125-21 1 0,15 4-1 0,-4 2-1018 15</inkml:trace>
  <inkml:trace contextRef="#ctx0" brushRef="#br0" timeOffset="86416.15">14076 9276 830 0,'0'0'0'0,"0"0"0"0,5-9 0 15,-5 9 76-15,0 0-76 0,5-7 77 0,-5 7-77 16,0 0 106-16,0 0-106 0,13 2 107 0,-1 15-107 0,-12-17 101 16,0 0-101-16,14 30 102 0,0 20-102 0,-14-50 66 15,0 0-66-15,18 74 67 0,0 34-67 0,-18-108 48 16,0 0-48-16,24 110 49 0,8-1-49 0,-32-109 34 16,0 0-34-16,39 109 35 0,3 4-35 0,-42-113 27 0,0 0-27 15,48 99 27-15,-8-25-27 0,-40-74 27 0,0 0-27 16,37 57 28-16,-1-21-28 0,-36-36 21 0,0 0-21 15,35 18 21-15,2-15-21 0,-37-3 17 0,0 0-17 16,34-9 17-16,1-15-17 0,0 0-1353 0</inkml:trace>
  <inkml:trace contextRef="#ctx0" brushRef="#br0" timeOffset="86590.14">13984 9856 1155 0,'0'0'0'0,"0"0"0"16,-2 6 0-16,2-6 46 0,0 0-46 0,0 7 46 0,9-3-46 16,-9-4 73-16,0 0-73 0,23 0 73 0,25-9-73 15,-48 9 18-15,0 0-18 0,60-8 19 0,16-5-19 16,-76 13-3-16,0 0 3 0,82-5-3 0,0 10 3 16,-3 1-1008-16</inkml:trace>
  <inkml:trace contextRef="#ctx0" brushRef="#br0" timeOffset="86999.84">14975 10297 1166 0,'0'0'0'15,"0"0"0"-15,22-16 0 0,-22 16 15 0,0 0-15 16,26-21 16-16,11-10-16 0,-37 31 37 0,0 0-37 15,49-41 38-15,15-18-38 0,-64 59 63 0,0 0-63 16,63-74 63-16,-13-15-63 0,-50 89 63 0,0 0-63 0,40-85 63 16,-17 13-63-16,-23 72 79 0,0 0-79 0,9-62 79 15,-14 13-79-15,5 49 72 0,0 0-72 0,-18-31 73 16,-13 14-73-16,31 17 57 0,0 0-57 0,-41-4 58 16,-7 8-58-16,48-4 39 0,0 0-39 0,-42 8 40 15,10 4-40-15,32-12 30 0,0 0-30 0,-17 12 30 16,6 1-30-16,11-13 19 0,0 0-19 0,14 17 20 15,23 11-20-15,-37-28 13 0,0 0-13 0,46 29 14 16,7 9-14-16,-53-38 9 0,0 0-9 0,51 47 10 16,-3 5-10-16,-48-52 6 0,0 0-6 0,46 53 6 0,3-1-6 15,-49-52 3-15,0 0-3 0,48 45 4 0,3-10-4 16,-51-35 2-16,0 0-2 0,46 19 3 0,-9-10-3 16,-37-9 0-16,0 0 0 0,35 1 0 0,-3-2 0 15,-32 1-7-15,0 0 7 0,31-11-6 0,3-6 6 16,1-4-1573-16</inkml:trace>
  <inkml:trace contextRef="#ctx0" brushRef="#br0" timeOffset="88982.4">13273 7616 550 0,'0'0'0'0,"0"0"0"0,0 0 0 0,0 0 44 0,0 0-44 16,36-22 45-16,-8 11-45 0,-28 11 118 16,0 0-118-16,32-5 118 0,6-2-118 0,-38 7 116 0,0 0-116 15,34-5 116-15,-2 2-116 0,-32 3 74 0,0 0-74 16,24 3 75-16,-10 2-75 0,-14-5 50 0,0 0-50 0,11 11 50 16,0 6-50-16,-11-17 35 0,0 0-35 0,7 21 36 15,-4 10-36-15,-3-31 32 0,0 0-32 0,-5 33 33 16,-2 3-33-16,7-36 28 0,0 0-28 0,-9 36 29 15,0 1-29-15,9-37 24 0,0 0-24 0,-10 36 24 16,-5-8-24-16,15-28 21 0,0 0-21 0,-15 24 22 16,-1 0-22-16,16-24 17 0,0 0-17 0,-18 16 17 15,9-4-17-15,9-12 12 0,0 0-12 0,-10 9 13 16,1 1-13-16,9-10 9 0,0 0-9 0,-9 10 10 16,0-6-10-16,9-4 8 0,0 0-8 0,-9 5 9 0,1 2-9 15,8-7 11-15,0 0-11 0,-7 5 11 0,7-5-11 16,0 0 14-16,0 0-14 0,0 0 15 0,8 7-15 15,-8-7 15-15,0 0-15 0,27 2 16 0,19-6-16 16,-46 4 18-16,0 0-18 0,58-8 18 0,9-6-18 16,-67 14 18-16,0 0-18 0,76-14 18 0,14 4-18 15,-90 10 19-15,0 0-19 0,88-9 20 0,-12 2-20 16,-76 7 11-16,0 0-11 0,67-5 11 0,-18 7-11 0,-49-2-1 16,0 0 1-16,37 0 0 0,-16-6 0 0,2-2-1402 15</inkml:trace>
  <inkml:trace contextRef="#ctx0" brushRef="#br0" timeOffset="91098.93">16284 9207 998 0,'0'0'0'16,"0"0"0"-16,0 0 0 0,0 0 40 0,0 0-40 0,36-21 40 15,1 2-40-15,-37 19 87 0,0 0-87 0,63-21 88 16,31-7-88-16,-94 28 90 0,0 0-90 0,109-29 91 16,21-6-91-16,-130 35 53 0,0 0-53 0,140-29 53 15,6 8-53-15,-146 21 28 0,0 0-28 0,147-15 28 16,-6 2-28-16,-141 13 3 0,0 0-3 0,106-8 4 16,-36 8-4-16,1-4-1143 0</inkml:trace>
  <inkml:trace contextRef="#ctx0" brushRef="#br0" timeOffset="91318.18">16708 8777 1110 0,'0'0'0'0,"0"0"0"0,5 11 0 15,-5-11 4-15,0 0-4 0,9 15 5 0,8 8-5 16,-17-23 21-16,0 0-21 0,23 33 22 0,11 15-22 15,-34-48 32-15,0 0-32 0,42 61 32 0,15 20-32 0,-57-81 58 16,0 0-58-16,56 90 59 0,-1-3-59 0,-55-87 62 16,0 0-62-16,46 84 63 0,-15-6-63 0,-31-78 54 15,0 0-54-15,32 68 54 0,0-2-54 0,0-4-1122 0</inkml:trace>
  <inkml:trace contextRef="#ctx0" brushRef="#br0" timeOffset="91783.3">19196 7967 606 0,'0'0'0'0,"0"0"0"0,0-15 0 16,0 15 16-16,0 0-16 0,0-10 16 0,0 10-16 15,0 0 80-15,0 0-80 0,0-4 80 0,0 4-80 0,0 0 85 16,0 0-85-16,4 4 85 0,3 20-85 0,-7-24 77 16,0 0-77-16,16 41 77 0,7 20-77 0,-23-61 70 15,0 0-70-15,32 83 70 0,12 28-70 0,-44-111 70 0,0 0-70 16,46 133 71-16,-6 12-71 0,-40-145 79 0,0 0-79 16,37 149 80-16,-2-12-80 0,-35-137 63 0,0 0-63 15,41 126 63-15,0-13-63 0,-41-113 49 0,0 0-49 16,47 93 49-16,10-29-49 0,-57-64 29 0,0 0-29 0,63 40 30 15,-1-23-30-15,-62-17 11 0,0 0-11 0,63-12 12 16,3-21-12-16,-3-3-1341 0</inkml:trace>
  <inkml:trace contextRef="#ctx0" brushRef="#br0" timeOffset="91982.84">18999 8680 1233 0,'0'0'0'0,"0"0"0"16,2 9 0-16,-2-9 9 0,0 0-9 0,21 2 9 0,26-7-9 15,-47 5 51-15,0 0-51 0,76-12 52 0,34-6-52 16,-110 18 35-16,0 0-35 0,135-22 35 0,19 1-35 16,-154 21 14-16,0 0-14 0,157-16 15 0,-5 13-15 15,-1 1-1030-15</inkml:trace>
  <inkml:trace contextRef="#ctx0" brushRef="#br0" timeOffset="93081.86">20646 9655 281 0,'0'0'0'0,"0"0"0"0,0 0 0 16,0 0 107-16,0 0-107 0,18 12 107 0,-9-16-107 15,-9 4 72-15,0 0-72 0,14-13 73 0,16-13-73 0,-30 26 49 16,0 0-49-16,37-40 50 0,-5-14-50 0,-32 54 68 16,0 0-68-16,35-57 69 0,2 3-69 0,-37 54 53 15,0 0-53-15,32-48 54 0,-13 1-54 0,-19 47 70 16,0 0-70-16,4-45 71 0,-18 0-71 0,14 45 68 0,0 0-68 16,-23-40 68-16,-9 8-68 0,32 32 58 0,0 0-58 15,-34-19 59-15,-1 15-59 0,35 4 54 0,0 0-54 16,-35 7 54-16,0 5-54 0,35-12 47 0,0 0-47 15,-32 16 47-15,2 8-47 0,30-24 37 0,0 0-37 0,-23 24 38 16,12-3-38-16,11-21 26 0,0 0-26 0,4 15 27 16,12 3-27-16,-16-18 20 0,0 0-20 0,30 15 20 15,14-3-20-15,-44-12 16 0,0 0-16 0,51 7 16 16,2 2-16-16,-53-9 10 0,0 0-10 0,60 4 10 16,0 1-10-16,-60-5 5 0,0 0-5 0,58 15 5 15,-12 10-5-15,-46-25 4 0,0 0-4 0,33 32 5 16,-8 12-5-16,-25-44 4 0,0 0-4 0,16 50 5 15,-7 3-5-15,-9-53 5 0,0 0-5 0,9 49 5 16,3-14-5-16,-12-35 5 0,0 0-5 0,19 19 6 16,11-6-6-16,-30-13 5 0,0 0-5 0,39 4 5 15,2-20-5-15,-41 16 4 0,0 0-4 0,40-19 4 16,1-1-4-16,-1-1-1340 0</inkml:trace>
  <inkml:trace contextRef="#ctx0" brushRef="#br0" timeOffset="93616.98">21472 9433 998 0,'0'0'0'0,"0"0"0"16,0 0 0-16,0 0 1 0,0 0-1 0,0 0 1 15,5 0-1-15,-5 0 18 0,0 0-18 0,7 4 18 16,9-4-18-16,-16 0 26 0,0 0-26 0,28 3 27 15,9 1-27-15,-37-4 38 0,0 0-38 0,37 5 39 16,-10-9-39-16,-27 4 47 0,0 0-47 0,28-8 48 16,6-10-48-16,-34 18 42 0,0 0-42 0,35-19 43 15,-2-1-43-15,-33 20 36 0,0 0-36 0,29-23 36 16,-14 6-36-16,-15 17 34 0,0 0-34 0,9-21 34 0,-9-7-34 16,0 28 29-16,0 0-29 0,-10-31 30 0,-13 9-30 15,23 22 25-15,0 0-25 0,-32-14 25 0,-5 9-25 16,37 5 24-16,0 0-24 0,-41 5 24 0,-6 17-24 15,47-22 24-15,0 0-24 0,-50 26 24 0,3 5-24 16,47-31 21-16,0 0-21 0,-44 33 22 0,3 11-22 16,41-44 24-16,0 0-24 0,-28 52 24 0,17 13-24 15,11-65 24-15,0 0-24 0,14 63 25 0,29-10-25 16,-43-53 22-16,0 0-22 0,60 42 22 0,16-13-22 0,-76-29 10 16,0 0-10-16,84 14 11 0,13-12-11 0,-97-2 4 15,0 0-4-15,99-7 4 0,2-10-4 0,1-1-1368 0</inkml:trace>
  <inkml:trace contextRef="#ctx0" brushRef="#br0" timeOffset="94200.2">22631 9255 863 0,'0'0'0'16,"0"0"0"-16,0-9 0 0,0 9 38 0,0 0-38 0,-2-10 38 15,-2-2-38-15,4 12 46 0,0 0-46 0,-8-12 46 16,-15 1-46-16,23 11 88 0,0 0-88 0,-30-1 88 16,-9 11-88-16,39-10 80 0,0 0-80 0,-44 21 81 15,-6 10-81-15,50-31 62 0,0 0-62 0,-47 41 63 16,8 11-63-16,39-52 61 0,0 0-61 0,-25 58 61 15,18 7-61-15,7-65 51 0,0 0-51 0,18 64 51 16,28-10-51-16,-46-54 42 0,0 0-42 0,65 38 42 16,11-17-42-16,-76-21 26 0,0 0-26 0,86 7 27 15,17-14-27-15,-103 7 15 0,0 0-15 0,104-16 16 16,-13-8-16-16,3 0-1354 0</inkml:trace>
  <inkml:trace contextRef="#ctx0" brushRef="#br0" timeOffset="95100.92">20105 7190 785 0,'0'0'0'0,"0"0"0"16,25-12 0-16,-25 12 46 0,0 0-46 0,28-10 46 15,9-4-46-15,-37 14 99 0,0 0-99 0,44-10 99 16,-4 5-99-16,-40 5 84 0,0 0-84 0,46 0 84 16,-2 5-84-16,-44-5 57 0,0 0-57 0,37 10 58 0,-8 4-58 15,-29-14 26-15,0 0-26 0,17 22 27 0,-10 11-27 16,-7-33 24-16,0 0-24 0,-3 42 24 0,-11 8-24 15,14-50 25-15,0 0-25 0,-21 50 26 0,-2-1-26 16,23-49 26-16,0 0-26 0,-22 40 27 0,8-8-27 16,14-32 24-16,0 0-24 0,-3 25 24 0,10-6-24 15,-7-19 19-15,0 0-19 0,37 8 20 0,42-8-20 16,-79 0 16-16,0 0-16 0,113-12 16 0,39-7-16 16,-152 19 3-16,0 0-3 0,166-33 3 0,19-12-3 0,4-3-1206 15</inkml:trace>
  <inkml:trace contextRef="#ctx0" brushRef="#br0" timeOffset="95782.98">23814 8777 919 0,'0'0'0'0,"0"0"0"16,0 0 0-16,0 0 55 0,0 0-55 0,18 18 56 16,-18-18-56-16,0 0 128 0,0 0-128 0,25 3 129 15,19 1-129-15,-44-4 107 0,0 0-107 0,63 5 107 16,29-10-107-16,-92 5 68 0,0 0-68 0,106-4 68 16,8-4-68-16,-114 8 26 0,0 0-26 0,119-7 26 15,-1-6-26-15,-118 13 21 0,0 0-21 0,107-8 22 16,-27-1-22-16,-80 9 9 0,0 0-9 0,54-7 9 0,-25 7-9 15,-29 0 0-15,0 0 0 0,17-7 1 0,-4-7-1 16,1 2-1254-16</inkml:trace>
  <inkml:trace contextRef="#ctx0" brushRef="#br0" timeOffset="95999.43">24081 8487 1356 0,'0'0'0'0,"0"0"0"0,-7 8 0 0,7-8 23 16,0 0-23-16,-4 14 23 0,8 17-23 0,-4-31 57 0,0 0-57 16,14 49 57-16,12 23-57 0,-26-72 61 0,0 0-61 15,35 77 62-15,6 0-62 0,-41-77 42 0,0 0-42 16,41 82 43-16,-1 10-43 0,-40-92 33 0,0 0-33 16,35 100 34-16,-5-3-34 0,-30-97 18 0,0 0-18 15,36 88 18-15,8-19-18 0,-4-5-1311 0</inkml:trace>
  <inkml:trace contextRef="#ctx0" brushRef="#br0" timeOffset="96582.25">26742 7921 516 0,'0'0'0'15,"0"0"0"-15,0 0 0 0,0 0 104 0,0 0-104 0,0 0 105 16,0 0-105-16,0 0 109 0,0 0-109 0,0 0 110 16,0 0-110-16,0 0 92 0,0 0-92 0,0 0 92 15,0 0-92-15,0 0 67 0,0 0-67 0,14 43 68 16,-3 4-68-16,-11-47 51 0,0 0-51 0,16 64 51 16,9 34-51-16,-25-98 49 0,0 0-49 0,30 113 49 15,0 5-49-15,-30-118 44 0,0 0-44 0,28 121 45 16,0 12-45-16,-28-133 36 0,0 0-36 0,32 128 36 15,3-22-36-15,-35-106 31 0,0 0-31 0,42 88 32 16,8-19-32-16,-50-69 28 0,0 0-28 0,63 45 28 0,25-17-28 16,-88-28 29-16,0 0-29 0,92 0 29 0,-5-21-29 15,-87 21 12-15,0 0-12 0,79-36 12 0,-10-8-12 16,0 3-1309-16</inkml:trace>
  <inkml:trace contextRef="#ctx0" brushRef="#br0" timeOffset="96783.32">26404 8613 1379 0,'0'0'0'16,"0"0"0"-16,12 0 0 0,-12 0 8 0,0 0-8 16,26 3 9-16,31-6-9 0,-57 3 51 0,0 0-51 0,83-12 52 15,30-5-52-15,-113 17 64 0,0 0-64 16,141-23 64-16,30-6-64 0,-171 29 37 0,0 0-37 0,192-28 38 15,7 9-38-15,-199 19 29 0,0 0-29 0,196-14 29 16,-19 5-29-16,-1 3-1260 0</inkml:trace>
  <inkml:trace contextRef="#ctx0" brushRef="#br0" timeOffset="97766.27">28677 8964 707 0,'0'0'0'0,"0"0"0"16,30-24 0-16,-30 24 41 0,0 0-41 0,21-28 41 15,-12-1-41-15,-9 29 121 0,0 0-121 0,-3-40 122 16,-11-5-122-16,14 45 94 0,0 0-94 0,-20-45 94 15,-6 5-94-15,26 40 70 0,0 0-70 0,-28-34 71 16,3 10-71-16,25 24 38 0,0 0-38 0,-23-14 38 0,-2 15-38 16,25-1 28-16,0 0-28 0,-23 19 29 0,2 18-29 15,21-37 28-15,0 0-28 0,-19 52 29 0,3 5-29 16,16-57 23-16,0 0-23 0,-11 69 24 0,6 14-24 16,5-83 21-16,0 0-21 0,4 94 21 0,13 6-21 15,-17-100 17-15,0 0-17 0,28 97 17 0,9-7-17 16,-37-90 14-16,0 0-14 0,39 88 15 0,-5 0-15 15,-1 2-1218-15</inkml:trace>
  <inkml:trace contextRef="#ctx0" brushRef="#br0" timeOffset="98065.69">28339 9352 1166 0,'0'0'0'15,"0"0"0"-15,-7 0 0 0,7 0 40 0,0 0-40 16,0 0 41-16,-7-7-41 0,7 7 77 0,0 0-77 15,19-2 77-15,32-5-77 0,-51 7 47 0,0 0-47 0,65-8 47 16,15-1-47-16,-80 9 15 0,0 0-15 0,86-12 15 16,4-4-15-16,-90 16 6 0,0 0-6 0,90-19 6 15,-12 2-6-15,-78 17 2 0,0 0-2 0,61-12 3 16,-25 3-3-16,-36 9 2 0,0 0-2 0,30 0 2 16,0 12-2-16,-30-12 1 0,0 0-1 0,28 16 2 15,-9 8-2-15,-19-24 1 0,0 0-1 0,9 30 2 16,-12-3-2-16,3-27 1 0,0 0-1 0,-9 33 1 15,-2-5-1-15,11-28 1 0,0 0-1 0,-10 28 1 16,3-6-1-16,7-22 0 0,0 0 0 0,-6 14 0 16,6-14 0-16,0 0-2 0,0 0 2 0,0 0-1 15,6-7 1-15,-1 0-1105 0</inkml:trace>
  <inkml:trace contextRef="#ctx0" brushRef="#br0" timeOffset="98193.82">29134 8964 975 0,'0'0'0'0,"0"0"0"0,-7-19 0 15,7 19 3-15,0 0-3 0,-10-14 3 0,-8 2-3 0,18 12 15 16,0 0-15-16,-16-7 16 0,5 6-16 0,11 1 9 16,0 0-9-16,0 0 10 0,0 0-10 0,0 0 3 15,0 0-3-15,0-7 3 0,11 7-3 0,0-4-718 16</inkml:trace>
  <inkml:trace contextRef="#ctx0" brushRef="#br0" timeOffset="98583.45">29367 8883 1065 0,'0'0'0'0,"2"9"0"16,5 11 0-16,-7-20 4 0,0 0-4 0,12 40 4 15,8 5-4-15,-20-45 2 0,0 0-2 0,21 57 2 16,-2 14-2-16,-19-71 48 0,0 0-48 0,12 63 49 16,-8-12-49-16,-4-51 68 0,0 0-68 0,-2 44 69 15,-3-8-69-15,5-36 70 0,0 0-70 0,-5 29 71 16,3-8-71-16,2-21 60 0,0 0-60 0,2 14 60 15,-2-14-60-15,0 0 40 0,0 0-40 0,19 0 40 16,16-15-40-16,-35 15 33 0,0 0-33 0,51-23 33 16,9 2-33-16,-60 21 28 0,0 0-28 0,59-15 29 0,-19 9-29 15,-40 6 24-15,0 0-24 0,39 4 24 0,5 10-24 16,-44-14 18-16,0 0-18 0,37 24 19 0,-17 4-19 16,-20-28 15-16,0 0-15 0,1 31 16 0,-17 2-16 15,16-33 11-15,0 0-11 0,-31 36 12 0,-15-6-12 16,46-30 10-16,0 0-10 0,-62 22 10 0,-24-17-10 15,86-5 8-15,0 0-8 0,-87-2 8 0,15-10-8 16,72 12 10-16,0 0-10 0,-56-19 11 0,18-8-11 0,38 27 8 16,0 0-8-16,-19-30 9 0,17 3-9 0,2 27 1 15,0 0-1-15,16-25 2 0,18 1-2 0,-34 24 0 16,0 0 0-16,51-16 0 0,18 13 0 0,1 1-1434 16</inkml:trace>
  <inkml:trace contextRef="#ctx0" brushRef="#br0" timeOffset="98883.61">29880 9359 998 0,'0'0'0'16,"9"0"0"-16,14 2 0 0,-23-2 1 0,0 0-1 0,41-2 2 15,13-5-2-15,-54 7 2 0,0 0-2 0,53-12 3 16,-9-4-3-16,-44 16 1 0,0 0-1 0,37-15 2 16,-7-6-2-16,-30 21 4 0,0 0-4 0,23-30 5 15,-5-18-5-15,-18 48 22 0,0 0-22 0,9-52 22 16,-9 11-22-16,0 41 66 0,0 0-66 0,-7-28 67 15,-9 16-67-15,16 12 85 0,0 0-85 0,-25 12 86 16,-14 17-86-16,39-29 77 0,0 0-77 0,-47 44 77 16,-10 7-77-16,57-51 63 0,0 0-63 0,-49 58 63 15,15-1-63-15,34-57 41 0,0 0-41 0,-9 57 41 0,29 7-41 16,-20-64 31-16,0 0-31 0,42 57 31 0,16-9-31 16,-58-48 22-16,0 0-22 0,69 33 23 0,4-17-23 15,-73-16 15-15,0 0-15 0,79 3 15 0,14-10-15 16,3 2-1339-16</inkml:trace>
  <inkml:trace contextRef="#ctx0" brushRef="#br0" timeOffset="99732.57">30704 9643 539 0,'0'0'0'0,"0"0"0"16,19-37 0-16,-19 37 37 0,0 0-37 0,22-36 38 15,4-12-38-15,-26 48 80 0,0 0-80 0,27-56 81 16,-5-3-81-16,-22 59 89 0,0 0-89 0,13-59 89 15,-10-3-89-15,-3 62 86 0,0 0-86 0,-9-60 87 16,-10 4-87-16,19 56 52 0,0 0-52 0,-25-45 53 16,-3 9-53-16,28 36 47 0,0 0-47 0,-28-28 48 15,1 9-48-15,27 19 50 0,0 0-50 0,-21-8 50 16,7 8-50-16,14 0 42 0,0 0-42 0,-3 10 42 0,10 11-42 16,-7-21 29-16,0 0-29 0,19 24 29 0,16 9-29 15,-35-33 20-15,0 0-20 0,57 36 20 0,24 7-20 16,-81-43 13-16,0 0-13 0,90 47 14 0,-4 2-14 15,-86-49 11-15,0 0-11 0,80 55 11 0,-1 6-11 16,-79-61 15-16,0 0-15 0,71 72 16 0,-11 6-16 16,-60-78 20-16,0 0-20 0,46 73 20 0,-13-21-20 15,-33-52 22-15,0 0-22 0,28 36 22 0,4-15-22 16,-32-21 13-16,0 0-13 0,51 10 13 0,29-10-13 0,-80 0 14 16,0 0-14-16,88-14 15 0,11-12-15 0,-2-3-1311 15</inkml:trace>
  <inkml:trace contextRef="#ctx0" brushRef="#br0" timeOffset="100566.33">27388 7374 617 0,'0'0'0'0,"0"0"0"0,44-12 0 16,-44 12 39-16,0 0-39 0,34-11 39 0,-10 4-39 16,-24 7 85-16,0 0-85 0,30-5 86 0,14 7-86 15,-44-2 77-15,0 0-77 0,41 10 78 0,-11 11-78 16,-30-21 53-16,0 0-53 0,16 33 53 0,-9 3-53 0,-7-36 36 16,0 0-36-16,-7 40 36 0,-9-3-36 0,16-37 28 15,0 0-28-15,-20 36 28 0,1-8-28 0,19-28 20 16,0 0-20-16,-14 29 21 0,9-5-21 0,5-24 20 15,0 0-20-15,7 18 21 0,16-5-21 0,-23-13 17 0,0 0-17 16,53 6 17-16,45-6-17 16,-98 0 14-16,0 0-14 0,133-13 14 0,31-4-14 0,-164 17 14 0,0 0-14 15,185-24 15-15,25-4-15 0,1 1-1011 0</inkml:trace>
  <inkml:trace contextRef="#ctx0" brushRef="#br0" timeOffset="154033.19">6003 12820 942 0,'0'0'0'16,"0"0"0"-16,0 0 0 0,0 0 68 0,0 0-68 15,0 0 69-15,0 0-69 0,0 0 128 0,0 0-128 16,0 0 129-16,3 22-129 0,-3-22 93 0,0 0-93 0,2 56 93 16,-2 32-93-16,0-88 60 0,0 0-60 0,3 104 60 15,6 8-60-15,-9-112 36 0,0 0-36 0,14 123 36 16,7 19-36-16,-21-142 27 0,0 0-27 0,32 133 28 16,9-20-28-16,-41-113 25 0,0 0-25 0,42 93 25 15,4-15-25-15,-46-78 19 0,0 0-19 0,48 61 20 16,-11-21-20-16,-37-40 10 0,0 0-10 0,31 17 11 15,-2-15-11-15,-29-2 0 0,0 0 0 0,26-16 0 0,1-17 0 16,-1 2-1350-16</inkml:trace>
  <inkml:trace contextRef="#ctx0" brushRef="#br0" timeOffset="154217.04">5749 13478 1087 0,'0'0'0'0,"-9"3"0"0,-14 7 0 0,23-10 1 15,0 0-1-15,-25 11 1 0,14-4-1 0,11-7 29 16,0 0-29-16,6-2 29 0,26-10-29 0,-32 12 50 0,0 0-50 16,58-17 50-16,26-6-50 0,-84 23 35 0,0 0-35 15,104-24 35-15,32 0-35 0,-136 24 32 0,0 0-32 16,145-19 32-16,-6 6-32 0,2 1-976 0</inkml:trace>
  <inkml:trace contextRef="#ctx0" brushRef="#br0" timeOffset="154950.56">6911 14313 483 0,'0'0'0'0,"0"0"0"0,30-8 0 0,-30 8 23 15,0 0-23-15,23-11 24 0,12-1-24 0,-35 12 48 16,0 0-48-16,32-14 49 0,0 1-49 0,-32 13 38 16,0 0-38-16,28-14 38 0,-11 0-38 0,-17 14 50 0,0 0-50 15,11-12 50-15,-7-4-50 0,-4 16 93 16,0 0-93-16,-9-19 93 0,-5-10-93 0,14 29 90 0,0 0-90 16,-23-40 90-16,-9-8-90 0,32 48 69 0,0 0-69 15,-35-54 70-15,6-5-70 0,29 59 60 0,0 0-60 16,-26-55 60-16,8 11-60 0,18 44 57 0,0 0-57 15,-12-41 58-15,5 5-58 0,7 36 48 0,0 0-48 0,-4-37 49 16,-1 6-49-16,5 31 41 0,0 0-41 0,0-24 41 16,2 8-41-16,-2 16 31 0,0 0-31 0,0 0 32 15,12 12-32-15,-12-12 25 0,0 0-25 0,9 25 26 16,9 11-26-16,-18-36 19 0,0 0-19 0,14 55 20 16,3 32-20-16,-17-87 12 0,0 0-12 0,20 104 12 15,1-2-12-15,-21-102 8 0,0 0-8 0,32 116 9 16,5 12-9-16,-37-128 6 0,0 0-6 0,40 126 7 15,5-24-7-15,-45-102 6 0,0 0-6 0,37 83 7 0,-6-20-7 16,-31-63 2-16,0 0-2 0,29 41 3 0,-8-22-3 16,-21-19 0-16,0 0 0 0,23 2 0 0,-2-16 0 15,-21 14 0-15,0 0 0 0,14-28 0 0,-14-10 0 16,0 38-1-16,0 0 1 0,-9-46-1 0,-14-10 1 16,23 56-2-16,0 0 2 0,-35-59-1 0,-15-6 1 15,50 65-1-15,0 0 1 0,-58-58 0 0,-7 17 0 16,65 41 0-16,0 0 0 0,-53-28 0 0,21 14 0 15,32 14 1-15,0 0-1 0,-17-3 2 0,8 3-2 0,9 0 5 16,0 0-5-16,0 0 6 0,-5 12-6 0,5-12 10 0,0 0-10 16,17 3 11-16,38-8-11 0,-55 5 8 15,0 0-8-15,72-8 9 0,13-4-9 0,1-1-1435 0</inkml:trace>
  <inkml:trace contextRef="#ctx0" brushRef="#br0" timeOffset="155287.34">7433 14033 1155 0,'0'0'0'0,"0"0"0"0,0 5 0 16,0-5 53-16,0 0-53 0,0 19 54 0,0 25-54 15,0-44 86-15,0 0-86 0,2 46 87 0,5-11-87 16,-7-35 57-16,0 0-57 0,10 29 58 0,8-1-58 15,-18-28 23-15,0 0-23 0,14 26 23 0,0-2-23 0,-14-24 12 16,0 0-12-16,13 19 12 0,-5-15-12 0,1-1-1155 16</inkml:trace>
  <inkml:trace contextRef="#ctx0" brushRef="#br0" timeOffset="155423.41">7438 13754 1267 0,'0'0'0'16,"0"0"0"-16,-14 2 0 0,14-2 2 0,0 0-2 15,-14 4 3-15,7-3-3 0,7-1-5 0,0 0 5 16,0 0-5-16,-11 13 5 0,11-13-17 0,0 0 17 0,9 12-17 16,20 0 17-16,-3 2-861 0</inkml:trace>
  <inkml:trace contextRef="#ctx0" brushRef="#br0" timeOffset="155951.9">7736 13621 897 0,'0'0'0'0,"0"7"0"0,-3 10 0 0,3-17 26 0,0 0-26 15,-2 26 26-15,7 9-26 0,-5-35 25 0,0 0-25 16,6 42 26-16,3 3-26 0,-9-45 68 0,0 0-68 16,8 50 68-16,5 10-68 0,-13-60 56 0,0 0-56 15,10 64 57-15,3-5-57 0,-13-59 45 0,0 0-45 16,5 45 45-16,-2-15-45 0,-3-30 41 0,0 0-41 15,9 19 41-15,0-7-41 0,-9-12 40 0,0 0-40 0,14 1 40 16,4-11-40-16,-18 10 33 0,0 0-33 0,28-17 33 16,9-13-33-16,-37 30 27 0,0 0-27 0,48-26 27 15,1 9-27-15,-49 17 23 0,0 0-23 0,55-12 23 16,-9 12-23-16,-46 0 22 0,0 0-22 0,37 5 23 16,-7 9-23-16,-30-14 28 0,0 0-28 0,14 19 28 15,-11 9-28-15,-3-28 29 0,0 0-29 0,-17 31 30 16,-19 2-30-16,36-33 25 0,0 0-25 0,-63 27 26 15,-27-2-26-15,90-25 22 0,0 0-22 0,-92 14 23 16,22-4-23-16,70-10 18 0,0 0-18 0,-51-4 18 16,15-9-18-16,36 13 13 0,0 0-13 0,-23-18 13 0,14-1-13 15,9 19 0-15,0 0 0 0,6-19 0 0,20-2 0 16,-3 1-1429-16</inkml:trace>
  <inkml:trace contextRef="#ctx0" brushRef="#br0" timeOffset="156367.87">8297 14057 1143 0,'0'0'0'0,"9"2"0"0,18 2 0 0,-27-4 0 15,0 0 0-15,31 3 1 0,-1-5-1 0,-30 2 13 16,0 0-13-16,32-7 14 0,-7-5-14 0,-25 12 21 0,0 0-21 16,23-24 21-16,-2-12-21 0,-21 36 41 0,0 0-41 15,14-40 42-15,-5 0-42 0,-9 40 77 0,0 0-77 16,-5-36 78-16,-8 1-78 0,13 35 73 0,0 0-73 15,-17-28 73-15,-3 15-73 0,20 13 71 0,0 0-71 16,-28-6 71-16,-6 10-71 0,34-4 76 0,0 0-76 0,-37 12 76 16,0 24-76-16,37-36 64 0,0 0-64 0,-30 50 65 15,11 21-65-15,19-71 57 0,0 0-57 0,-5 68 57 16,12-9-57-16,-7-59 45 0,0 0-45 0,33 50 46 16,22-14-46-16,-55-36 30 0,0 0-30 0,63 23 31 15,4-11-31-15,-67-12 14 0,0 0-14 0,64 2 14 16,-4-9-14-16,-60 7 9 0,0 0-9 0,63-12 10 15,8-9-10-15,-71 21 3 0,0 0-3 0,65-23 4 16,-15 1-4-16,-50 22 1 0,0 0-1 0,40-17 2 16,-5 11-2-16,-35 6 1 0,0 0-1 0,23 6 1 0,-5 7-1 15,-18-13 1-15,0 0-1 0,18 18 2 0,-4 1-2 16,-14-19 1-16,0 0-1 0,21 20 1 0,9-2-1 16,-30-18 1-16,0 0-1 0,39 8 1 0,10-16-1 15,2-1-1704-15</inkml:trace>
  <inkml:trace contextRef="#ctx0" brushRef="#br0" timeOffset="158336.26">6805 12268 987 0,'0'0'0'0,"0"0"0"16,0 0 0-16,0 0 52 0,0 0-52 0,19-31 53 15,-4 15-53-15,-15 16 108 0,0 0-108 0,17-8 108 16,1 8-108-16,-18 0 79 0,0 0-79 0,14 10 79 16,-2 11-79-16,-12-21 50 0,0 0-50 0,9 27 51 15,-4 13-51-15,-5-40 31 0,0 0-31 0,-3 42 32 0,-2-2-32 16,5-40 25-16,0 0-25 0,-6 36 25 0,-2-8-25 15,8-28 19-15,0 0-19 0,0 24 19 0,5 2-19 16,-5-26 17-16,0 0-17 0,21 19 17 0,20-11-17 16,-41-8 14-16,0 0-14 0,63-6 15 0,32-12-15 15,-95 18 13-15,0 0-13 0,113-24 13 0,19-5-13 16,3 1-1296-16</inkml:trace>
  <inkml:trace contextRef="#ctx0" brushRef="#br0" timeOffset="158802.23">9370 13331 1177 0,'0'0'0'0,"0"0"0"0,0 0 0 0,0 0 75 16,0 0-75-16,19 5 75 0,2-4-75 15,-21-1 101-15,0 0-101 0,32 0 101 0,0-3-101 0,-32 3 66 16,0 0-66-16,37-3 67 0,7-3-67 0,-44 6 34 15,0 0-34-15,41-5 34 0,-8 3-34 0,-33 2 20 0,0 0-20 16,27 0 20-16,-15 6-20 0,-12-6 19 0,0 0-19 16,9 8 19-16,-4 6-19 0,0 0-1296 0</inkml:trace>
  <inkml:trace contextRef="#ctx0" brushRef="#br0" timeOffset="158936.69">9479 13609 1255 0,'0'0'0'0,"4"5"0"15,-3 14 0-15,-1-19 9 0,0 0-9 0,9 16 10 16,9-6-10-16,-18-10 19 0,0 0-19 0,26 2 19 16,11-5-19-16,-37 3 0 0,0 0 0 0,53-18 1 15,11-8-1-15,-1 0-925 0</inkml:trace>
  <inkml:trace contextRef="#ctx0" brushRef="#br0" timeOffset="173000.77">11444 12656 841 0,'0'0'0'0,"0"0"0"16,-5-28 0-16,5 28 65 0,0 0-65 0,-5-17 65 0,1 6-65 16,4 11 110-16,0 0-110 0,0-5 111 0,0 5-111 15,0 0 88-15,0 0-88 0,0 0 88 0,9 0-88 16,-9 0 62-16,0 0-62 0,9 19 63 0,10 19-63 16,-19-38 31-16,0 0-31 0,27 55 31 0,2 15-31 15,-29-70 27-15,0 0-27 0,38 83 27 0,6 26-27 16,-44-109 22-16,0 0-22 0,45 114 23 0,1 4-23 15,-46-118 19-15,0 0-19 0,41 112 20 0,-9-1-20 0,-32-111 14 16,0 0-14-16,26 97 15 0,-3-26-15 0,-23-71 12 16,0 0-12-16,23 55 13 0,0-12-13 0,-23-43 9 15,0 0-9-15,26 28 10 0,3-26-10 0,-29-2 7 16,0 0-7-16,31-9 7 0,8-12-7 0,-39 21 1 0,0 0-1 16,37-29 1-16,0-14-1 0,-37 43-5 0,0 0 5 15,34-50-5-15,-10-4 5 0,3-1-1269 0</inkml:trace>
  <inkml:trace contextRef="#ctx0" brushRef="#br0" timeOffset="173184.55">11416 13310 1121 0,'0'0'0'0,"0"0"0"16,3 12 0-16,-3-12 0 0,0 0 0 0,11 9 1 15,10-9-1-15,-21 0 1 0,0 0-1 0,41-6 1 16,22-6-1-16,-63 12 6 0,0 0-6 0,78-10 6 16,7 1-6-16,-85 9 15 0,0 0-15 0,95-12 16 15,23-5-16-15,-5 1-816 0</inkml:trace>
  <inkml:trace contextRef="#ctx0" brushRef="#br0" timeOffset="173589.47">12527 13609 1054 0,'0'0'0'0,"9"14"0"16,5 17 0-16,-14-31 43 0,0 0-43 0,18 35 44 16,3-2-44-16,-21-33 88 0,0 0-88 0,21 32 89 0,-5 5-89 15,-16-37 65-15,0 0-65 0,14 33 65 0,-5-6-65 16,-9-27 34-16,0 0-34 0,9 19 35 0,-1-1-35 16,3-1-1078-16</inkml:trace>
  <inkml:trace contextRef="#ctx0" brushRef="#br0" timeOffset="173753.81">12522 13379 1367 0,'0'0'0'0,"0"0"0"0,-18 0 0 0,18 0 1 16,0 0-1-16,-12-5 1 0,7 3-1 0,5 2 25 16,0 0-25-16,0 0 26 0,-13 0-26 0,13 0 30 0,0 0-30 15,0 0 30-15,23 12-30 0,-23-12 15 0,0 0-15 16,25 12 16-16,-2 2-16 0,0 0-1074 0</inkml:trace>
  <inkml:trace contextRef="#ctx0" brushRef="#br0" timeOffset="174135.41">12857 13768 1188 0,'0'0'0'0,"4"7"0"16,6 12 0-16,-10-19 30 0,0 0-30 0,12 21 30 15,-1-4-30-15,-11-17 52 0,0 0-52 0,7 14 52 0,-2-3-52 16,-5-11 57-16,0 0-57 0,4 8 58 0,1-1-58 16,-5-7 63-16,0 0-63 0,0 0 63 0,11-14-63 15,-11 14 53-15,0 0-53 0,9-19 54 0,5-5-54 16,-14 24 52-16,0 0-52 0,16-28 52 0,1-1-52 15,-17 29 54-15,0 0-54 0,14-31 55 0,0-2-55 16,-14 33 51-16,0 0-51 0,18-24 51 0,0 12-51 16,-18 12 53-16,0 0-53 0,16 1 54 0,1 10-54 0,-17-11 40 15,0 0-40-15,21 20 41 0,8 13-41 0,-29-33 31 16,0 0-31-16,30 35 32 0,-2-2-32 0,-28-33 23 16,0 0-23-16,21 33 23 0,-7 7-23 0,-14-40 18 15,0 0-18-15,18 38 18 0,1-2-18 0,-19-36 9 0,0 0-9 16,30 26 10-16,7-16-10 0,-2 1-1716 0</inkml:trace>
  <inkml:trace contextRef="#ctx0" brushRef="#br0" timeOffset="174533.81">13506 13331 1188 0,'0'0'0'0,"2"8"0"0,7 9 0 0,-9-17-83 16,0 0 83-16,17 40-82 0,10 31 82 0,-27-71-99 16,0 0 99-16,32 82-99 0,-1-6 99 0,-31-76 5 15,0 0-5-15,32 72 5 0,-6-13-5 0,-26-59 44 16,0 0-44-16,18 47 44 0,-7-9-44 0,-11-38 78 0,0 0-78 15,7 29 78-15,0-6-78 0,0-1-750 0</inkml:trace>
  <inkml:trace contextRef="#ctx0" brushRef="#br0" timeOffset="175001.01">13420 13775 975 0,'0'0'0'0,"7"5"0"16,10 9 0-16,-17-14 14 0,0 0-14 0,27 11 14 15,5-6-14-15,-32-5 26 0,0 0-26 0,37-2 26 16,12-7-26-16,-49 9 29 0,0 0-29 0,56-8 29 16,15-4-29-16,-71 12 42 0,0 0-42 0,76-18 42 15,0-4-42-15,-76 22 32 0,0 0-32 0,63-26 32 16,-10-2-32-16,-53 28 44 0,0 0-44 0,39-31 45 0,-14-2-45 16,-25 33 47-16,0 0-47 0,14-33 48 0,-5 14-48 15,-9 19 47-15,0 0-47 0,0-8 48 0,0 8-48 16,0 0 48-16,0 0-48 0,-15 0 49 0,0 15-49 15,15-15 44-15,0 0-44 0,-16 33 45 0,3 10-45 16,13-43 33-16,0 0-33 0,-3 49 34 0,12-2-34 0,-9-47 29 16,0 0-29-16,21 43 30 0,11-5-30 15,-32-38 22-15,0 0-22 0,40 31 23 0,2-10-23 16,-42-21 19-16,0 0-19 0,46 8 20 0,2-9-20 0,-48 1 9 16,0 0-9-16,46-18 9 0,-11-13-9 0,-35 31 3 15,0 0-3-15,32-36 4 0,-6-4-4 0,-26 40 1 0,0 0-1 16,20-45 1-16,-10-9-1 0,-10 54 2 0,0 0-2 15,7-53 3-15,-3 4-3 0,-4 49 9 0,0 0-9 16,5-34 10-16,-3 18-10 0,-2 16 28 0,0 0-28 16,7 12 28-16,-2 21-28 0,-5-33 39 0,0 0-39 15,9 45 40-15,9 2-40 0,-18-47 42 0,0 0-42 0,19 41 43 16,8-13-43-16,-27-28 33 0,0 0-33 0,35 16 34 16,20-11-34-16,-55-5 22 0,0 0-22 0,67-2 22 15,5-10-22-15,-72 12 6 0,0 0-6 0,74-24 6 16,-3-14-6-16,-6 0-1688 0</inkml:trace>
  <inkml:trace contextRef="#ctx0" brushRef="#br0" timeOffset="175684.44">12160 11991 1222 0,'0'0'0'0,"0"0"0"0,37-19 0 15,-37 19 37-15,0 0-37 0,32-19 38 0,0-2-38 16,-32 21 76-16,0 0-76 0,37-15 77 0,3 3-77 16,-40 12 62-16,0 0-62 0,44-6 62 0,1 12-62 15,-45-6 40-15,0 0-40 0,31 12 41 0,-17 7-41 16,-14-19 29-16,0 0-29 0,0 33 29 0,-17 12-29 0,17-45 24 16,0 0-24-16,-28 50 24 0,-2 2-24 0,30-52 18 15,0 0-18-15,-20 50 19 0,8-12-19 0,12-38 13 16,0 0-13-16,3 33 14 0,15-6-14 0,-18-27 8 0,0 0-8 15,42 16 9-15,31-16-9 0,-73 0 6 0,0 0-6 16,86-16 6-16,16-20-6 0,-102 36 4 0,0 0-4 16,119-45 5-16,23-2-5 0,3 1-1338 0</inkml:trace>
  <inkml:trace contextRef="#ctx0" brushRef="#br0" timeOffset="176201.15">15434 12986 1177 0,'0'0'0'0,"0"0"0"16,0 0 0-16,0 0 51 0,0 0-51 0,18 5 52 15,1-3-52-15,-19-2 68 0,0 0-68 0,32-2 69 16,21-3-69-16,-53 5 48 0,0 0-48 0,69-5 48 15,5 1-48-15,-74 4 40 0,0 0-40 0,79-6 40 16,-1-8-40-16,-78 14 30 0,0 0-30 0,79-14 31 16,-1 0-31-16,-78 14 14 0,0 0-14 0,72-14 15 15,-14-1-15-15,-58 15 6 0,0 0-6 0,39-16 6 16,-13 4-6-16,1 0-1212 0</inkml:trace>
  <inkml:trace contextRef="#ctx0" brushRef="#br0" timeOffset="176418.28">15651 12668 1323 0,'0'0'0'0,"0"0"0"0,-9 0 0 16,9 0 40-16,0 0-40 0,-7 1 41 0,7-1-41 16,0 0 106-16,0 0-106 0,0 23 107 0,16 17-107 15,-16-40 81-15,0 0-81 0,19 50 82 0,10 2-82 0,-29-52 44 16,0 0-44-16,35 57 45 0,2 4-45 0,-37-61 40 15,0 0-40-15,42 67 41 0,4 9-41 0,-46-76 33 0,0 0-33 16,53 73 33-16,7-16-33 0,-5 0-1452 0</inkml:trace>
  <inkml:trace contextRef="#ctx0" brushRef="#br0" timeOffset="176900.52">17445 12081 1199 0,'0'0'0'0,"0"0"0"0,3-19 0 16,-3 19 64-16,0 0-64 0,2-12 65 0,0 5-65 0,-2 7 111 15,0 0-111-15,0 0 111 0,7 3-111 0,-7-3 73 16,0 0-73-16,12 28 73 0,11 29-73 0,-23-57 39 15,0 0-39-15,27 78 40 0,-3 14-40 0,-24-92 39 16,0 0-39-16,22 105 40 0,-5 20-40 0,-17-125 32 0,0 0-32 16,18 125 33-16,-1-9-33 0,-17-116 32 15,0 0-32-15,27 109 32 0,10-7-32 0,-37-102 27 0,0 0-27 16,46 83 27-16,21-23-27 0,-67-60 23 0,0 0-23 16,69 42 23-16,3-21-23 0,-72-21 16 0,0 0-16 15,67 1 16-15,-7-18-16 0,-60 17 8 0,0 0-8 0,55-42 9 16,-2-22-9-16,-53 64 1 0,0 0-1 0,51-67 2 15,-7 1-2-15,0 0-1542 0</inkml:trace>
  <inkml:trace contextRef="#ctx0" brushRef="#br0" timeOffset="177084.02">17233 12806 1423 0,'0'0'0'0,"0"0"0"0,14 4 0 15,-14-4 34-15,0 0-34 0,30-4 35 0,21-8-35 16,-51 12 68-16,0 0-68 0,71-16 68 0,14-4-68 16,-85 20 39-16,0 0-39 0,100-25 39 0,24-6-39 15,-124 31 14-15,0 0-14 0,136-34 14 0,1-3-14 16,2 1-1241-16</inkml:trace>
  <inkml:trace contextRef="#ctx0" brushRef="#br0" timeOffset="177417.19">18521 13055 1401 0,'0'0'0'0,"3"11"0"15,6 13 0-15,-9-24 6 0,0 0-6 0,14 36 7 16,7 16-7-16,-21-52 19 0,0 0-19 0,18 56 20 15,2-8-20-15,-20-48 23 0,0 0-23 0,15 38 24 0,-8-15-24 16,-7-23 8-16,0 0-8 0,6 13 8 0,1-2-8 16,-4 1-1077-16</inkml:trace>
  <inkml:trace contextRef="#ctx0" brushRef="#br0" timeOffset="177551.61">18563 12758 1121 0,'0'0'0'0,"0"0"0"0,-7-9 0 15,7 9 22-15,0 0-22 0,-5-7 22 0,5 7-22 0,0 0 44 16,0 0-44-16,-5-3 45 0,5 3-45 0,0 0 2 0,0 0-2 16,3 7 2-16,16 3-2 0,1 0-884 0</inkml:trace>
  <inkml:trace contextRef="#ctx0" brushRef="#br0" timeOffset="177919.01">18817 13118 1311 0,'0'0'0'0,"5"8"0"16,10 18 0-16,-15-26 11 0,0 0-11 0,17 33 11 16,-3-2-11-16,-14-31 63 0,0 0-63 0,11 30 64 15,-6-15-64-15,-5-15 78 0,0 0-78 0,0 14 79 16,4-2-79-16,-4-12 50 0,0 0-50 0,3 11 50 15,-1-3-50-15,-2-8 42 0,0 0-42 0,0 0 42 0,9 5-42 16,-9-5 31-16,0 0-31 0,14-5 32 0,0-14-32 16,-14 19 28-16,0 0-28 0,18-33 29 0,-9-12-29 15,-9 45 26-15,0 0-26 0,8-52 26 16,-1 4-26-16,-7 48 27 0,0 0-27 0,9-36 28 0,-2 20-28 16,-7 16 29-16,0 0-29 0,11 5 29 0,14 21-29 15,-25-26 25-15,0 0-25 0,31 38 25 0,10 11-25 0,-41-49 24 16,0 0-24-16,42 48 25 0,-5-5-25 0,-37-43 19 15,0 0-19-15,25 37 20 0,-11-9-20 0,-14-28 9 16,0 0-9-16,5 25 9 0,2-2-9 0,0-4-1622 16</inkml:trace>
  <inkml:trace contextRef="#ctx0" brushRef="#br0" timeOffset="178250.37">19507 12730 1233 0,'0'0'0'0,"0"0"0"16,0 14 0-16,0-14 59 0,0 0-59 0,2 17 59 0,3 7-59 16,-5-24 75-16,0 0-75 0,12 35 76 0,9 10-76 15,-21-45 83-15,0 0-83 0,29 61 83 0,4 16-83 16,-33-77 51-16,0 0-51 0,34 83 51 0,-3 4-51 16,-31-87 21-16,0 0-21 0,23 78 22 0,-10-16-22 15,-13-62 9-15,0 0-9 0,10 47 10 0,-1-16-10 16,-4-3-1314-16</inkml:trace>
  <inkml:trace contextRef="#ctx0" brushRef="#br0" timeOffset="178567.5">19431 13102 1345 0,'0'0'0'16,"0"0"0"-16,5 5 0 0,-5-5 27 0,0 0-27 15,13 5 28-15,13-10-28 0,-26 5 58 0,0 0-58 16,42-1 58-16,25 4-58 0,-67-3 38 0,0 0-38 15,73 12 38-15,-4 16-38 0,-69-28 41 0,0 0-41 0,67 33 42 16,-14 6-42-16,-53-39 41 0,0 0-41 0,37 32 42 16,-23-10-42-16,-14-22 35 0,0 0-35 0,5 19 35 15,-7-3-35-15,2-16 29 0,0 0-29 0,0 15 30 16,0-6-30-16,0-9 17 0,0 0-17 0,0 0 18 16,7-26-18-16,-7 26 12 0,0 0-12 0,7-31 12 15,4-12-12-15,-11 43 8 0,0 0-8 0,12-49 9 16,1-15-9-16,-13 64 6 0,0 0-6 0,14-55 7 15,0 20-7-15,-14 35 5 0,0 0-5 0,12-24 6 16,-1 10-6-16,-11 14 7 0,0 0-7 0,14-5 8 0,12 5-8 16,-26 0 3-16,0 0-3 0,36 5 4 0,9 5-4 15,1 1-1447-15</inkml:trace>
  <inkml:trace contextRef="#ctx0" brushRef="#br0" timeOffset="178952.13">20540 13166 1591 0,'0'0'0'0,"-8"-5"0"0,-10-7 0 0,18 12 19 0,0 0-19 15,-21-12 20-15,-7-6-20 0,28 18 42 0,0 0-42 16,-32-10 43-16,2 7-43 0,30 3 62 0,0 0-62 15,-27 10 62-15,3 18-62 0,24-28 46 0,0 0-46 16,-18 36 46-16,9 5-46 0,9-41 39 0,0 0-39 0,-3 32 40 16,3-15-40-16,0-17 31 0,0 0-31 0,3 12 31 15,6-5-31-15,-9-7 23 0,0 0-23 16,9 7 24-16,5-2-24 0,-14-5 18 0,0 0-18 0,23 0 18 16,12-3-18-16,-35 3 11 0,0 0-11 0,41-14 11 15,-4-12-11-15,-37 26 6 0,0 0-6 0,32-28 7 16,-9 11-7-16,-23 17 10 0,0 0-10 0,15-12 11 15,0 8-11-15,-15 4 15 0,0 0-15 0,14 7 15 16,12 17-15-16,-26-24 16 0,0 0-16 0,32 26 17 16,0-5-17-16,-32-21 11 0,0 0-11 0,40 19 12 15,15-5-12-15,-55-14 7 0,0 0-7 0,67 0 8 0,-4-17-8 16,3-2-1674-16</inkml:trace>
  <inkml:trace contextRef="#ctx0" brushRef="#br0" timeOffset="179534.99">18464 11342 953 0,'0'0'0'0,"0"0"0"0,11-17 0 16,-11 17 40-16,0 0-40 0,12-14 41 0,2-3-41 15,-14 17 28-15,0 0-28 0,27-12 29 0,5 5-29 16,-32 7 63-16,0 0-63 0,40 0 64 0,1 15-64 16,-41-15 52-16,0 0-52 0,33 33 53 0,-12 9-53 0,-21-42 46 15,0 0-46-15,6 50 46 0,-17 0-46 0,11-50 41 16,0 0-41-16,-17 47 42 0,-5-6-42 0,22-41 37 16,0 0-37-16,-10 33 38 0,10-12-38 0,0-21 29 0,0 0-29 15,21 15 29-15,30-2-29 0,-51-13 26 0,0 0-26 16,69 3 27-16,16-15-27 0,-85 12 20 0,0 0-20 15,100-21 21-15,25-1-21 0,-125 22 7 0,0 0-7 16,131-33 7-16,-2-7-7 0,-1 0-1245 0</inkml:trace>
  <inkml:trace contextRef="#ctx0" brushRef="#br0" timeOffset="181966.57">9846 16297 1289 0,'0'0'0'0,"0"0"0"16,0 0 0-16,0 0 67 0,0 0-67 0,25 0 67 15,-2-11-67-15,-23 11 133 0,0 0-133 0,28-14 134 16,7-3-134-16,-35 17 82 0,0 0-82 0,37-24 83 16,9-16-83-16,-46 40 34 0,0 0-34 0,53-34 34 15,2 13-34-15,-55 21 18 0,0 0-18 0,49-9 18 16,-14 6-18-16,-35 3 0 0,0 0 0 0,23 5 0 16,-14 7 0-16,0 0-1410 0</inkml:trace>
  <inkml:trace contextRef="#ctx0" brushRef="#br0" timeOffset="182117.4">9985 16539 1446 0,'0'0'0'0,"0"0"0"0,13 0 0 16,-13 0 2-16,0 0-2 0,16-5 3 0,14-11-3 16,-30 16 4-16,0 0-4 0,37-19 4 0,12 2-4 0,-49 17-5 15,0 0 5-15,55-19-4 0,1 0 4 16,4 0-1028-16</inkml:trace>
  <inkml:trace contextRef="#ctx0" brushRef="#br0" timeOffset="182634.5">11548 15475 1222 0,'0'0'0'0,"0"0"0"0,-10 0 0 16,10 0 32-16,0 0-32 0,-9-2 32 0,9 2-32 16,0 0 97-16,0 0-97 0,0 0 98 0,0 0-98 0,0 0 91 15,0 0-91-15,9 16 92 0,8 8-92 0,-17-24 55 16,0 0-55-16,23 46 55 0,0 27-55 0,-23-73 44 15,0 0-44-15,27 94 44 0,1 6-44 0,-28-100 44 16,0 0-44-16,28 111 45 0,-2-1-45 0,-26-110 45 0,0 0-45 16,27 110 46-16,-4-12-46 0,-23-98 43 0,0 0-43 15,26 87 44-15,3-15-44 0,-29-72 38 0,0 0-38 16,31 57 39-16,8-18-39 0,-39-39 30 0,0 0-30 16,46 17 31-16,12-24-31 0,-58 7 10 0,0 0-10 15,58-24 11-15,11-18-11 0,-69 42 0 0,0 0 0 0,53-55 0 16,-21-11 0-16,0 0-1656 0</inkml:trace>
  <inkml:trace contextRef="#ctx0" brushRef="#br0" timeOffset="182817.8">11409 16125 1468 0,'0'0'0'0,"0"0"0"16,16-10 0-16,-16 10 28 0,0 0-28 0,31-12 29 15,28-5-29-15,-59 17 45 0,0 0-45 0,74-19 45 0,16-4-45 16,-90 23 8-16,0 0-8 0,104-21 9 0,21 6-9 16,-125 15 0-16,0 0 0 0,127-25 0 0,-5-20 0 15,3 0-1164-15</inkml:trace>
  <inkml:trace contextRef="#ctx0" brushRef="#br0" timeOffset="183168.47">12562 16345 1110 0,'0'0'0'0,"0"0"0"16,6 19 0-16,-6-19 0 0,0 0 0 0,9 23 0 15,5 8 0-15,-14-31 0 0,0 0 0 0,14 36 0 16,-2 4 0-16,-12-40 43 0,0 0-43 0,9 47 44 0,0 6-44 15,-9-53 53-15,0 0-53 0,5 44 53 0,4-18-53 16,-9-26 53-16,0 0-53 0,9 12 53 16,8-12-53-16,-3 0-997 0</inkml:trace>
  <inkml:trace contextRef="#ctx0" brushRef="#br0" timeOffset="183318.47">12555 16139 1244 0,'0'0'0'0,"-5"-7"0"0,-9-17 0 0,14 24 39 15,0 0-39-15,-21-26 39 0,3 5-39 0,18 21 70 16,0 0-70-16,-7-15 70 0,7 3-70 0,0 12 52 16,0 0-52-16,14-9 52 0,13 6-52 0,-27 3 22 0,0 0-22 15,37 3 23-15,7 9-23 0,2 0-1149 16</inkml:trace>
  <inkml:trace contextRef="#ctx0" brushRef="#br0" timeOffset="183668.25">12984 16394 1367 0,'0'0'0'0,"4"8"0"16,-1 16 0-16,-3-24 10 0,0 0-10 0,7 23 10 16,-3-11-10-16,-4-12 37 0,0 0-37 0,0 12 38 15,-2 9-38-15,2-21 82 0,0 0-82 0,-2 22 82 16,2-8-82-16,0-14 65 0,0 0-65 0,-2 9 65 15,2-9-65-15,0 0 53 0,0 0-53 0,0 0 54 0,0 0-54 16,0 0 49-16,0 0-49 0,0-14 49 0,9-10-49 16,-9 24 41-16,0 0-41 0,5-28 41 0,1-3-41 15,-6 31 40-15,0 0-40 0,5-33 40 0,2 2-40 16,-7 31 36-16,0 0-36 0,11-22 37 0,5 16-37 16,-16 6 34-16,0 0-34 0,17 6 35 0,8 7-35 15,-25-13 30-15,0 0-30 0,30 21 31 0,7 12-31 0,-37-33 25 16,0 0-25-16,30 42 26 0,-9 3-26 0,-21-45 20 15,0 0-20-15,16 53 20 0,-5 9-20 0,-11-62 10 16,0 0-10-16,12 47 11 0,0-33-11 0,2 0-1769 16</inkml:trace>
  <inkml:trace contextRef="#ctx0" brushRef="#br0" timeOffset="183968.64">13624 15959 1323 0,'0'0'0'0,"0"0"0"16,0 9 0-16,0-9 73 0,0 0-73 0,4 14 74 15,3 6-74-15,-7-20 70 0,0 0-70 0,16 42 70 0,8 31-70 16,-24-73 77-16,0 0-77 0,32 81 77 0,2-5-77 16,-34-76 41-16,0 0-41 0,31 76 41 0,-11-5-41 15,-20-71 10-15,0 0-10 0,17 70 10 0,-6 4-10 16,-11-74 11-16,0 0-11 0,7 60 11 0,-3-28-11 16,1-1-1356-16</inkml:trace>
  <inkml:trace contextRef="#ctx0" brushRef="#br0" timeOffset="184467.81">13543 16380 1390 0,'0'0'0'0,"-3"7"0"0,-3 10 0 0,6-17 29 15,0 0-29-15,-5 16 30 0,5-8-30 0,0-8 21 16,0 0-21-16,11 7 22 0,12 2-22 0,-23-9 44 0,0 0-44 16,35 5 45-16,18-8-45 0,-53 3 27 0,0 0-27 15,63-9 28-15,20-5-28 0,-83 14 24 0,0 0-24 16,85-21 25-16,-16-6-25 0,-69 27 22 0,0 0-22 15,63-32 23-15,-6 0-23 0,-57 32 18 0,0 0-18 0,42-35 18 16,-7 2-18-16,-35 33 21 0,0 0-21 16,20-33 22-16,-8-5-22 0,-12 38 20 0,0 0-20 0,5-29 20 15,-7 13-20-15,2 16 21 0,0 0-21 0,-7-7 21 16,-1 7-21-16,8 0 20 0,0 0-20 0,-11 17 20 16,-8 25-20-16,19-42 18 0,0 0-18 0,-16 54 19 15,10 4-19-15,6-58 14 0,0 0-14 0,0 56 14 16,9-18-14-16,-9-38 12 0,0 0-12 0,18 29 12 15,7-4-12-15,-25-25 7 0,0 0-7 0,33 15 8 16,8-10-8-16,-41-5 7 0,0 0-7 0,42-3 7 16,2-11-7-16,-44 14 6 0,0 0-6 0,41-24 6 0,-10-6-6 15,-31 30 7-15,0 0-7 0,23-41 7 0,-5-16-7 16,-18 57 10-16,0 0-10 0,14-64 10 0,-3-9-10 16,-11 73 24-16,0 0-24 0,7-61 25 0,-6 23-25 15,-1 38 32-15,0 0-32 0,2-22 33 0,-2 13-33 16,0 9 37-16,0 0-37 0,0 12 37 0,0 28-37 15,0-40 36-15,0 0-36 0,7 57 37 0,11 18-37 0,-18-75 31 16,0 0-31-16,30 71 32 0,10-16-32 0,-40-55 24 16,0 0-24-16,50 38 24 0,10-17-24 0,-60-21 9 15,0 0-9-15,58 5 10 0,7-15-10 0,-65 10 0 0,0 0 0 16,64-30 1-16,-2-22-1 0,-2 0-1806 0</inkml:trace>
  <inkml:trace contextRef="#ctx0" brushRef="#br0" timeOffset="185102.65">12040 15018 830 0,'0'0'0'16,"0"0"0"-16,0 0 0 0,0 0 68 0,0 0-68 16,-10-28 68-16,3 2-68 0,7 26 70 0,0 0-70 0,3-29 70 15,6 1-70-15,-9 28 57 0,0 0-57 0,21-24 58 16,16 5-58-16,-37 19 58 0,0 0-58 0,41-11 59 16,5 8-59-16,-46 3 69 0,0 0-69 0,44 7 69 15,-11 10-69-15,-33-17 63 0,0 0-63 0,25 24 63 16,-11 4-63-16,-14-28 50 0,0 0-50 0,0 35 50 15,-9 8-50-15,9-43 36 0,0 0-36 0,-9 36 37 16,1-10-37-16,8-26 28 0,0 0-28 0,-6 21 28 16,12 0-28-16,-6-21 22 0,0 0-22 0,17 17 23 0,20-5-23 15,-37-12 16-15,0 0-16 0,67 5 16 0,29-8-16 16,-96 3 13-16,0 0-13 0,112-12 14 0,28-11-14 16,-140 23 3-16,0 0-3 0,146-33 4 0,11-12-4 15,0 2-1397-15</inkml:trace>
  <inkml:trace contextRef="#ctx0" brushRef="#br0" timeOffset="185617.9">15349 15835 1054 0,'0'0'0'0,"0"0"0"0,0 0 0 15,0 0 65-15,0 0-65 0,37 7 65 0,-3-14-65 16,-34 7 110-16,0 0-110 0,51-12 110 0,16 1-110 0,-67 11 76 16,0 0-76-16,78-10 76 0,3-1-76 0,-81 11 42 15,0 0-42-15,77-12 42 0,-1-5-42 0,-76 17 27 16,0 0-27-16,69-16 27 0,2 1-27 0,-71 15 3 16,0 0-3-16,60-14 3 0,-6 2-3 0,-54 12-2 15,0 0 2-15,39-12-2 0,-28 1 2 0,1 1-1212 0</inkml:trace>
  <inkml:trace contextRef="#ctx0" brushRef="#br0" timeOffset="185810.05">15630 15508 1267 0,'0'0'0'0,"0"0"0"16,-13-11 0-16,13 11 13 0,0 0-13 0,-7-8 13 15,7 8-13-15,0 0 31 0,0 0-31 0,0 0 32 16,6 10-32-16,-6-10 62 0,0 0-62 0,23 24 63 15,21 21-63-15,-44-45 61 0,0 0-61 0,47 57 62 16,5 11-62-16,-52-68 70 0,0 0-70 0,54 69 71 16,1 0-71-16,-55-69 57 0,0 0-57 0,58 64 57 15,-1-7-57-15,4-1-1335 0</inkml:trace>
  <inkml:trace contextRef="#ctx0" brushRef="#br0" timeOffset="186368.84">17854 14930 1087 0,'0'0'0'0,"0"0"0"16,0 0 0-16,0 0 64 0,0 0-64 0,0-23 64 15,0 23-64-15,0 0 110 0,0 0-110 0,0-7 111 16,0 7-111-16,0 0 85 0,0 0-85 0,5 12 86 0,-1 19-86 16,-4-31 51-16,0 0-51 0,10 44 51 15,8 8-51-15,-18-52 34 0,0 0-34 0,20 72 35 0,10 29-35 16,-30-101 35-16,0 0-35 0,28 105 35 0,3 4-35 15,-31-109 42-15,0 0-42 0,27 109 43 0,-9 4-43 16,-18-113 36-16,0 0-36 0,19 104 36 0,7-21-36 16,-26-83 29-16,0 0-29 0,32 64 29 0,5-25-29 0,-37-39 22 15,0 0-22-15,50 25 22 0,13-13-22 0,-63-12 13 16,0 0-13-16,65-2 14 0,-1-15-14 0,-64 17 2 16,0 0-2-16,58-35 3 0,-7-18-3 0,-51 53-1 0,0 0 1 15,39-58 0-15,-16 0 0 0,0-1-1544 0</inkml:trace>
  <inkml:trace contextRef="#ctx0" brushRef="#br0" timeOffset="186567.99">17657 15544 1435 0,'0'0'0'0,"0"0"0"15,5 7 0-15,-5-7 6 0,0 0-6 0,12 5 6 16,11-8-6-16,-23 3 21 0,0 0-21 0,44-7 22 15,30-5-22-15,-74 12 20 0,0 0-20 0,87-14 21 16,10-7-21-16,-97 21 16 0,0 0-16 0,113-26 17 16,24-10-17-16,-137 36 15 0,0 0-15 0,136-37 16 15,-16 4-16-15,2 0-1137 0</inkml:trace>
  <inkml:trace contextRef="#ctx0" brushRef="#br0" timeOffset="187417.61">19101 15862 1222 0,'0'0'0'0,"0"0"0"0,11 49 0 16,-11-49 51-16,0 0-51 0,10 34 51 0,-3-9-51 15,-7-25 97-15,0 0-97 0,4 27 97 0,-4 18-97 16,0-45 82-16,0 0-82 0,0 44 82 0,2-13-82 16,-2-31 48-16,0 0-48 0,0 20 49 0,0-7-49 0,0-13 33 15,0 0-33-15,0 0 33 0,0 0-33 16,0 0 24-16,0 0-24 0,0-13 24 0,0-19-24 0,0 32 18 15,0 0-18-15,0-38 19 0,1-1-19 0,-1 39 21 0,0 0-21 16,6-31 21-16,3 12-21 0,-9 19 19 0,0 0-19 16,15-14 20-16,10 2-20 0,-25 12 20 0,0 0-20 15,32-5 21-15,3 12-21 0,-35-7 17 0,0 0-17 16,34 14 18-16,-6 5-18 0,-28-19 17 0,0 0-17 0,23 15 17 16,-7-4-17-16,-16-11 16 0,0 0-16 0,10 10 17 15,3 6-17-15,-13-16 12 0,0 0-12 0,12 14 13 16,-5-11-13-16,-7-3 11 0,0 0-11 0,0 0 11 15,7-2-11-15,-7 2 10 0,0 0-10 0,9-5 10 16,-2-5-10-16,-7 10 9 0,0 0-9 0,12-17 10 16,2-9-10-16,-14 26 10 0,0 0-10 0,18-25 11 15,0 5-11-15,-18 20 10 0,0 0-10 0,19-16 10 16,2 4-10-16,-21 12 11 0,0 0-11 0,30-7 12 16,13 5-12-16,-43 2 11 0,0 0-11 0,47 9 11 15,1 13-11-15,-48-22 8 0,0 0-8 0,35 25 9 0,-17-5-9 16,-18-20 4-16,0 0-4 0,1 26 5 0,-11 19-5 15,10-45 2-15,0 0-2 0,-12 42 2 0,5-20-2 16,7-22 0-16,0 0 0 0,0 12 1 0,1-5-1 16,1 0-1708-16</inkml:trace>
  <inkml:trace contextRef="#ctx0" brushRef="#br0" timeOffset="188168.44">20189 15918 1300 0,'0'0'0'0,"0"0"0"15,-12 3 0-15,12-3-1 0,0 0 1 0,-14-3 0 16,-7-11 0-16,21 14 1 0,0 0-1 0,-25-9 1 16,-1 14-1-16,26-5 43 0,0 0-43 0,-27 19 44 15,-1 13-44-15,28-32 65 0,0 0-65 0,-23 29 66 16,5-8-66-16,18-21 63 0,0 0-63 0,-12 26 63 16,5 15-63-16,7-41 52 0,0 0-52 0,0 44 52 15,5-10-52-15,-5-34 36 0,0 0-36 0,9 26 37 0,5-5-37 16,-14-21 25-16,0 0-25 0,20 15 26 0,11-6-26 15,-31-9 11-15,0 0-11 0,36-5 12 0,1-21-12 16,-37 26 4-16,0 0-4 0,35-36 4 0,0-6-4 16,-35 42 1-16,0 0-1 0,27-41 2 0,-10 6-2 15,-17 35 4-15,0 0-4 0,13-31 4 0,-6 1-4 16,-7 30 10-16,0 0-10 0,3-27 11 0,-3 4-11 16,0 23 13-16,0 0-13 0,0-12 14 0,0 12-14 15,0 0 15-15,0 0-15 0,11 17 16 0,3 16-16 0,-14-33 16 16,0 0-16-16,14 31 16 0,-5-15-16 0,-9-16 12 0,0 0-12 15,12 14 13-15,15 5-13 0,-27-19 11 0,0 0-11 16,28 17 11-16,0-12-11 0,-28-5 8 0,0 0-8 16,25-1 9-16,-6-6-9 0,-19 7 8 0,0 0-8 15,18-18 8-15,1-9-8 0,-19 27 9 0,0 0-9 16,21-30 9-16,6 1-9 0,-27 29 9 0,0 0-9 0,16-42 9 16,-16-23-9-16,0 65 12 0,0 0-12 15,-7-75 13-15,-7 6-13 0,14 69 15 0,0 0-15 0,-16-57 16 16,5 12-16-16,11 45 18 0,0 0-18 0,-16-37 18 15,4 10-18-15,12 27 18 0,0 0-18 0,-11-23 19 16,6 18-19-16,5 5 20 0,0 0-20 0,0 0 20 16,-12 9-20-16,12-9 19 0,0 0-19 0,-7 24 19 15,1 19-19-15,6-43 16 0,0 0-16 0,-1 57 16 16,4 16-16-16,-3-73 12 0,0 0-12 0,11 78 12 16,6 8-12-16,-17-86 11 0,0 0-11 0,25 82 11 15,7-13-11-15,-32-69 8 0,0 0-8 0,37 66 8 16,-5-7-8-16,-32-59 6 0,0 0-6 0,31 45 7 0,1-16-7 15,-32-29 5-15,0 0-5 0,32 9 6 0,-4-21-6 16,-28 12 0-16,0 0 0 0,32-32 0 0,8-20 0 16,3 1-1791-16</inkml:trace>
  <inkml:trace contextRef="#ctx0" brushRef="#br0" timeOffset="188332.57">20408 15805 1468 0,'0'0'0'0,"0"0"0"0,0 19 0 0,0-19 46 0,0 0-46 16,2 12 47-16,-2-12-47 0,0 0 45 0,0 0-45 16,33 6 46-16,29-13-46 0,-62 7 24 0,0 0-24 15,73-12 25-15,-1-11-25 0,-72 23 8 0,0 0-8 16,76-29 9-16,1-8-9 0,4-1-1229 0</inkml:trace>
  <inkml:trace contextRef="#ctx0" brushRef="#br0" timeOffset="189053.04">18473 14473 740 0,'0'0'0'0,"0"0"0"16,0 0 0-16,0 0 73 0,0 0-73 0,0 0 74 15,9-18-74-15,-9 18 106 0,0 0-106 0,5-7 106 16,6 2-106-16,-11 5 40 0,0 0-40 0,18-7 40 15,8-3-40-15,-26 10 24 0,0 0-24 0,35-9 24 0,9 4-24 16,-44 5 14-16,0 0-14 0,52 2 14 0,2 8-14 16,-54-10 25-16,0 0-25 0,50 19 25 0,-19 9-25 15,-31-28 36-15,0 0-36 0,20 28 37 0,-13-6-37 16,-7-22 43-16,0 0-43 0,-5 26 43 0,-13 12-43 16,18-38 40-16,0 0-40 0,-18 35 41 0,1-13-41 15,17-22 34-15,0 0-34 0,-11 16 35 0,7-6-35 16,4-10 30-16,0 0-30 0,16 12 30 0,25 7-30 0,-41-19 25 15,0 0-25-15,65 9 25 0,30-19-25 0,-95 10 24 16,0 0-24-16,127-19 24 0,37-4-24 0,-164 23 23 0,0 0-23 16,189-35 24-16,35-15-24 0,-2 2-1305 0</inkml:trace>
  <inkml:trace contextRef="#ctx0" brushRef="#br0" timeOffset="197969.77">25853 11666 987 0,'0'0'0'0,"0"0"0"16,0 0 0-16,0 0 9 0,0 0-9 0,0 0 10 16,0 0-10-16,0 0 30 0,0 0-30 0,-14 24 30 15,12 12-30-15,2-36 29 0,0 0-29 0,-1 50 30 0,-1 18-30 16,2-68 23-16,0 0-23 0,-4 73 24 0,-1 8-24 16,5-81 14-16,0 0-14 0,-5 93 14 0,1 23-14 15,4-116 10-15,0 0-10 0,-5 127 10 0,-4 16-10 16,9-143 12-16,0 0-12 0,-9 156 12 0,-3 26-12 15,12-182 13-15,0 0-13 0,-11 195 13 0,1 16-13 16,10-211 18-16,0 0-18 0,-7 224 18 0,5 13-18 0,2-237 22 16,0 0-22-16,0 246 23 0,2 13-23 15,-2-259 24-15,0 0-24 0,5 263 24 0,2 5-24 16,-7-268 24-16,0 0-24 0,12 272 25 0,3-4-25 0,-15-268 24 16,0 0-24-16,19 267 24 0,7 3-24 0,-26-270 22 15,0 0-22-15,32 272 22 0,5 4-22 0,-37-276 24 0,0 0-24 16,37 276 25-16,0-6-25 0,-37-270 22 0,0 0-22 15,34 257 23-15,-6-13-23 0,-28-244 18 0,0 0-18 16,25 232 18-16,-1-12-18 0,-24-220 17 0,0 0-17 16,18 201 17-16,-7-21-17 0,-11-180 16 0,0 0-16 0,8 162 17 15,-2-23-17-15,-6-139 12 0,0 0-12 0,3 118 13 16,-1-23-4-16,0-28 1 16,0 1-1286-16</inkml:trace>
  <inkml:trace contextRef="#ctx0" brushRef="#br0" timeOffset="198870.99">26552 12425 1020 0,'0'0'0'0,"0"0"0"16,0 0 0-16,0 0 27 0,0 0-27 0,12 32 27 16,-8-15-27-16,-4-17 87 0,0 0-87 0,3 36 88 15,6 20-88-15,-9-56 77 0,0 0-77 0,9 60 77 16,-4 6-77-16,-5-66 42 0,0 0-42 0,7 55 43 16,-5-11-43-16,-2-44 26 0,0 0-26 0,0 29 26 15,-2-10-26-15,2-19 13 0,0 0-13 0,-7 9 13 0,-2-11-13 16,-1 0-1115-16</inkml:trace>
  <inkml:trace contextRef="#ctx0" brushRef="#br0" timeOffset="199020.25">26524 12142 1211 0,'0'0'0'0,"0"0"0"0,0 0 0 0,0 0 11 15,0 0-11-15,0 0 11 0,1 7-11 0,-1-7 1 16,0 0-1-16,-8 17 1 0,-8 14-1 0,16-31-9 15,0 0 9-15,-13 31-9 0,3-8 9 0,1-1-853 16</inkml:trace>
  <inkml:trace contextRef="#ctx0" brushRef="#br0" timeOffset="199485.31">26778 12446 1143 0,'0'0'0'0,"0"0"0"0,7 4 0 16,-7-4 4-16,0 0-4 0,7 3 5 0,2 2-5 15,-9-5 28-15,0 0-28 0,17 18 29 0,15 18-29 16,-32-36 59-16,0 0-59 0,32 50 60 0,-4 9-60 16,-28-59 67-16,0 0-67 0,21 62 67 0,-10-6-67 15,-11-56 66-15,0 0-66 0,5 45 67 0,-3-12-67 16,-2-33 48-16,0 0-48 0,0 19 48 0,0-11-48 16,0-8 35-16,0 0-35 0,0 0 35 0,16-15-35 0,-16 15 22 15,0 0-22-15,12-28 23 0,4-24-23 0,-16 52 13 16,0 0-13-16,14-66 14 0,-5-6-14 0,-9 72 7 15,0 0-7-15,9-61 8 0,1 28-8 0,-10 33 5 0,0 0-5 16,11-19 6-16,-1 9-6 0,-10 10 4 0,0 0-4 16,13-2 4-16,3 4-4 0,-16-2 4 0,0 0-4 15,21 15 5-15,5 22-5 0,-26-37 5 0,0 0-5 16,23 52 5-16,-12 20-5 0,-11-72 4 0,0 0-4 0,3 73 5 16,-5-11-5-16,2-62 4 0,0 0-4 0,0 52 4 15,9-7-4-15,0 0-1368 0</inkml:trace>
  <inkml:trace contextRef="#ctx0" brushRef="#br0" timeOffset="200167.91">27270 11956 1099 0,'0'0'0'0,"0"0"0"0,16 16 0 0,-16-16 28 16,0 0-28-16,15 29 28 0,3 20-28 0,-18-49 54 15,0 0-54-15,21 67 55 0,4 30-55 0,-25-97 47 0,0 0-47 16,19 102 48-16,-3-13-48 0,-16-89 51 0,0 0-51 16,16 95 51-16,0 12-51 0,-16-107 44 0,0 0-44 15,14 100 44-15,-7-23-44 0,-7-77 25 0,0 0-25 0,5 53 26 16,-1-22-26-16,-4-31 10 0,0 0-10 0,0 16 10 15,0-16-10-15,0 0 0 0,0 0 0 0,-9-7 0 16,-1-19 0-16,10 26-18 0,0 0 18 0,-11-34-18 16,-5-11 18-16,16 45-62 0,0 0 62 0,-18-54-61 15,1-8 61-15,17 62-82 0,0 0 82 0,-16-59-81 16,7 12 81-16,9 47-30 0,0 0 30 0,-3-38-30 16,8 14 30-16,-5 24-9 0,0 0 9 0,21-14-9 15,21-2 9-15,-42 16-1 0,0 0 1 0,52-8-1 16,-3 1 1-16,-49 7 14 0,0 0-14 0,49 1 14 0,10 12-14 15,-59-13 53-15,0 0-53 0,56 20 54 0,-3 10-54 16,-53-30 72-16,0 0-72 0,42 41 72 0,-17 11-72 16,-25-52 64-16,0 0-64 0,9 50 64 0,-16-12-64 15,7-38 56-15,0 0-56 0,-20 25 57 0,-8-18-57 16,28-7 48-16,0 0-48 0,-28-9 48 0,8-14-48 16,20 23 44-16,0 0-44 0,-12-38 44 0,7-17-44 15,5 55 36-15,0 0-36 0,0-57 36 0,7 5-36 16,-7 52 28-16,0 0-28 0,14-45 29 0,4 17-29 0,-18 28 17 15,0 0-17-15,19-19 17 0,-1 7-17 0,-18 12 2 16,0 0-2-16,10-5 2 0,-3 5-2 0,0 0-1507 0</inkml:trace>
  <inkml:trace contextRef="#ctx0" brushRef="#br0" timeOffset="200585.31">28459 12510 1043 0,'0'0'0'0,"0"0"0"16,-18-19 0-16,18 19 14 0,0 0-14 0,-14-14 15 15,-6 2-15-15,20 12 13 0,0 0-13 0,-19-3 13 16,3 3-13-16,16 0 61 0,0 0-61 0,-16 12 62 0,-1 5-62 15,17-17 57-15,0 0-57 0,-16 28 57 0,2 12-57 16,14-40 50-16,0 0-50 0,-9 38 50 0,7 5-50 16,2-43 38-16,0 0-38 0,4 35 38 0,-1-18-38 15,-3-17 32-15,0 0-32 0,5 9 32 0,4-6-32 16,-9-3 23-16,0 0-23 0,20-12 24 0,15-24-24 16,-35 36 22-16,0 0-22 0,39-44 23 0,-8-1-23 15,-31 45 27-15,0 0-27 0,27-39 27 0,-8 13-27 0,-19 26 26 16,0 0-26-16,14-16 27 0,-6 7-27 15,-8 9 31-15,0 0-31 0,7 2 32 0,5 8-32 0,-12-10 38 16,0 0-38-16,19 21 38 0,10 16-38 0,-29-37 36 16,0 0-36-16,33 32 37 0,2 0-37 0,-35-32 26 15,0 0-26-15,34 29 27 0,-8-1-27 0,-26-28 16 0,0 0-16 16,21 17 17-16,-8-8-17 0,-1-1-1494 0</inkml:trace>
  <inkml:trace contextRef="#ctx0" brushRef="#br0" timeOffset="201187.56">29233 12585 1199 0,'0'0'0'0,"0"0"0"0,0 0 0 0,0 0 14 16,0 0-14-16,5 1 15 0,-5-1-15 0,0 0 38 16,0 0-38-16,11 6 38 0,1-3-38 0,-12-3 63 0,0 0-63 15,37 2 63-15,37-2-63 0,-74 0 38 16,0 0-38-16,96-2 39 0,15-5-39 0,-111 7 32 0,0 0-32 16,116-12 32-16,2-5-32 0,-118 17 37 0,0 0-37 15,115-19 38-15,-15 3-38 0,-100 16 32 0,0 0-32 16,75-14 33-16,-31 4-33 0,-44 10 24 0,0 0-24 15,24-12 25-15,-13-6-25 0,-11 18 15 0,0 0-15 0,-2-19 15 16,-8 0-15-16,10 19 9 0,0 0-9 0,-16-12 9 16,-2 7-9-16,18 5 4 0,0 0-4 0,-18-5 4 15,6-4-4-15,12 9 1 0,0 0-1 0,-7-7 2 16,7 7-2-16,0 0 1 0,0 0-1 0,0 0 2 16,0 0-2-16,0 0 1 0,0 0-1 0,0 0 1 15,12 7-1-15,-12-7 3 0,0 0-3 0,20 12 3 16,12 19-3-16,-32-31 9 0,0 0-9 0,29 42 10 15,-7 1-10-15,-22-43 22 0,0 0-22 0,7 50 23 0,-14 14-23 16,7-64 28-16,0 0-28 0,-22 59 29 0,-15-12-29 16,37-47 26-16,0 0-26 0,-47 38 26 0,-11-5-26 15,1-2-1443-15</inkml:trace>
  <inkml:trace contextRef="#ctx0" brushRef="#br0" timeOffset="202517.68">30914 12135 807 0,'0'0'0'0,"0"0"0"0,19 7 0 0,-19-7 55 0,0 0-55 15,20 17 55-15,3 19-55 0,-23-36 87 0,0 0-87 16,21 49 88-16,-5 1-88 0,-16-50 63 0,0 0-63 15,9 52 64-15,-8-4-64 0,-1-48 52 0,0 0-52 16,-7 49 52-16,-7 1-52 0,14-50 37 0,0 0-37 0,-19 50 38 16,-2-1-38-16,21-49 31 0,0 0-31 0,-18 39 32 15,7-25-32-15,11-14 26 0,0 0-26 0,-3-8 26 16,5-25-26-16,-2 33 24 0,0 0-24 0,7-44 25 16,7-6-25-16,-14 50 24 0,0 0-24 0,23-57 24 15,10 2-24-15,-33 55 24 0,0 0-24 0,34-52 24 16,-4 2-24-16,-30 50 24 0,0 0-24 0,23-40 24 15,-4 16-24-15,-19 24 21 0,0 0-21 0,28-9 22 16,16 18-22-16,-44-9 17 0,0 0-17 0,48 17 18 16,-4 16-18-16,-44-33 15 0,0 0-15 0,41 40 15 0,-6-1-15 15,-35-39 12-15,0 0-12 0,26 40 13 0,-15-9-13 16,-11-31 13-16,0 0-13 0,0 30 13 0,-5-9-13 16,5-21 12-16,0 0-12 0,-7 17 12 0,5-7-12 15,2-10 12-15,0 0-12 0,0 0 13 0,9-19-13 16,-9 19 13-16,0 0-13 0,14-24 14 0,9-5-14 15,-23 29 10-15,0 0-10 0,23-42 11 0,-4-6-11 0,-19 48 11 16,0 0-11-16,18-47 12 0,-1 7-12 0,-17 40 12 16,0 0-12-16,16-29 13 0,-7 16-13 0,-9 13 13 15,0 0-13-15,14 6 14 0,11 25-14 0,-25-31 12 16,0 0-12-16,21 38 13 0,-12 9-13 0,-9-47 9 0,0 0-9 16,3 48 10-16,-4 6-10 0,1-54 4 15,0 0-4-15,-4 60 4 0,-5 8-4 0,9-68 1 0,0 0-1 16,-7 57 1-16,5-21-1 0,1 1-1509 0</inkml:trace>
  <inkml:trace contextRef="#ctx0" brushRef="#br0" timeOffset="203067.81">31935 12268 1323 0,'0'0'0'0,"-12"3"0"16,-20 6 0-16,32-9 19 0,0 0-19 0,-42 12 20 15,-9 12-20-15,51-24 37 0,0 0-37 0,-44 25 38 16,12 4-38-16,32-29 30 0,0 0-30 0,-20 28 31 16,17-6-31-16,3-22 31 0,0 0-31 0,2 18 31 15,1-6-31-15,-3-12 29 0,0 0-29 0,18 7 29 0,22 1-29 16,-40-8 30-16,0 0-30 0,44 5 31 0,-10-8-31 16,-34 3 26-16,0 0-26 0,33-10 27 0,6-9-27 15,-39 19 23-15,0 0-23 0,34-30 23 0,-15-1-23 16,-19 31 23-16,0 0-23 0,11-31 23 0,-8 5-23 15,-3 26 25-15,0 0-25 0,2-21 25 0,2 14-25 16,-4 7 27-16,0 0-27 0,5 5 28 0,2 20-28 0,-7-25 24 16,0 0-24-16,9 27 25 0,3 3-25 0,-12-30 19 15,0 0-19-15,16 27 20 0,2-2-20 0,-18-25 16 16,0 0-16-16,17 19 16 0,-1-7-16 0,-16-12 13 16,0 0-13-16,16 5 14 0,3-2-14 0,-19-3 11 0,0 0-11 15,27-7 12-15,15-12-12 16,-42 19 12-16,0 0-12 0,43-31 13 0,-12-12-13 0,-31 43 15 0,0 0-15 15,21-59 15-15,-10-20-15 0,-11 79 15 0,0 0-15 16,5-85 16-16,-5 9-16 0,0 76 18 0,0 0-18 16,0-70 18-16,2 10-18 0,-2 60 20 0,0 0-20 0,-2-49 20 15,-5 15-20-15,7 34 17 0,0 0-17 0,-5-18 17 16,5 18-17-16,0 0 17 0,0 0-17 0,-9 11 17 16,6 18-17-16,3-29 14 0,0 0-14 0,1 38 15 15,6 9-15-15,-7-47 12 0,0 0-12 0,13 57 13 16,4 19-13-16,-17-76 11 0,0 0-11 0,20 87 11 15,-1 1-11-15,-19-88 10 0,0 0-10 0,16 83 11 16,-7-1-11-16,-9-82 2 0,0 0-2 0,0 74 3 16,-7-8-3-16,7-66 0 0,0 0 0 0,-7 48 0 15,7-25 0-15,0-1-1764 0</inkml:trace>
  <inkml:trace contextRef="#ctx0" brushRef="#br0" timeOffset="203240.27">32281 12123 1558 0,'0'0'0'0,"0"0"0"0,0 0 0 0,0 0 42 16,0 0-42-16,7 0 42 0,-7 0-42 0,0 0 71 15,0 0-71-15,18-4 72 0,13-3-72 0,-31 7 51 16,0 0-51-16,37-7 51 0,-1 2-51 0,-36 5 14 0,0 0-14 16,30-2 14-16,0 8-14 0,-30-6 4 15,0 0-4-15,31 8 4 0,5 3-4 0,-1 1-1383 0</inkml:trace>
  <inkml:trace contextRef="#ctx0" brushRef="#br0" timeOffset="204301.29">29535 12744 875 0,'0'0'0'0,"0"0"0"15,0 0 0-15,0 0 59 0,0 0-59 0,0-21 60 16,0 21-60-16,0 0 103 0,0 0-103 0,0 0 104 16,0 0-104-16,0 0 77 0,0 0-77 0,8 16 77 15,3 17-77-15,-11-33 47 0,0 0-47 0,11 43 47 16,1 7-47-16,-12-50 29 0,0 0-29 0,10 67 30 0,-1 27-30 16,-9-94 28-16,0 0-28 0,7 99 29 0,-1 1-29 15,-6-100 29-15,0 0-29 0,1 106 29 0,-2 8-29 16,1-114 27-16,0 0-27 0,-6 109 28 0,1-24-28 15,5-85 24-15,0 0-24 0,-7 74 24 0,-4-8-24 16,11-66 26-16,0 0-26 0,-7 55 26 0,7 0-26 16,0-55 23-16,0 0-23 0,6 47 23 0,4-17-23 15,-10-30 20-15,0 0-20 0,20 26 21 0,11 3-21 16,-31-29 19-16,0 0-19 0,39 21 19 0,4-11-19 0,-43-10 16 16,0 0-16-16,47 2 16 0,11-9-16 0,-58 7 12 15,0 0-12-15,64-7 12 0,3-3-12 0,-67 10 18 16,0 0-18-16,65-9 18 0,-12 4-18 0,-53 5 18 0,0 0-18 15,41-5 18-15,-13 3-18 0,-28 2 17 0,0 0-17 16,19 0 18-16,-3 0-18 0,-16 0 17 0,0 0-17 16,16 0 18-16,-2-9-18 0,-14 9 17 0,0 0-17 15,11-7 17-15,-1 0-17 0,-10 7 13 0,0 0-13 0,9-13 13 16,-5-12-13-16,-4 25 9 0,0 0-9 0,0-29 10 16,-2 5-10-16,2 24 6 0,0 0-6 0,-4-19 6 15,-1 3-6-15,5 16 3 0,0 0-3 0,-3-9 4 16,3 9-4-16,0 0 1 0,0 0-1 0,-6-10 2 15,6 10-2-15,0 0 1 0,0 0-1 0,-10-5 1 16,10 5-1-16,0 0 0 0,0 0 0 0,0 0 1 16,-2-7-1-16,2 7 0 0,0 0 0 0,0 0 0 15,0 0 0-15,0 0 0 0,0 0 0 0,9 3 1 16,-9-3-1-16,0 0 1 0,0 0-1 0,14 4 1 0,11 4-1 16,-25-8 1-16,0 0-1 0,33 21 1 15,-7 9-1-15,-26-30 2 0,0 0-2 0,16 38 2 0,-17 5-2 16,1-43 4-16,0 0-4 0,-16 45 4 0,-11-3-4 15,27-42 4-15,0 0-4 0,-33 36 4 0,-4-12-4 16,37-24 5-16,0 0-5 0,-43 19 5 0,-8-10-5 16,0 1-1620-16</inkml:trace>
  <inkml:trace contextRef="#ctx0" brushRef="#br0" timeOffset="205385.55">30865 13670 1076 0,'0'0'0'0,"-6"7"0"0,-6 10 0 16,12-17 44-16,0 0-44 0,-16 26 45 0,0 3-45 0,16-29 77 15,0 0-77-15,-14 33 77 0,5 4-77 0,9-37 57 16,0 0-57-16,-2 36 58 0,6-7-58 0,-4-29 50 15,0 0-50-15,9 28 50 0,5-4-50 0,-14-24 39 0,0 0-39 16,21 19 40-16,14-1-40 0,-35-18 30 0,0 0-30 16,43 0 31-16,6-16-31 0,-49 16 28 0,0 0-28 15,48-26 28-15,-6-5-28 0,-42 31 28 0,0 0-28 16,32-24 29-16,-15 12-29 0,-17 12 26 0,0 0-26 16,15-6 27-16,-1 12-27 0,-14-6 26 0,0 0-26 0,24 15 26 15,15 21-26-15,-39-36 20 0,0 0-20 0,35 37 21 16,-13-16-21-16,-22-21 16 0,0 0-16 0,15 12 17 15,1-9-17-15,-16-3 14 0,0 0-14 0,25-7 14 16,14-19-14-16,-39 26 16 0,0 0-16 0,32-34 16 16,-15-8-16-16,-17 42 14 0,0 0-14 0,9-40 14 15,-7 0-14-15,-2 40 14 0,0 0-14 0,-4-31 14 16,-3 2-14-16,7 29 11 0,0 0-11 0,-14-26 11 16,-11 2-11-16,25 24 8 0,0 0-8 0,-24-19 9 15,3 10-9-15,21 9 3 0,0 0-3 0,-11 2 4 16,11 10-4-16,0 0-1536 0</inkml:trace>
  <inkml:trace contextRef="#ctx0" brushRef="#br0" timeOffset="205753.21">31653 13782 1244 0,'0'0'0'0,"0"0"0"0,-18-14 0 0,18 14 25 15,0 0-25-15,-17-14 25 0,-1 2-25 0,18 12 22 0,0 0-22 16,-18-5 23-16,8 12-23 0,10-7 32 0,0 0-32 16,-11 14 33-16,-5 7-33 0,16-21 18 15,0 0-18-15,-14 24 18 0,7 7-18 0,7-31 15 0,0 0-15 16,-2 33 16-16,4-5-16 0,-2-28 11 0,0 0-11 16,4 20 12-16,1-2-12 0,-5-18 16 0,0 0-16 0,5 10 16 15,-5-10-16-15,0 0 16 0,0 0-16 0,18-2 16 16,15-15-16-16,-33 17 16 0,0 0-16 0,34-22 17 15,-4-4-17-15,-30 26 14 0,0 0-14 0,26-25 15 16,-6 1-15-16,-20 24 18 0,0 0-18 0,14-22 19 16,-3 10-19-16,-11 12 20 0,0 0-20 0,8-2 21 15,-1 4-21-15,-7-2 19 0,0 0-19 0,9 6 20 16,5 10-20-16,-14-16 17 0,0 0-17 0,20 24 17 16,4 1-17-16,-24-25 14 0,0 0-14 0,27 27 15 15,1 3-15-15,-28-30 10 0,0 0-10 0,21 22 11 16,-8-10-11-16,-1 0-1306 0</inkml:trace>
  <inkml:trace contextRef="#ctx0" brushRef="#br0" timeOffset="206586.87">31963 13706 1446 0,'0'0'0'0,"0"0"0"0,7 12 0 0,-7-12 7 16,0 0-7-16,8 16 8 0,2 8-8 0,-10-24 22 15,0 0-22-15,12 28 22 0,1-4-22 0,-13-24 53 16,0 0-53-16,10 21 54 0,-3-6-54 0,-7-15 52 16,0 0-52-16,6 12 52 0,-1-1-52 0,-5-11 54 0,0 0-54 15,0 0 54-15,14 0-54 0,-14 0 46 0,0 0-46 16,11-14 46-16,3-14-46 0,-14 28 37 0,0 0-37 16,16-31 38-16,1 2-38 0,-17 29 32 0,0 0-32 15,16-21 32-15,-5 9-32 0,-11 12 25 0,0 0-25 0,5-7 26 16,2 5-26-16,-7 2 19 0,0 0-19 0,18 5 20 15,17 2-20-15,-35-7 14 0,0 0-14 0,35 11 14 16,-10-5-14-16,-25-6 10 0,0 0-10 0,19 6 11 16,1 1-11-16,-20-7 6 0,0 0-6 0,19 3 7 15,1 1-7-15,-20-4 5 0,0 0-5 0,17-2 5 16,-3-3-5-16,-14 5 5 0,0 0-5 0,13-11 5 16,-3-6-5-16,-10 17 6 0,0 0-6 0,6-24 6 15,-6-4-6-15,0 28 5 0,0 0-5 0,-4-28 6 16,-1 8-6-16,5 20 5 0,0 0-5 0,-9-11 5 15,-5 13-5-15,14-2 4 0,0 0-4 0,-16 12 4 0,0 12-4 16,16-24 4-16,0 0-4 0,-10 28 5 0,4 3-5 16,6-31 3-16,0 0-3 0,0 29 3 0,4-4-3 15,-4-25 1-15,0 0-1 0,5 17 2 0,2 2-2 16,-7-19 1-16,0 0-1 0,9 19 2 0,2-2-2 16,-11-17 1-16,0 0-1 0,7 13 1 0,-4-8-1 0,-3-5-1 15,0 0 1-15,16 0 0 0,18-9 0 16,-34 9-11-16,0 0 11 0,37-17-10 0,-11-6 10 0,-26 23-53 15,0 0 53-15,19-24-52 0,-4-4 52 0,-15 28-75 16,0 0 75-16,8-26-75 0,-6 4 75 0,-2 22-78 16,0 0 78-16,-2-19-77 0,-1 5 77 0,3 14-42 15,0 0 42-15,0 0-42 0,-14 7 42 0,14-7-20 0,0 0 20 16,-9 19-19-16,2 5 19 0,7-24-7 0,0 0 7 16,-5 30-6-16,1-6 6 0,4-24-1 0,0 0 1 15,-2 21-1-15,0-2 1 0,2-19 0 0,0 0 0 16,0 13 0-16,4-6 0 0,-4-7 1 0,0 0-1 0,0 0 1 15,12 0-1-15,-12 0 4 0,0 0-4 0,11-12 4 16,3-5-4-16,-14 17 6 0,0 0-6 0,16-23 6 16,-4-1-6-16,-12 24 9 0,0 0-9 0,9-21 10 15,-2 4-10-15,-7 17 12 0,0 0-12 0,5-7 12 16,-5 7-12-16,0 0 17 0,0 0-17 0,11 9 17 16,3 24-17-16,-14-33 22 0,0 0-22 0,14 47 22 15,-1 22-22-15,-13-69 26 0,0 0-26 0,10 76 26 16,-1 2-26-16,-9-78 28 0,0 0-28 0,4 76 29 15,-6-12-29-15,2-64 25 0,0 0-25 0,-16 66 26 0,-19 3-26 16,35-69 24-16,0 0-24 0,-44 66 25 16,-6-11-25-16,50-55 13 0,0 0-13 0,-51 38 14 15,0-19-14-15,51-19 7 0,0 0-7 0,-44 0 7 0,17-21-7 16,27 21 1-16,0 0-1 0,-3-39 2 0,20-24-2 16,1 1-1528-16</inkml:trace>
  <inkml:trace contextRef="#ctx0" brushRef="#br0" timeOffset="207051.87">32687 13722 1460 0,'0'0'0'0,"0"0"30"0,0 0-30 15,10 41 31-15,6-1-31 0,-16-40 15 0,0 0-15 0,16 38 15 16,0-9-15-16,-16-29 4 0,0 0-4 0,10 19 5 15,-4-8-5-15,-6-11 13 0,0 0-13 0,10 0 13 16,11-4-13-16,-21 4 23 0,0 0-23 0,29-12 24 16,2-12-24-16,-31 24 32 0,0 0-32 0,27-29 32 15,-13-3-32-15,-14 32 34 0,0 0-34 0,11-25 35 16,1 0-35-16,-12 25 26 0,0 0-26 0,9-17 26 16,-9 8-26-16,0 9 22 0,0 0-22 0,0 0 23 15,-2 14-23-15,2-14 17 0,0 0-17 0,2 19 18 16,1 5-18-16,-3-24 14 0,0 0-14 0,4 23 15 15,-1-2-15-15,-3-21 11 0,0 0-11 0,4 15 11 0,-2-3-11 16,-2-12 8-16,0 0-8 0,3 7 8 16,-3-7-8-16,0 0 6 0,0 0-6 0,12-5 7 0,-1-7-7 15,-11 12 5-15,0 0-5 0,11-17 5 0,-1-4-5 16,-10 21 2-16,0 0-2 0,9-19 3 0,-2 5-3 16,-7 14 1-16,0 0-1 0,4-9 2 0,-4 9-2 15,0 0 1-15,0 0-1 0,0 0 1 0,0 0-1 16,0 0 0-16,0 0 0 0,1 13 1 0,3 0-1 15,-4-13 0-15,0 0 0 0,5 16 0 0,1 1 0 0,-6-17-1 16,0 0 1-16,3 16-1 0,-3-8 1 0,0-8-4 16,0 0 4-16,0 0-3 0,5 9 3 0,1 2-1433 15</inkml:trace>
  <inkml:trace contextRef="#ctx0" brushRef="#br0" timeOffset="207202.5">33052 13528 1291 0,'0'0'0'0,"0"0"8"0,0 0-8 0,-25 5 9 16,11 7-9-16,14-12-2 0,0 0 2 0,-2 23-2 16,11 11 2-16,-9-34-57 0,0 0 57 0,14 31-56 15,6-10 56-15,-1 0-834 0</inkml:trace>
  <inkml:trace contextRef="#ctx0" brushRef="#br0" timeOffset="207686.31">33286 13697 1166 0,'-8'9'0'16,"8"-9"50"-16,0 0-50 0,-36 24 50 0,-1 0-50 15,37-24 35-15,0 0-35 0,-28 25 36 0,5-5-36 16,23-20 33-16,0 0-33 0,-14 23 33 0,5-6-33 16,9-17 34-16,0 0-34 0,0 7 35 0,9-5-35 15,-9-2 34-15,0 0-34 0,14-7 34 0,5-7-34 16,-19 14 31-16,0 0-31 0,23-22 32 0,0-3-32 0,-23 25 34 15,0 0-34-15,27-31 35 0,-3-10-35 0,-24 41 30 16,0 0-30-16,18-54 31 0,-7-15-31 0,-11 69 25 16,0 0-25-16,3-71 26 0,-8 0-26 0,5 71 22 15,0 0-22-15,-12-61 23 0,-4 18-23 0,16 43 18 16,0 0-18-16,-18-28 18 0,0 23-18 0,18 5 14 16,0 0-14-16,-15 2 15 0,0 14-15 0,15-16 12 15,0 0-12-15,-10 27 13 0,6 17-13 0,4-44 13 0,0 0-13 16,6 57 13-16,8 15-13 0,-14-72 10 0,0 0-10 15,19 70 10-15,4-13-10 0,-23-57 11 0,0 0-11 0,19 43 11 16,-10-19-11-16,-9-24 9 0,0 0-9 0,13 14 9 16,11-4-9-16,-24-10 11 0,0 0-11 15,30 4 12-15,2-8-12 0,-32 4 11 0,0 0-11 0,28-15 11 16,-5-11-11-16,-23 26 10 0,0 0-10 0,18-31 11 16,-9-9-11-16,-9 40 10 0,0 0-10 0,0-31 10 15,-6 13-10-15,6 18 9 0,0 0-9 0,-10 4 10 16,-6 15-10-16,16-19 6 0,0 0-6 0,-14 29 7 15,5 8-7-15,9-37 4 0,0 0-4 0,-5 33 4 16,5-4-4-16,0-29 1 0,0 0-1 0,5 22 2 16,6-8-2-16,-11-14 0 0,0 0 0 0,24 18 1 0,1-1-1543 15</inkml:trace>
  <inkml:trace contextRef="#ctx0" brushRef="#br0" timeOffset="-180377.04">5270 8023 169 0,'0'0'0'0,"0"0"0"16,20 5 0-16,-20-5 10 0,0 0-10 0,26 2 10 15,18-2-10-15,-44 0 13 0,0 0-13 0,46 2 13 16,-5 3-13-16,-41-5 18 0,0 0-18 0,40 5 18 16,1-3-18-16,-41-2 13 0,0 0-13 0,49-4 13 15,10-1-13-15,-59 5 12 0,0 0-12 0,65-9 13 16,7 6-13-16,-72 3 9 0,0 0-9 0,73-5 10 15,-1 1-10-15,-72 4 9 0,0 0-9 0,79-3 9 0,16-1-9 16,-95 4 8-16,0 0-8 0,99-5 9 0,-4-4-9 16,-95 9 10-16,0 0-10 0,99-10 10 0,5 1-10 15,-104 9 28-15,0 0-28 0,106-8 29 0,-2 4-29 16,-104 4 35-16,0 0-35 0,103-7 35 0,4 2-35 16,-107 5 42-16,0 0-42 0,110-7 43 0,6-1-43 15,-116 8 33-15,0 0-33 0,123-9 34 0,8-3-34 0,-131 12 30 16,0 0-30-16,130-19 30 0,-11-4-30 0,-119 23 22 15,0 0-22-15,127-24 23 0,12-2-23 0,-139 26 22 16,0 0-22-16,148-26 22 0,-3-2-22 0,-145 28 20 0,0 0-20 16,141-27 20-16,4 1-20 0,-145 26 16 0,0 0-16 15,157-23 17-15,14 3-17 0,-171 20 18 0,0 0-18 16,167-18 18-16,1 3-18 0,-168 15 15 0,0 0-15 16,162-16 16-16,-5 4-16 0,-157 12 19 0,0 0-19 0,159-12 20 15,3 0-20-15,-162 12 21 0,0 0-21 0,171-12 21 16,11-4-21-16,-182 16 20 0,0 0-20 0,183-14 20 15,4-1-20-15,-187 15 19 0,0 0-19 0,189-19 19 16,1 1-19-16,-190 18 18 0,0 0-18 0,195-19 18 16,2-5-18-16,-197 24 19 0,0 0-19 0,201-21 20 15,0-3-20-15,-201 24 9 0,0 0-9 0,203-29 10 16,14-3-10-16,-217 32 5 0,0 0-5 0,213-36 6 16,4 3-6-16,-217 33 3 0,0 0-3 0,216-27 3 15,1-5-3-15,-217 32 2 0,0 0-2 0,217-24 3 16,-6-2-3-16,-211 26 0 0,0 0 0 0,212-22 1 15,-2 1-1-15,-210 21 0 0,0 0 0 0,217-21 1 0,3 0-1 16,-220 21 2-16,0 0-2 0,224-20 2 0,0-3-2 16,-224 23 4-16,0 0-4 0,224-26 5 0,-5-1-5 15,-219 27 7-15,0 0-7 0,217-32 7 0,-2 3-7 16,-215 29 10-16,0 0-10 0,214-33 10 0,1 2-10 16,-215 31 11-16,0 0-11 0,211-33 12 0,-2 9-12 15,-209 24 11-15,0 0-11 0,206-21 12 0,-1 7-12 0,-205 14 11 16,0 0-11-16,202-12 11 0,-6-2-11 0,-196 14 10 15,0 0-10-15,192-12 10 0,-10 0-10 0,-182 12 11 16,0 0-11-16,184-9 11 0,-3 2-11 0,-181 7 12 16,0 0-12-16,180-8 12 0,7-4-12 0,-187 12 13 0,0 0-13 15,191-12 14-15,3-4-14 0,-194 16 16 0,0 0-16 16,197-16 16-16,6 3-16 0,-203 13 11 0,0 0-11 16,203-14 11-16,-6 0-11 0,-197 14 8 0,0 0-8 15,200-19 9-15,3 2-9 0,-203 17 6 0,0 0-6 16,195-16 7-16,-6 4-7 0,-189 12 4 0,0 0-4 0,185-12 4 15,-5-4-4-15,-180 16 5 0,0 0-5 0,180-12 5 16,-3 3-5-16,-177 9 5 0,0 0-5 0,178-12 6 16,7 4-6-16,-185 8 6 0,0 0-6 0,189-12 6 15,5-1-6-15,-194 13 6 0,0 0-6 0,188-12 7 16,-1 0-7-16,-187 12 7 0,0 0-7 0,186-10 7 16,-3-1-7-16,-183 11 5 0,0 0-5 0,187-12 5 15,4-2-5-15,-191 14 4 0,0 0-4 0,192-10 4 16,-2 3-4-16,-190 7 3 0,0 0-3 0,193-5 3 15,6 2-3-15,-199 3 2 0,0 0-2 0,201-4 3 0,5-5-3 16,-206 9 3-16,0 0-3 0,210-3 3 0,7-2-3 16,-217 5 1-16,0 0-1 0,221-4 2 0,-1 4-2 15,-220 0 1-15,0 0-1 0,224-3 1 0,2-1-1 16,-226 4 0-16,0 0 0 0,226-1 1 0,-4-3-1 16,-222 4 0-16,0 0 0 0,219-3 1 0,-1 3-1 15,-218 0 0-15,0 0 0 0,212 0 0 0,-7 0 0 16,-205 0 0-16,0 0 0 0,206 3 1 0,4 1-1 0,-210-4 1 15,0 0-1-15,210 5 1 0,2 2-1 0,-212-7 1 16,0 0-1-16,211 8 1 0,-1 1-1 16,-210-9 1-16,0 0-1 0,203 12 1 0,-16 0-1 0,-187-12 1 0,0 0-1 15,178 12 1-15,-3 4-1 0,-175-16 1 0,0 0-1 16,173 17 1-16,-1 2-1 0,-172-19 1 0,0 0-1 16,166 18 2-16,-9-6-2 0,-157-12 2 0,0 0-2 15,147 12 2-15,-11 3-2 0,-136-15 3 0,0 0-3 0,135 18 3 16,12 1-3-16,-147-19 4 0,0 0-4 0,132 17 4 15,-14-1-4-15,-118-16 3 0,0 0-3 0,113 15 4 16,4 4-4-16,-117-19 2 0,0 0-2 0,104 21 3 16,-20-5-3-16,-84-16 1 0,0 0-1 0,81 13 2 15,2 3-2-15,-83-16 1 0,0 0-1 0,78 16 1 16,-2-1-1-16,-76-15 0 0,0 0 0 0,67 17 1 16,-14-1-1-16,-53-16 0 0,0 0 0 0,47 21 0 15,3 6 0-15,-50-27 0 0,0 0 0 0,49 28 0 16,-1 5 0-16,-48-33 0 0,0 0 0 0,47 33 0 15,4-2 0-15,-51-31 1 0,0 0-1 0,46 35 1 0,-5-1-1 16,-41-34 1-16,0 0-1 0,35 33 1 0,-5 4-1 16,-30-37 2-16,0 0-2 0,27 36 2 0,-1 0-2 15,-26-36 4-15,0 0-4 0,28 37 5 0,1 8-5 16,-29-45 5-16,0 0-5 0,28 51 6 0,5 7-6 16,-33-58 7-16,0 0-7 0,39 64 8 0,7 0-8 15,-46-64 8-15,0 0-8 0,48 60 8 0,-3-3-8 16,-45-57 4-16,0 0-4 0,43 57 5 0,-8 13-5 0,-35-70 2 15,0 0-2-15,34 74 3 0,-6 9-3 0,-28-83 2 16,0 0-2-16,28 83 2 0,0-7-2 16,-28-76 2-16,0 0-2 0,32 83 3 0,3 14-3 0,-35-97 2 0,0 0-2 15,41 94 2-15,5-6-2 0,-46-88 2 16,0 0-2-16,49 85 3 0,0 7-3 0,-49-92 3 0,0 0-3 16,45 93 4-16,-8-1-4 0,-37-92 4 0,0 0-4 15,31 90 4-15,-6-11-4 0,-25-79 5 0,0 0-5 0,25 83 5 16,1 16-5-16,-26-99 4 0,0 0-4 15,30 95 5-15,4-12-5 0,-34-83 4 0,0 0-4 0,35 85 4 16,6 0-4-16,-41-85 5 0,0 0-5 0,40 93 6 16,-5-1-6-16,-35-92 6 0,0 0-6 0,34 85 6 15,-2-11-6-15,-32-74 5 0,0 0-5 0,28 71 5 16,-3 0-5-16,-25-71 5 0,0 0-5 0,21 71 6 16,-4 4-6-16,-17-75 4 0,0 0-4 0,14 69 4 15,-3-10-4-15,-11-59 4 0,0 0-4 0,9 55 4 16,-2-1-4-16,-7-54 4 0,0 0-4 0,5 52 5 15,-1 5-5-15,-4-57 5 0,0 0-5 0,-2 60 5 16,-3-3-5-16,5-57 3 0,0 0-3 0,-13 52 4 0,-8-12-4 16,21-40 3-16,0 0-3 0,-30 33 3 0,-12-9-3 15,42-24 5-15,0 0-5 0,-53 21 6 0,-9 0-6 16,62-21 7-16,0 0-7 0,-67 22 7 0,0 1-7 16,67-23 8-16,0 0-8 0,-70 22 8 0,-10-6-8 15,80-16 7-15,0 0-7 0,-90 17 7 0,-12 4-7 16,102-21 7-16,0 0-7 0,-104 21 7 0,-2 1-7 0,106-22 7 15,0 0-7-15,-109 21 7 0,-11-6-7 16,120-15 6-16,0 0-6 0,-131 14 6 0,-10 2-6 0,141-16 5 16,0 0-5-16,-145 15 5 0,8-6-5 0,137-9 5 15,0 0-5-15,-143 7 6 0,-10-2-6 0,153-5 3 0,0 0-3 16,-157 4 4-16,-9-1-4 0,166-3 1 16,0 0-1-16,-159 9 2 0,7-4-2 0,152-5 0 0,0 0 0 15,-157 7 1-15,-8-2-1 0,165-5 0 0,0 0 0 0,-173 2 0 16,-11 3 0-16,184-5 0 0,0 0 0 15,-188 0 0-15,-8-3 0 0,196 3-1 0,0 0 1 0,-205-6-1 16,4-2 1-16,201 8-3 0,0 0 3 0,-199-4-3 16,1 1 3-16,198 3-6 0,0 0 6 0,-201-5-6 15,0-2 6-15,201 7-7 0,0 0 7 0,-199-6-7 16,1 3 7-16,198 3-7 0,0 0 7 0,-205-3-6 16,-3-1 6-16,208 4-6 0,0 0 6 0,-217-3-5 15,-1 1 5-15,218 2-5 0,0 0 5 0,-223 0-4 16,-4 0 4-16,227 0-4 0,0 0 4 0,-233 0-3 15,2-4 3-15,231 4-2 0,0 0 2 0,-228-5-2 0,1 2 2 16,227 3-2-16,0 0 2 0,-224-4-2 0,3-1 2 16,221 5-2-16,0 0 2 0,-217-3-1 0,0-1 1 15,217 4-2-15,0 0 2 0,-215 0-2 0,0 0 2 16,215 0-4-16,0 0 4 0,-215 0-3 0,-2-5 3 16,217 5-6-16,0 0 6 0,-219-2-5 0,0 2 5 15,219 0-6-15,0 0 6 0,-218-1-5 0,-3-3 5 16,221 4-6-16,0 0 6 0,-218 0-6 0,4 0 6 15,214 0-5-15,0 0 5 0,-213-3-5 0,5-1 5 0,208 4-3 16,0 0 3-16,-207-2-3 0,3-1 3 16,204 3-5-16,0 0 5 0,-207-5-4 0,3 1 4 0,204 4-5 15,0 0 5-15,-207-3-5 0,-4-2 5 0,211 5-6 16,0 0 6-16,-214-4-5 0,-3 4 5 0,217 0-4 0,0 0 4 16,-213-3-4-16,1-6 4 0,212 9-4 0,0 0 4 15,-210-9-3-15,0 8 3 0,210 1-4 0,0 0 4 16,-208-2-3-16,0-2 3 0,208 4-3 0,0 0 3 15,-203 0-3-15,4 0 3 0,199 0-3 0,0 0 3 0,-201 7-3 16,-4 4 3-16,205-11-3 0,0 0 3 0,-203 10-2 16,0 2 2-16,203-12-3 0,0 0 3 0,-204 9-3 15,-3 3 3-15,207-12-3 0,0 0 3 0,-208 16-2 16,-2 1 2-16,210-17-2 0,0 0 2 0,-206 16-1 16,1-1 1-16,205-15-2 0,0 0 2 0,-206 14-1 15,1 5 1-15,205-19-1 0,0 0 1 0,-206 16-1 16,-6 4 1-16,212-20-1 0,0 0 1 0,-215 19-1 15,2 2 1-15,213-21-1 0,0 0 1 0,-219 21 0 16,-5-4 0-16,224-17-1 0,0 0 1 0,-224 19 0 16,5-1 0-16,219-18 0 0,0 0 0 0,-220 19 0 15,3 0 0-15,217-19-1 0,0 0 1 0,-217 19 0 0,0 0 0 16,217-19 0-16,0 0 0 0,-212 20 0 0,4 1 0 16,208-21 0-16,0 0 0 0,-210 23 0 0,6 1 0 15,204-24 0-15,0 0 0 0,-205 24 0 0,9-3 0 16,196-21 0-16,0 0 0 0,-196 24 0 0,-3 0 0 15,199-24 0-15,0 0 0 0,-197 23 0 0,6-6 0 0,191-17-2 16,0 0 2-16,-192 16-2 0,-4-2 2 0,196-14-7 16,0 0 7-16,-199 12-7 0,-4-2 7 0,203-10-10 15,0 0 10-15,-203 12-10 0,4 2 10 0,199-14-11 16,0 0 11-16,-198 14-11 0,-5-2 11 0,203-12-13 0,0 0 13 16,-203 10-12-16,8 4 12 0,195-14-12 15,0 0 12-15,-194 18-11 0,5-6 11 0,189-12-13 0,0 0 13 16,-189 15-12-16,11 3 12 0,178-18-10 0,0 0 10 15,-176 17-10-15,-4 0 10 0,180-17-10 0,0 0 10 0,-177 17-9 16,-3-4 9-16,180-13-9 0,0 0 9 0,-173 15-9 16,11 6 9-16,162-21-7 0,0 0 7 0,-162 15-7 15,10 1 7-15,152-16-6 0,0 0 6 0,-153 14-6 16,-2-2 6-16,155-12-2 0,0 0 2 0,-149 10-2 16,17 1 2-16,132-11-1 0,0 0 1 0,-116 8 0 15,-1-4 0-15,117-4 0 0,0 0 0 0,-100 0 0 16,6-4 0-16,94 4 0 0,0 0 0 0,-92-6 0 15,6-5 0-15,86 11 0 0,0 0 0 0,-81-14 1 16,9-3-1-16,72 17 1 0,0 0-1 0,-67-23 2 16,8-4-2-16,59 27 2 0,0 0-2 0,-60-28 2 15,-1 0-2-15,61 28 5 0,0 0-5 0,-55-29 6 0,0-4-6 16,55 33 9-16,0 0-9 0,-49-33 9 0,8 2-9 16,41 31 11-16,0 0-11 0,-37-36 12 0,7-6-12 15,30 42 13-15,0 0-13 0,-28-52 14 0,2-12-14 16,26 64 14-16,0 0-14 0,-29-71 14 0,-1 0-14 15,30 71 13-15,0 0-13 0,-31-69 13 0,-1 2-13 16,32 67 12-16,0 0-12 0,-37-78 12 0,2-14-12 16,35 92 12-16,0 0-12 0,-32-90 13 0,-5 4-13 0,37 86 11 15,0 0-11-15,-32-94 12 0,2-13-12 0,30 107 11 16,0 0-11-16,-26-111 11 0,6 11-11 0,20 100 11 0,0 0-11 16,-21-108 12-16,2-14-12 0,19 122 6 0,0 0-6 15,-14-123 7-15,1 10-7 0,13 113 6 0,0 0-6 16,-9-118 7-16,8-6-7 0,1 124 6 0,0 0-6 15,-4-121 6-15,4 15-6 0,0 106 4 0,0 0-4 16,-3-112 4-16,1-6-4 0,2 118 4 0,0 0-4 0,-7-109 5 16,-4 17-5-16,11 92 5 0,0 0-5 0,-12-86 5 15,-2-6-5-15,14 92 6 0,0 0-6 0,-11-87 7 16,2 13-7-16,9 74 7 0,0 0-7 0,-9-66 7 16,9 11-7-16,0 55 6 0,0 0-6 0,-3-47 6 15,-6 7-6-15,9 40 6 0,0 0-6 0,-5-36 7 16,1 5-7-16,4 31 6 0,0 0-6 0,-5-28 7 15,0 2-7-15,5 26 7 0,0 0-7 0,-7-22 7 16,1 8-7-16,6 14 7 0,0 0-7 0,-3-17 7 16,1 1-7-16,2 16 6 0,0 0-6 0,-3-14 6 15,3 6-6-15,0 8 6 0,0 0-6 0,0-6 6 0,0 6-6 16,0 0 5-16,0 0-5 0,0-8 6 0,0 8-6 16,0 0 4-16,0 0-4 0,8-4 5 0,10-1-5 15,-18 5 2-15,0 0-2 0,14-14 3 0,-17-12-3 16,1 0-1463-16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17:10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19657 2688 539 0,'0'0'0'0,"0"0"0"15,21 3 0-15,-21-3 50 0,0 0-50 0,28 3 51 16,14-6-51-16,-42 3 102 0,0 0-102 0,62-3 102 16,16-1-102-16,-78 4 87 0,0 0-87 0,102-2 87 15,29-5-87-15,-131 7 65 0,0 0-65 0,151-8 66 16,29-8-66-16,-180 16 38 0,0 0-38 0,207-21 39 15,18-3-39-15,-225 24 40 0,0 0-40 0,237-24 41 16,3 3-41-16,-240 21 39 0,0 0-39 0,233-24 40 16,-15 0-40-16,-218 24 33 0,0 0-33 0,193-28 34 0,-35-5-34 15,-158 33 42-15,0 0-42 0,125-24 42 0,-38 12-42 16,-87 12 44-16,0 0-44 0,58-12 45 0,-24 5-45 16,-34 7 43-16,0 0-43 0,16-5 43 0,-16 5-43 15,0 0 28-15,0 0-28 0,-11-4 28 0,-30 8-28 16,41-4 18-16,0 0-18 0,-47 12 19 0,-8 12-19 15,0 0-1294-15</inkml:trace>
  <inkml:trace contextRef="#ctx0" brushRef="#br0" timeOffset="1701.66">5854 9752 1121 0,'0'0'0'0,"0"0"0"0,0 0 0 15,0 0 62-15,0 0-62 0,0 0 63 0,0 0-63 16,0 0 111-16,0 0-111 0,0 0 111 0,-5 20-111 15,5-20 81-15,0 0-81 0,4 21 81 0,1 16-81 16,-5-37 53-16,0 0-53 0,9 55 54 0,-4 21-54 16,-5-76 32-16,0 0-32 0,4 85 33 0,-8 1-33 0,4-86 25 15,0 0-25-15,-5 80 26 0,-1-7-26 16,6-73 26-16,0 0-26 0,-3 64 27 0,6-2-27 0,-3-62 23 16,0 0-23-16,6 55 23 0,-1-17-23 0,-5-38 20 0,0 0-20 15,12 30 21-15,2-6-21 0,-14-24 17 0,0 0-17 16,18 17 17-16,9-11-17 0,-27-6 14 0,0 0-14 15,28 1 15-15,7-4-15 0,-35 3 12 0,0 0-12 16,41-4 13-16,4-4-13 0,-45 8 13 0,0 0-13 16,50-4 13-16,-8-1-13 0,-42 5 11 0,0 0-11 15,35-5 12-15,-3-5-12 0,-32 10 4 0,0 0-4 0,27-11 4 16,-4 6-4-16,-23 5 3 0,0 0-3 0,21-12 3 16,-11-7-3-16,3 2-1548 0</inkml:trace>
  <inkml:trace contextRef="#ctx0" brushRef="#br0" timeOffset="1983.29">6468 10200 1188 0,'0'0'0'0,"9"2"0"0,0 3 0 16,-9-5 25-16,0 0-25 0,21 0 25 0,2-7-25 16,-23 7 54-16,0 0-54 0,32-12 54 0,5 1-54 15,-37 11 44-15,0 0-44 0,31-10 45 0,-4 0-45 0,-27 10 27 16,0 0-27-16,19-6 27 0,2 1-27 0,-21 5 23 16,0 0-23-16,20 0 24 0,-2 5-24 0,-18-5 8 0,0 0-8 15,12 6 8-15,-7-3-8 0,4 1-1104 16</inkml:trace>
  <inkml:trace contextRef="#ctx0" brushRef="#br0" timeOffset="2163.75">6539 10290 1300 0,'0'0'0'0,"0"0"0"16,5 7 0-16,-5-7 2 0,0 0-2 0,14 3 3 15,9-3-3-15,-23 0 34 0,0 0-34 0,32 0 35 16,7-1-35-16,-39 1 49 0,0 0-49 0,37-6 49 15,-2-1-49-15,-35 7 67 0,0 0-67 0,28-1 67 16,-5 1-67-16,-23 0 47 0,0 0-47 0,27 1 48 16,4-2-48-16,-31 1 36 0,0 0-36 0,29-12 36 15,-5-9-36-15,1 0-1270 0</inkml:trace>
  <inkml:trace contextRef="#ctx0" brushRef="#br0" timeOffset="2834.31">7742 10006 875 0,'0'0'0'0,"0"0"0"15,7-29 0-15,-7 29 33 0,0 0-33 0,5-30 33 16,0-4-33-16,-5 34 32 0,0 0-32 0,0-37 33 16,-3-2-33-16,3 39 94 0,0 0-94 0,-5-37 95 15,-6 6-95-15,11 31 82 0,0 0-82 0,-12-22 83 16,-8 6-83-16,20 16 68 0,0 0-68 0,-32-9 68 16,-26 6-68-16,58 3 57 0,0 0-57 0,-63 8 57 0,-3 8-57 15,66-16 45-15,0 0-45 0,-56 23 46 0,15-1-46 16,41-22 35-16,0 0-35 0,-26 28 36 0,5 6-36 15,21-34 30-15,0 0-30 0,-5 44 31 0,17 11-31 16,-12-55 22-16,0 0-22 0,23 57 23 0,12-7-23 16,-35-50 20-16,0 0-20 0,42 47 20 0,13-5-20 15,-55-42 12-15,0 0-12 0,53 43 13 0,-11-5-13 16,-42-38 9-16,0 0-9 0,34 40 9 0,-18 3-9 0,-16-43 7 16,0 0-7-16,3 43 7 0,-12-1-7 0,9-42 8 15,0 0-8-15,-19 29 8 0,-6-10-8 0,25-19 8 16,0 0-8-16,-31 12 8 0,-10-12-8 0,41 0 9 15,0 0-9-15,-41-10 10 0,13-16-10 0,28 26 11 0,0 0-11 16,-17-36 11-16,8-6-11 0,9 42 14 0,0 0-14 16,7-43 14-16,12 1-14 0,-19 42 13 0,0 0-13 15,27-40 14-15,13 1-14 0,-40 39 12 0,0 0-12 16,41-42 13-16,1 6-13 0,-42 36 7 0,0 0-7 0,48-40 7 16,3-5-7-16,2 2-1547 0</inkml:trace>
  <inkml:trace contextRef="#ctx0" brushRef="#br0" timeOffset="3283.56">8248 9606 964 0,'0'0'0'16,"-2"7"0"-16,-1 11 0 0,3-18 13 0,0 0-13 15,0 20 14-15,5 15-14 0,-5-35 56 0,0 0-56 16,7 41 57-16,2-2-57 0,-9-39 71 0,0 0-71 16,14 46 72-16,0 10-72 0,-14-56 54 0,0 0-54 0,12 62 54 15,-3 11-54-15,-9-73 44 0,0 0-44 0,5 72 44 16,4-8-44-16,-9-64 36 0,0 0-36 0,6 56 36 15,-3-8-36-15,-3-48 23 0,0 0-23 0,0 38 23 16,2-10-23-16,-2-28 18 0,0 0-18 0,12 16 18 16,6-6-18-16,1 0-1138 0</inkml:trace>
  <inkml:trace contextRef="#ctx0" brushRef="#br0" timeOffset="3618.04">8627 9681 1289 0,'0'0'0'0,"0"10"0"0,0 9 0 16,0-19 20-16,0 0-20 0,-2 24 20 0,-1-6-20 15,3-18 32-15,0 0-32 0,-9 15 32 0,-5 3-32 16,14-18 92-16,0 0-92 0,-23 22 93 0,-14 4-93 0,37-26 69 16,0 0-69-16,-41 24 69 0,6-5-69 0,35-19 55 15,0 0-55-15,-28 14 56 0,7-7-56 16,21-7 43-16,0 0-43 0,-14 5 44 0,1-5-44 0,13 0 35 15,0 0-35-15,0 0 35 0,-9 0-35 0,9 0 29 0,0 0-29 16,4 7 30-16,0 9-30 0,-4-16 24 0,0 0-24 16,10 26 25-16,13 8-25 0,-23-34 19 0,0 0-19 15,30 37 20-15,11-1-20 0,-41-36 10 0,0 0-10 16,40 33 11-16,1-4-11 0,-41-29 6 0,0 0-6 0,33 28 6 16,3 0-6-16,-36-28 3 0,0 0-3 0,35 24 4 15,-7 0-4-15,-28-24 2 0,0 0-2 0,32 24 2 16,0 1-2-16,-1 1-1572 0</inkml:trace>
  <inkml:trace contextRef="#ctx0" brushRef="#br0" timeOffset="4167.22">8987 9902 1479 0,'0'0'0'0,"0"0"0"0,19 16 0 16,-19-16 21-16,0 0-21 0,16 21 22 0,-2 11-22 16,-14-32 45-16,0 0-45 0,9 39 45 0,-3 0-45 15,-6-39 88-15,0 0-88 0,3 38 89 0,-3-1-89 16,0-37 53-16,0 0-53 0,0 27 54 0,0-9-54 16,0-18 44-16,0 0-44 0,-3 10 44 0,-3-1-44 0,6-9 37 15,0 0-37-15,0 0 37 0,-3 8-37 0,3-8 28 16,0 0-28-16,0 0 29 0,0-8-29 0,0 8 19 15,0 0-19-15,3-21 19 0,-1-14-19 0,-2 35 11 16,0 0-11-16,7-39 12 0,2 2-12 0,-9 37 8 0,0 0-8 16,14-26 8-16,0 14-8 0,-14 12 5 0,0 0-5 15,19-3 5-15,3 11-5 0,-22-8 3 0,0 0-3 16,23 16 3-16,0 5-3 0,-23-21 2 0,0 0-2 16,22 24 2-16,3 7-2 0,-25-31 2 0,0 0-2 0,28 24 2 15,-1-5-2-15,-27-19 2 0,0 0-2 16,19 12 2-16,-6-5-2 0,-13-7 2 0,0 0-2 0,14 2 2 15,0-5-2-15,-14 3 2 0,0 0-2 0,21-12 3 16,2-20-3-16,-23 32 3 0,0 0-3 0,25-39 4 16,1-6-4-16,-26 45 5 0,0 0-5 0,27-45 5 15,-6 1-5-15,-21 44 7 0,0 0-7 0,23-34 7 16,5 11-7-16,-28 23 9 0,0 0-9 0,35-5 10 16,11 17-10-16,-46-12 9 0,0 0-9 0,44 26 10 15,2 14-10-15,-46-40 14 0,0 0-14 0,37 45 15 0,-14 2-15 16,-23-47 20-16,0 0-20 0,12 43 20 15,-12-8-20-15,0-35 20 0,0 0-20 0,-3 27 20 0,1-11-20 16,2-16 17-16,0 0-17 0,-4 17 17 0,4 11-17 16,0-28 9-16,0 0-9 0,4 24 10 0,-4-14-10 15,2 1-1785-15</inkml:trace>
  <inkml:trace contextRef="#ctx0" brushRef="#br0" timeOffset="10801.82">3582 3285 169 0,'0'0'0'0,"0"0"0"16,0 0 0-16,0 0 11 0,0 0-11 0,22 12 12 16,1-4-12-16,-23-8 42 0,0 0-42 0,37 9 43 15,21 3-43-15,-58-12 53 0,0 0-53 0,76 11 53 16,24-1-53-16,-100-10 50 0,0 0-50 0,127 3 50 15,16-8-50-15,-143 5 33 0,0 0-33 0,168-15 34 16,40-10-34-16,-208 25 26 0,0 0-26 0,243-24 27 0,11 0-27 16,-254 24 32-16,0 0-32 0,247-19 33 0,-21 10-33 15,-226 9 38-15,0 0-38 0,194-5 38 0,-35 5-38 16,-159 0 39-16,0 0-39 0,139 5 40 0,-7 7-40 16,-132-12 34-16,0 0-34 0,108 12 34 0,-22-1-34 15,-86-11 36-15,0 0-36 0,78 12 37 0,-2 2-37 16,-76-14 37-16,0 0-37 0,63 15 38 0,-10 1-38 15,-53-16 35-15,0 0-35 0,41 21 35 0,-4-4-35 0,-37-17 31 16,0 0-31-16,32 16 32 0,-11-6-32 0,-21-10 15 16,0 0-15-16,10 9 15 0,-1-8-15 0,-9-1 6 0,0 0-6 15,0 0 6-15,0 0-6 0,0 0-851 16</inkml:trace>
  <inkml:trace contextRef="#ctx0" brushRef="#br0" timeOffset="11266.63">3907 3297 292 0,'0'0'0'0,"0"0"0"0,18 5 0 15,-18-5 24-15,0 0-24 0,28 10 25 0,12 8-25 16,-40-18 26-16,0 0-26 0,59 12 27 0,22-9-27 0,-81-3 43 15,0 0-43-15,107-7 43 0,26-1-43 0,-133 8 42 16,0 0-42-16,157-9 43 16,21-3-43-16,-178 12 34 0,0 0-34 0,197-9 35 0,6 6-35 0,-203 3 53 0,0 0-53 15,191-4 53-15,-20-1-53 0,-171 5 51 0,0 0-51 16,148 0 51-16,-21 5-51 0,-127-5 69 0,0 0-69 16,113 4 70-16,-18-4-70 0,-95 0 64 0,0 0-64 15,90 0 64-15,-5-4-64 0,-85 4 56 0,0 0-56 16,69-5 57-16,-15 2-57 0,-54 3 42 0,0 0-42 15,44 0 43-15,-17 0-43 0,-27 0 26 0,0 0-26 0,24 3 26 16,3 9-26-16,-4 2-960 0</inkml:trace>
  <inkml:trace contextRef="#ctx0" brushRef="#br0" timeOffset="24134.66">5757 11108 807 0,'0'0'0'16,"0"0"0"-16,-21-27 0 0,21 27 35 0,0 0-35 0,-19-24 35 16,-2-6-35-16,21 30 103 0,0 0-103 0,-15-26 104 15,1 9-104-15,14 17 89 0,0 0-89 0,-8-12 90 16,4 3-90-16,4 9 63 0,0 0-63 0,0 0 64 16,4 30-64-16,-4-30 41 0,0 0-41 0,10 34 42 15,8 8-42-15,-18-42 28 0,0 0-28 0,17 55 28 16,1 25-28-16,-18-80 20 0,0 0-20 0,14 95 21 15,-1 3-21-15,-13-98 20 0,0 0-20 0,10 113 20 16,-6 3-20-16,-4-116 28 0,0 0-28 0,10 112 29 16,11-6-29-16,-21-106 27 0,0 0-27 0,23 85 28 0,4-21-28 15,-27-64 27-15,0 0-27 0,28 50 27 0,-2-15-27 16,-26-35 28-16,0 0-28 0,27 20 29 0,1-11-29 16,-28-9 27-16,0 0-27 0,32-5 27 0,3-16-27 15,-35 21 21-15,0 0-21 0,41-31 22 0,-4-11-22 16,-37 42 11-16,0 0-11 0,32-55 12 0,-10-18-12 15,-22 73-1-15,0 0 1 0,13-76 0 0,-10 9 0 16,-3-1-1404-16</inkml:trace>
  <inkml:trace contextRef="#ctx0" brushRef="#br0" timeOffset="24334.32">5461 11596 1222 0,'0'0'0'15,"0"0"0"-15,12 6 0 0,-12-6-5 16,0 0 5-16,18 0-5 0,14-7 5 0,-32 7-28 0,0 0 28 0,51-12-28 16,19-6 28-16,-70 18-1 0,0 0 1 15,78-19 0-15,8 2 0 0,-86 17 0 0,0 0 0 0,87-23 1 16,-2-2-1-16,-85 25 4 0,0 0-4 0,82-25 4 16,-2 1-4-16,-6 0-813 0</inkml:trace>
  <inkml:trace contextRef="#ctx0" brushRef="#br0" timeOffset="26851.57">6756 11804 1155 0,'0'0'0'0,"0"0"0"15,1-40 0-15,-1 40 9 0,0 0-9 0,4-29 10 16,-9 6-10-16,5 23 34 0,0 0-34 0,-9-12 35 16,-5 5-35-16,14 7 65 0,0 0-65 0,-27 0 65 15,-13 11-65-15,40-11 53 0,0 0-53 0,-46 22 53 16,5 16-53-16,41-38 41 0,0 0-41 0,-31 45 41 16,9 2-41-16,22-47 32 0,0 0-32 0,-12 42 32 15,10-10-32-15,2-32 25 0,0 0-25 0,14 26 26 0,18-5-26 16,-32-21 19-16,0 0-19 0,44 19 20 0,6 2-20 15,-50-21 16-15,0 0-16 0,47 24 16 0,-3 0-16 16,-44-24 11-16,0 0-11 0,30 25 12 0,-16 4-12 16,-14-29 7-16,0 0-7 0,0 31 7 0,-12-1-7 15,12-30 5-15,0 0-5 0,-28 27 6 0,-34 3-6 16,62-30 4-16,0 0-4 0,-69 26 4 0,-6-7-4 0,75-19 2 16,0 0-2-16,-60 12 3 0,21-10-3 15,39-2 0-15,0 0 0 0,-25-11 1 0,13-13-1 0,-2 0-1297 16</inkml:trace>
  <inkml:trace contextRef="#ctx0" brushRef="#br0" timeOffset="27400.7">7004 11899 807 0,'0'0'0'0,"-3"9"0"0,-2 12 0 15,5-21 41-15,0 0-41 0,-6 19 41 0,-1-9-41 16,7-10 68-16,0 0-68 0,-5 19 69 0,0 18-69 16,5-37 56-16,0 0-56 0,-9 43 56 0,5-2-56 15,4-41 47-15,0 0-47 0,4 38 48 0,6 0-48 0,-10-38 39 16,0 0-39-16,22 33 39 0,6-12-39 15,-28-21 27-15,0 0-27 0,35 12 28 0,2-12-28 0,-37 0 23 16,0 0-23-16,39-14 23 0,2-13-23 0,-41 27 16 0,0 0-16 16,37-35 16-16,-9-3-16 0,-28 38 28 15,0 0-28-15,21-40 29 0,-7-3-29 0,-14 43 40 0,0 0-40 16,0-42 40-16,-9 6-40 0,9 36 41 0,0 0-41 16,-19-40 41-16,-13 2-41 0,32 38 39 0,0 0-39 15,-35-26 40-15,3 21-40 0,32 5 30 0,0 0-30 0,-32 12 31 16,-7 25-31-16,39-37 27 0,0 0-27 15,-33 31 28-15,15-14-28 0,18-17 11 0,0 0-11 0,-8 16 11 16,4 4-11-16,4-20 3 0,0 0-3 0,9 25 4 16,14-5-4-16,1 1-1356 0</inkml:trace>
  <inkml:trace contextRef="#ctx0" brushRef="#br0" timeOffset="27801.09">7370 11825 1435 0,'0'0'0'0,"0"0"0"0,-9 15 0 16,9-15 4-16,0 0-4 0,-7 13 4 0,5 2-4 15,2-15 3-15,0 0-3 0,2 21 4 0,1 14-4 16,-3-35 27-16,0 0-27 0,5 32 28 0,3-7-28 16,-8-25 25-16,0 0-25 0,14 20 26 0,3-1-26 15,-17-19 26-15,0 0-26 0,25 18 26 0,5-3-26 16,-30-15 30-16,0 0-30 0,26 11 30 0,3-6-30 0,-29-5 25 15,0 0-25-15,23-2 26 0,-2-6-26 0,-21 8 20 16,0 0-20-16,23-14 20 0,3-5-20 0,-26 19 18 16,0 0-18-16,23-30 19 0,-4-11-19 0,-19 41 19 0,0 0-19 15,15-47 20-15,0 0-20 0,-15 47 25 0,0 0-25 16,11-41 26-16,-6 1-26 0,-5 40 30 0,0 0-30 16,4-24 31-16,-4 24-31 0,0 0 29 0,0 0-29 15,3 29 30-15,-3 30-30 0,0-59 25 0,0 0-25 16,6 55 26-16,-3-6-26 0,-3-49 22 0,0 0-22 15,11 45 23-15,6 0-23 0,-17-45 15 0,0 0-15 0,18 48 16 16,-4 1-16-16,-14-49 10 0,0 0-10 0,18 39 10 16,5-16-10-16,-23-23 8 0,0 0-8 0,26 2 9 15,-3-18-9-15,4-3-1568 0</inkml:trace>
  <inkml:trace contextRef="#ctx0" brushRef="#br0" timeOffset="28301.83">7853 11735 774 0,'0'0'0'15,"0"0"0"-15,0 0 0 0,0 0 42 0,0 0-42 0,23 15 42 16,23 10-42-16,-46-25 105 0,0 0-105 0,58 26 105 15,-3-4-105-15,-55-22 80 0,0 0-80 0,49 21 81 16,-9 0-81-16,-40-21 53 0,0 0-53 0,27 27 53 16,-18-1-53-16,-9-26 42 0,0 0-42 0,-7 32 43 15,-18 4-43-15,25-36 31 0,0 0-31 0,-26 31 31 16,-1-14-31-16,27-17 25 0,0 0-25 0,-14 11 26 16,0-6-26-16,14-5 17 0,0 0-17 0,-9-4 17 15,2-1-17-15,7 5 16 0,0 0-16 0,4-15 16 16,10-15-16-16,-14 30 15 0,0 0-15 0,21-34 16 15,3-4-16-15,-24 38 15 0,0 0-15 0,27-39 16 16,-4 3-16-16,-23 36 22 0,0 0-22 0,21-26 22 16,-2 14-22-16,-19 12 16 0,0 0-16 0,22-9 17 0,4 2-17 15,-26 7 14-15,0 0-14 0,32-8 15 0,0 4-15 16,-1-3-1266-16</inkml:trace>
  <inkml:trace contextRef="#ctx0" brushRef="#br0" timeOffset="28619.52">8634 11659 1099 0,'0'0'0'0,"0"0"0"15,0 0 0-15,0 0 23 0,0 0-23 0,-9-7 23 16,9 7-23-16,0 0 52 0,0 0-52 16,-8 3 53-16,-1 4-53 0,9-7 82 0,0 0-82 0,-14 24 82 15,-4 25-82-15,18-49 56 0,0 0-56 0,-14 54 57 16,7 1-57-16,7-55 44 0,0 0-44 0,3 50 45 16,11-3-45-16,-14-47 37 0,0 0-37 0,23 36 37 15,4-12-37-15,-27-24 23 0,0 0-23 0,32 13 24 16,3-7-24-16,-35-6 18 0,0 0-18 0,35 0 18 15,6-3-18-15,-4 0-1270 0</inkml:trace>
  <inkml:trace contextRef="#ctx0" brushRef="#br0" timeOffset="28953.41">8959 11811 1188 0,'0'0'0'0,"0"10"0"0,0 13 0 15,0-23 12-15,0 0-12 0,2 28 13 0,3-4-13 16,-5-24 21-16,0 0-21 0,7 21 22 0,3-9-22 15,-10-12 17-15,0 0-17 0,16 5 17 0,7-7-17 16,-23 2 7-16,0 0-7 0,23-7 7 0,0-7-7 0,-23 14 10 16,0 0-10-16,18-17 11 0,-8-4-11 0,-10 21 27 15,0 0-27-15,7-27 27 0,-7-4-27 0,0 31 58 0,0 0-58 16,0-40 58-16,-3-5-58 0,3 45 69 0,0 0-69 16,-5-38 69-16,-8 17-69 0,13 21 69 0,0 0-69 15,-12-7 69-15,-4 9-69 0,16-2 71 0,0 0-71 16,-23 20 72-16,-21 22-72 0,44-42 63 0,0 0-63 0,-41 57 63 15,6 4-63-15,35-61 48 0,0 0-48 16,-17 59 49-16,20-18-49 0,-3-41 32 0,0 0-32 0,21 33 33 16,16-9-33-16,-37-24 25 0,0 0-25 0,50 16 26 15,-4-9-26-15,-46-7 10 0,0 0-10 0,49 0 10 16,2-6-10-16,-51 6 2 0,0 0-2 0,57-15 3 16,2-13-3-16,3 1-1649 0</inkml:trace>
  <inkml:trace contextRef="#ctx0" brushRef="#br0" timeOffset="30149.06">9950 11349 1031 0,'0'0'0'0,"0"0"0"15,23 10 0-15,-23-10 42 0,0 0-42 16,18 7 42-16,3-12-42 0,-21 5 86 0,0 0-86 0,17-7 87 16,3-3-87-16,-20 10 77 0,0 0-77 0,21-9 77 15,2 4-77-15,-23 5 38 0,0 0-38 0,19-2 39 16,-6 2-39-16,-13 0 31 0,0 0-31 0,0 0 31 15,9 2-31-15,-9-2 14 0,0 0-14 0,0 0 14 16,0 0-14-16,0 0 5 0,0 0-5 0,0 9 6 16,0-9-6-16,0 0-1155 0</inkml:trace>
  <inkml:trace contextRef="#ctx0" brushRef="#br0" timeOffset="30343.03">9936 11609 1222 0,'0'0'0'0,"0"0"0"0,21 8 0 16,-21-8 0-16,0 0 0 0,23 5 0 0,4-8 0 0,-27 3 0 15,0 0 0-15,28-5 0 0,4-6 0 16,-32 11 1-16,0 0-1 0,31-7 1 0,-3 1-1 0,-28 6 10 16,0 0-10-16,27-4 11 0,-1 4-11 0,-26 0 30 15,0 0-30-15,22 4 30 0,-8-4-30 0,-4 1-919 0</inkml:trace>
  <inkml:trace contextRef="#ctx0" brushRef="#br0" timeOffset="34801.96">11317 11141 785 0,'0'0'0'0,"0"0"0"0,0 0 0 16,0 0 49-16,0 0-49 0,11-22 50 0,-8 8-50 15,-3 14 140-15,0 0-140 0,4-24 140 0,-4-13-140 16,0 37 112-16,0 0-112 0,-4-43 113 0,1 2-113 15,3 41 76-15,0 0-76 0,-6-44 77 0,-2-2-77 0,8 46 47 16,0 0-47-16,-20-38 47 0,-12 13-47 0,32 25 31 16,0 0-31-16,-44-12 31 0,-10 11-31 0,54 1 27 15,0 0-27-15,-59 12 27 0,10 20-27 0,49-32 22 16,0 0-22-16,-42 42 23 0,12 8-23 0,30-50 15 0,0 0-15 16,-14 54 16-16,8 0-16 0,6-54 11 0,0 0-11 15,9 50 12-15,5-9-12 0,-14-41 7 0,0 0-7 16,28 38 7-16,20 9-7 0,-48-47 5 0,0 0-5 15,51 52 6-15,11 17-6 0,-62-69 4 0,0 0-4 0,60 68 4 16,-16-8-4-16,-44-60 2 0,0 0-2 0,32 54 3 16,-13-14-3-16,-19-40 3 0,0 0-3 0,9 33 4 15,-5-16-4-15,-4-17 3 0,0 0-3 0,-9 19 4 16,-18-7-4-16,27-12 4 0,0 0-4 0,-35 9 4 16,-7-9-4-16,42 0 4 0,0 0-4 0,-46-4 5 15,14-1-5-15,32 5 9 0,0 0-9 0,-21-19 9 16,7-9-9-16,14 28 11 0,0 0-11 0,-6-38 12 15,22-5-12-15,-16 43 11 0,0 0-11 0,27-54 12 16,8-17-12-16,-35 71 13 0,0 0-13 0,41-69 13 0,-10 12-13 16,-31 57 8-16,0 0-8 0,36-54 9 0,3-1-9 15,-1 1-1461-15</inkml:trace>
  <inkml:trace contextRef="#ctx0" brushRef="#br0" timeOffset="35435.18">12097 11060 1087 0,'0'0'0'0,"0"0"0"0,0 0 0 16,0 0 60-16,0 0-60 0,14 29 60 0,9 11-60 16,-23-40 63-16,0 0-63 0,23 43 63 0,0-1-63 15,-23-42 41-15,0 0-41 0,17 40 42 0,-8 7-42 16,-9-47 31-16,0 0-31 0,5 39 31 0,-1-16-31 15,-4-23 27-15,0 0-27 0,0 15 28 0,0-4-28 0,0-11 26 16,0 0-26-16,0 0 26 0,0 0-26 16,0 0 25-16,0 0-25 0,2-11 26 0,1-27-26 0,-3 38 22 15,0 0-22-15,0-50 23 0,4-2-23 0,-4 52 20 16,0 0-20-16,5-53 21 0,-3 9-21 0,-2 44 23 16,0 0-23-16,7-36 24 0,2 3-24 0,-9 33 28 0,0 0-28 15,14-28 29-15,7 9-29 0,-21 19 28 0,0 0-28 16,30-5 28-16,11 10-28 0,-41-5 24 0,0 0-24 15,47 16 25-15,8 8-25 0,-55-24 22 0,0 0-22 16,51 28 22-16,-9 1-22 0,-42-29 17 0,0 0-17 16,29 37 18-16,-19 6-18 0,-10-43 14 0,0 0-14 0,2 48 15 15,-6 1-15-15,4-49 8 0,0 0-8 0,0 36 8 16,0-19-8-16,2 3-1482 0</inkml:trace>
  <inkml:trace contextRef="#ctx0" brushRef="#br0" timeOffset="35852.75">13083 10870 1502 0,'0'0'0'0,"3"-7"0"0,6-18 0 15,-9 25 27-15,0 0-27 0,7-31 28 0,-3-2-28 16,-4 33 59-16,0 0-59 0,0-27 60 0,-2 6-60 15,2 21 60-15,0 0-60 0,-4-16 60 0,-4 8-60 16,8 8 31-16,0 0-31 0,-20-4 31 0,-13 6-31 16,33-2 24-16,0 0-24 0,-37 9 24 0,0 11-24 0,37-20 18 15,0 0-18-15,-36 28 19 0,10 5-19 0,26-33 13 16,0 0-13-16,-11 45 13 0,25 12-13 0,-14-57 8 0,0 0-8 16,32 59 9-16,12-9-9 0,-44-50 6 15,0 0-6-15,46 47 6 0,-11-6-6 0,-35-41 4 0,0 0-4 16,32 40 5-16,-12-2-5 0,-20-38 3 0,0 0-3 15,17 42 3-15,-4 3-3 0,-13-45 3 0,0 0-3 16,7 40 3-16,-6-14-3 0,-1-26 5 0,0 0-5 16,-3 20 6-16,-10-1-6 0,13-19 8 0,0 0-8 0,-19 19 8 15,-20-5-8-15,39-14 10 0,0 0-10 0,-47 5 10 16,-6-6-10-16,53 1 12 0,0 0-12 0,-53-9 12 16,12-5-12-16,41 14 3 0,0 0-3 0,-24-21 4 15,20-8-4-15,4 29 2 0,0 0-2 0,9-35 2 16,14 6-2-16,0 0-1516 0</inkml:trace>
  <inkml:trace contextRef="#ctx0" brushRef="#br0" timeOffset="38200.65">5893 13145 1132 0,'0'0'0'0,"0"0"0"0,0 0 0 0,0 0 36 0,0 0-36 15,0 0 36-15,-7 25-36 0,7-25 93 16,0 0-93-16,-2 19 93 0,-1 10-93 0,3-29 75 0,0 0-75 16,0 40 76-16,12 8-76 0,-12-48 44 0,0 0-44 0,14 61 44 15,4 17-44-15,-18-78 26 0,0 0-26 0,23 91 26 16,0 10-26-16,-23-101 21 0,0 0-21 0,26 112 22 15,-8 11-22-15,-18-123 17 0,0 0-17 0,19 113 17 16,-1-34-17-16,-18-79 16 0,0 0-16 0,23 57 16 16,9-22-16-16,-32-35 12 0,0 0-12 0,40 17 12 15,10-17-12-15,-50 0 6 0,0 0-6 0,44-10 7 16,-2-11-7-16,-42 21 1 0,0 0-1 0,39-33 2 16,-11-17-2-16,4 2-1313 0</inkml:trace>
  <inkml:trace contextRef="#ctx0" brushRef="#br0" timeOffset="38401.06">5777 13829 1300 0,'0'0'0'0,"0"0"0"0,0 10 0 16,0-10 12-16,0 0-12 0,0 9 13 0,0-9-13 0,0 0 19 15,0 0-19-15,23 3 20 0,7-11-20 0,-30 8 35 16,0 0-35-16,42-12 36 0,11-4-36 0,-53 16 32 15,0 0-32-15,69-19 33 0,15-2-33 0,-84 21 34 16,0 0-34-16,87-29 34 0,-10-11-34 0,3 0-1116 16</inkml:trace>
  <inkml:trace contextRef="#ctx0" brushRef="#br0" timeOffset="39290.28">6812 14094 1188 0,'0'0'0'0,"0"0"0"0,0 0 0 0,0 0 9 0,0 0-9 15,0 0 9-15,0 0-9 0,0 0 19 0,0 0-19 16,0 0 20-16,0-9-20 0,0 9 59 0,0 0-59 16,0 0 59-16,7 10-59 0,-7-10 44 0,0 0-44 0,5 14 44 15,4 10-44-15,-9-24 36 0,0 0-36 0,13 28 36 16,1-2-36-16,-14-26 27 0,0 0-27 15,14 23 27-15,-2-3-27 0,-12-20 20 0,0 0-20 0,6 18 21 16,-1-6-21-16,-5-12 14 0,0 0-14 0,0 10 14 16,0-1-14-16,0-9 8 0,0 0-8 0,3 9 9 15,8 1-9-15,1 2-1188 0</inkml:trace>
  <inkml:trace contextRef="#ctx0" brushRef="#br0" timeOffset="39862.21">6784 13782 998 0,'0'0'0'0,"0"0"0"0,0 11 0 16,0-11 14-16,0 0-14 0,0 0 15 0,0 6-15 16,0-6 33-16,0 0-33 0,0 0 33 0,0 0-33 15,0 0 13-15,0 0-13 0,0 0 14 0,18 13-14 16,-18-13 2-16,0 0-2 0,17 7 3 0,3-4-3 15,1 2-784-15</inkml:trace>
  <inkml:trace contextRef="#ctx0" brushRef="#br0" timeOffset="40418.21">7108 14127 919 0,'0'0'0'0,"0"0"0"0,4 6 0 15,-4-6 9-15,0 0-9 0,7 13 9 0,14 11-9 16,-21-24 23-16,0 0-23 0,20 26 23 0,-4-7-23 15,-16-19 44-15,0 0-44 0,10 14 44 0,-5-2-44 0,-5-12 38 16,0 0-38-16,4 10 38 0,-4-10-38 0,0 0 45 16,0 0-45-16,0 7 46 0,0-7-46 0,0 0 40 15,0 0-40-15,3-12 41 0,3-5-41 0,-6 17 37 16,0 0-37-16,3-23 38 0,3-3-38 0,-6 26 32 0,0 0-32 16,8-31 33-16,6-4-33 0,-14 35 29 0,0 0-29 15,15-31 29-15,2 9-29 0,-17 22 29 0,0 0-29 16,18-12 30-16,5 10-30 0,-23 2 27 0,0 0-27 15,26 10 28-15,1 9-28 0,-27-19 23 0,0 0-23 16,28 30 24-16,-5 6-24 0,-23-36 19 0,0 0-19 0,21 40 19 16,-7 1-19-16,-14-41 15 0,0 0-15 0,14 42 16 15,9-2-16-15,0 1-1251 0</inkml:trace>
  <inkml:trace contextRef="#ctx0" brushRef="#br0" timeOffset="40752.75">7678 13711 1065 0,'0'0'0'0,"0"0"0"0,-2 12 0 0,2-12 47 16,0 0-47-16,0 9 48 0,0-9-48 0,0 0 87 15,0 0-87-15,6 19 88 0,8 10-88 0,-14-29 50 16,0 0-50-16,19 44 50 0,6 20-50 0,-25-64 25 16,0 0-25-16,25 69 26 0,6 11-26 0,-31-80 17 0,0 0-17 15,30 76 18-15,-3-5-18 0,-27-71 15 0,0 0-15 16,17 69 16-16,-2 0-16 0,-15-69 19 0,0 0-19 15,8 57 20-15,-2-27-20 0,3-1-1134 0</inkml:trace>
  <inkml:trace contextRef="#ctx0" brushRef="#br0" timeOffset="41303.51">7650 14175 1244 0,'0'0'0'0,"0"0"0"16,9 12 0-16,-9-12 36 0,0 0-36 0,9 9 36 0,5-1-36 16,-14-8 71-16,0 0-71 0,23 7 72 0,5-8-72 15,-28 1 56-15,0 0-56 0,39-2 57 0,3 0-57 16,-42 2 28-16,0 0-28 0,53-3 29 0,5-8-29 16,-58 11 20-16,0 0-20 0,57-10 20 0,-8-2-20 15,-49 12 13-15,0 0-13 0,39-14 14 0,-7 0-14 16,-32 14 11-16,0 0-11 0,26-15 12 0,-10-6-12 15,-16 21 8-15,0 0-8 0,12-24 9 0,-3-1-9 16,-9 25 9-16,0 0-9 0,5-19 10 0,-5 4-10 0,0 15 12 16,0 0-12-16,-3-12 13 0,-4 3-13 0,7 9 14 15,0 0-14-15,-7-5 14 0,7 5-14 0,0 0 17 16,0 0-17-16,-11 0 17 0,11 0-17 0,0 0 17 0,0 0-17 16,-14 19 17-16,2 22-17 0,12-41 15 0,0 0-15 15,-6 45 15-15,8 0-15 0,-2-45 11 0,0 0-11 16,12 38 12-16,6-8-12 0,-18-30 8 0,0 0-8 15,18 19 9-15,1-5-9 0,-19-14 8 0,0 0-8 16,21 8 8-16,-1-6-8 0,-20-2 5 0,0 0-5 0,23-5 6 16,0-9-6-16,-23 14 3 0,0 0-3 0,26-22 3 15,0-8-3-15,-26 30 3 0,0 0-3 0,29-38 4 16,2-5-4-16,-31 43 6 0,0 0-6 0,27-52 6 16,-9 0-6-16,-18 52 8 0,0 0-8 0,14-45 8 15,-2 19-8-15,-12 26 8 0,0 0-8 0,9-5 9 16,10 20-9-16,-19-15 14 0,0 0-14 0,18 32 14 15,5 13-14-15,-23-45 15 0,0 0-15 0,23 46 15 16,3 1-15-16,-26-47 16 0,0 0-16 0,28 40 16 16,-1-11-16-16,-27-29 14 0,0 0-14 0,32 23 14 0,6-8-14 15,-38-15 13-15,0 0-13 0,46-1 13 16,13-24-13-16,-3 1-1572 0</inkml:trace>
  <inkml:trace contextRef="#ctx0" brushRef="#br0" timeOffset="41752.53">9402 13677 1311 0,'0'0'0'0,"0"0"0"15,14 19 0-15,-14-19 9 0,0 0-9 0,14 12 10 0,7-7-10 16,-21-5 9-16,0 0-9 0,28-2 9 0,4-3-9 16,-32 5 39-16,0 0-39 0,35-12 40 0,-3-4-40 15,-32 16 36-15,0 0-36 0,32-14 36 0,-8 8-36 16,-24 6 34-16,0 0-34 0,22-6 35 0,-8 6-35 15,-14 0 38-15,0 0-38 0,12 6 39 0,-12-6-39 16,0 0-1174-16</inkml:trace>
  <inkml:trace contextRef="#ctx0" brushRef="#br0" timeOffset="41948.84">9458 13926 1457 0,'0'0'0'15,"0"0"0"-15,16 7 0 0,-16-7 16 0,0 0-16 16,16 3 17-16,8-3-17 0,-24 0 32 0,0 0-32 16,25 0 32-16,5-8-32 0,-30 8 55 0,0 0-55 0,41-11 56 15,5-4-56-15,-46 15 20 0,0 0-20 0,52-18 20 16,3 3-20-16,-55 15 10 0,0 0-10 0,55-18 10 16,-11-11-10-16,2 3-1234 0</inkml:trace>
  <inkml:trace contextRef="#ctx0" brushRef="#br0" timeOffset="43101.34">10781 13215 886 0,'0'0'0'0,"0"0"0"0,0 0 0 16,0 0 25-16,0 0-25 0,3 27 26 0,6 17-26 15,-9-44 89-15,0 0-89 0,6 45 89 0,-1-9-89 16,-5-36 86-16,0 0-86 0,3 24 86 0,1-5-86 16,-4-19 69-16,0 0-69 0,2 17 69 0,5 2-69 15,-7-19 40-15,0 0-40 0,9 18 41 0,-4-6-41 0,-5-12 36 16,0 0-36-16,10 7 37 0,3-9-37 16,-13 2 33-16,0 0-33 0,19-5 34 0,6-4-34 0,-25 9 27 15,0 0-27-15,28-7 27 0,4 4-27 16,-32 3 23-16,0 0-23 0,37 3 23 0,12 8-23 0,-49-11 20 15,0 0-20-15,50 20 21 0,-5 13-21 0,-45-33 21 0,0 0-21 16,34 33 21-16,-15 7-21 0,-19-40 17 0,0 0-17 16,6 36 18-16,-17-5-18 0,11-31 16 0,0 0-16 15,-26 32 17-15,-20-1-17 0,46-31 12 0,0 0-12 16,-55 31 13-16,-3-2-13 0,58-29 7 0,0 0-7 0,-49 21 7 16,17-7-7-16,32-14 1 0,0 0-1 0,-23 7 2 15,-4-7-2-15,4 0-1395 0</inkml:trace>
  <inkml:trace contextRef="#ctx0" brushRef="#br0" timeOffset="43292.34">10837 13263 1435 0,'0'0'0'0,"0"0"0"0,20 3 0 15,-20-3 7-15,0 0-7 0,19-3 7 0,8-9-7 16,-27 12 17-16,0 0-17 0,44-17 17 0,14-8-17 15,-58 25 40-15,0 0-40 0,67-27 41 0,7 2-41 16,-74 25 32-16,0 0-32 0,76-26 32 0,-7-5-32 16,-69 31 28-16,0 0-28 0,61-27 29 0,-6 11-29 15,-4-1-1204-15</inkml:trace>
  <inkml:trace contextRef="#ctx0" brushRef="#br0" timeOffset="43752.18">11732 13306 1513 0,'0'0'0'0,"5"4"0"16,6 8 0-16,-11-12 36 0,0 0-36 0,15 15 37 15,-4-1-37-15,-11-14 50 0,0 0-50 0,16 18 50 16,3 16-50-16,-19-34 41 0,0 0-41 0,13 40 41 16,-6 5-41-16,-7-45 24 0,0 0-24 0,3 42 25 15,1-15-25-15,-4-27 21 0,0 0-21 0,0 21 22 0,0-7-22 16,0-14 21-16,0 0-21 0,1 7 22 0,-1-7-22 15,0 0 20-15,0 0-20 0,13-14 21 0,6-22-21 16,-19 36 19-16,0 0-19 0,27-45 20 0,-1-2-20 16,-26 47 18-16,0 0-18 0,28-45 18 0,2 7-18 15,-30 38 15-15,0 0-15 0,29-30 16 0,1 10-16 16,-30 20 13-16,0 0-13 0,28-11 14 0,7 9-14 16,-35 2 11-16,0 0-11 0,32 9 12 0,-9 10-12 0,-23-19 9 15,0 0-9-15,19 28 9 0,-3 8-9 0,-16-36 8 16,0 0-8-16,9 42 9 0,-2 1-9 0,-7-43 5 15,0 0-5-15,9 36 6 0,8-11-6 0,1-1-1550 0</inkml:trace>
  <inkml:trace contextRef="#ctx0" brushRef="#br0" timeOffset="44052.35">12640 13041 1535 0,'0'0'0'0,"0"0"0"15,-18 2 0-15,18-2 38 0,0 0-38 0,-23 11 38 16,-8 6-38-16,31-17 35 0,0 0-35 0,-36 22 35 16,5 1-35-16,31-23 35 0,0 0-35 0,-27 28 36 15,8 13-36-15,19-41 19 0,0 0-19 0,-4 38 20 16,27 0-20-16,-23-38 17 0,0 0-17 0,39 33 18 16,12-12-18-16,-51-21 17 0,0 0-17 0,50 22 17 15,-6 1-17-15,-44-23 15 0,0 0-15 0,28 22 15 16,-12 1-15-16,-16-23 13 0,0 0-13 0,0 29 14 0,-13 13-14 15,13-42 13-15,0 0-13 0,-31 41 14 0,-10-4-14 16,41-37 12-16,0 0-12 0,-58 31 12 0,-14-5-12 16,72-26 8-16,0 0-8 0,-69 15 8 0,21-11-8 15,48-4-1-15,0 0 1 0,-28-14-1 0,14-17 1 16,1 0-1427-16</inkml:trace>
  <inkml:trace contextRef="#ctx0" brushRef="#br0" timeOffset="44434.24">13153 12723 1043 0,'0'0'0'0,"0"0"0"16,-7-7 0-16,7 7-1 0,0 0 1 0,0 0-1 16,-5-3 1-16,5 3 1 0,0 0-1 0,-4 20 2 15,1 29-2-15,3-49 55 0,0 0-55 0,-2 62 56 0,2 13-56 16,0-75 81-16,0 0-81 0,2 88 81 0,1 26-81 15,-3-114 79-15,0 0-79 0,4 121 79 0,-2-5-79 16,-2-116 70-16,0 0-70 0,2 113 71 0,3-4-71 16,-5-109 55-16,0 0-55 0,3 97 55 0,3-20-55 15,-6-77 44-15,0 0-44 0,10 58 44 0,8-22-44 16,-1 0-1301-16</inkml:trace>
  <inkml:trace contextRef="#ctx0" brushRef="#br0" timeOffset="44669.01">13563 12965 1311 0,'0'0'0'16,"0"0"0"-16,0 0 0 0,0 0 34 0,0 0-34 15,1 14 34-15,5 10-34 0,-6-24 52 0,0 0-52 0,8 44 53 16,7 23-53-16,-15-67 70 0,0 0-70 0,12 76 71 15,2-5-71-15,-14-71 48 0,0 0-48 0,9 64 49 16,-7-7-49-16,-2-57 25 0,0 0-25 0,-2 58 26 16,0-3-26-16,2-55 14 0,0 0-14 0,2 45 14 15,7-24-14-15,-1 3-1291 0</inkml:trace>
  <inkml:trace contextRef="#ctx0" brushRef="#br0" timeOffset="44967.89">13871 12979 1289 0,'0'0'0'0,"0"0"0"0,7 9 0 16,-7-9 35-16,0 0-35 0,4 9 36 0,-4 1-36 15,0-10 85-15,0 0-85 0,-5 22 86 0,-11 18-86 16,16-40 47-16,0 0-47 0,-25 45 48 0,-14-2-48 16,39-43 46-16,0 0-46 0,-39 42 46 0,1-4-46 15,38-38 37-15,0 0-37 0,-32 29 38 0,12-9-38 0,20-20 34 16,0 0-34-16,-8 10 35 0,-1-3-35 0,9-7 28 15,0 0-28-15,5 5 29 0,7 5-29 0,-12-10 22 16,0 0-22-16,29 13 22 0,13-8-22 0,-42-5 17 0,0 0-17 16,48 7 17-16,-4 5-17 0,-44-12 14 0,0 0-14 15,40 17 14-15,-10 2-14 0,-30-19 10 0,0 0-10 16,27 17 11-16,-4-3-11 0,-23-14 2 0,0 0-2 16,24 14 3-16,5-2-3 0,-29-12 0 0,0 0 0 15,31 9 0-15,-3-6 0 0,2 1-1479 0</inkml:trace>
  <inkml:trace contextRef="#ctx0" brushRef="#br0" timeOffset="45452.51">14189 13067 1457 0,'0'0'0'0,"0"0"0"16,1 11 0-16,-1-11 28 0,0 0-28 0,8 19 28 15,0 17-28-15,-8-36 70 0,0 0-70 0,14 40 70 16,-3-7-70-16,-11-33 69 0,0 0-69 0,9 24 69 0,-7-8-69 15,-2-16 44-15,0 0-44 0,-4 14 45 16,-3 3-45-16,7-17 34 0,0 0-34 0,-7 17 35 0,3-5-35 16,4-12 30-16,0 0-30 0,-5 5 30 0,5-5-30 15,0 0 27-15,0 0-27 0,0 0 28 0,0 0-28 16,0 0 26-16,0 0-26 0,0 0 26 0,27-24-26 16,-27 24 22-16,0 0-22 0,28-29 23 0,0-6-23 15,-28 35 18-15,0 0-18 0,30-29 19 0,-2 13-19 0,-28 16 19 16,0 0-19-16,27-5 20 0,-4 10-20 15,-23-5 14-15,0 0-14 0,19 14 14 0,2 9-14 0,-21-23 14 16,0 0-14-16,18 22 14 0,-9-5-14 0,-9-17 11 0,0 0-11 16,5 16 11-16,0 1-11 15,-5-17 10-15,0 0-10 0,4 14 10 0,-2-7-10 0,-2-7 10 0,0 0-10 16,7 2 11-16,5 1-11 0,-12-3 10 16,0 0-10-16,19-2 10 0,8-10-10 0,-27 12 11 0,0 0-11 15,28-17 12-15,2-7-12 0,-30 24 11 0,0 0-11 0,30-24 11 16,0-6-11-16,-30 30 8 0,0 0-8 0,26-22 9 15,-11 13-9-15,-15 9 8 0,0 0-8 0,12 0 9 16,2 7-9-16,-14-7 7 0,0 0-7 0,14 21 7 16,-1 15-7-16,-13-36 6 0,0 0-6 0,7 38 7 15,-13-7-7-15,6-31 7 0,0 0-7 0,-10 30 7 16,-3 9-7-16,13-39 5 0,0 0-5 0,-10 33 6 16,6-14-6-16,1-3-1821 0</inkml:trace>
  <inkml:trace contextRef="#ctx0" brushRef="#br0" timeOffset="47652.71">6219 15495 1166 0,'0'0'0'0,"0"0"0"0,0 0 0 16,0 0 54-16,0 0-54 0,-3 18 54 0,3-18-54 15,0 0 92-15,0 0-92 0,0 0 93 0,0 10-93 16,0-10 72-16,0 0-72 0,9 21 72 0,12 12-72 16,-21-33 48-16,0 0-48 0,23 52 49 0,9 20-49 15,-32-72 27-15,0 0-27 0,28 82 28 0,2 6-28 0,-30-88 27 16,0 0-27-16,23 97 28 0,0 19-28 0,-23-116 23 16,0 0-23-16,23 111 23 0,3-30-23 0,-26-81 20 0,0 0-20 15,28 64 21-15,4-19-21 0,-32-45 17 0,0 0-17 16,44 28 17-16,6-18-17 0,-50-10 4 0,0 0-4 15,54-5 4-15,4-18-4 0,-58 23 2 0,0 0-2 16,53-36 3-16,-16-16-3 0,4 0-1398 0</inkml:trace>
  <inkml:trace contextRef="#ctx0" brushRef="#br0" timeOffset="47818.78">6219 16112 1244 0,'0'0'0'0,"0"0"0"16,-17 17 0-16,17-17 42 0,0 0-42 0,-11 14 43 16,8-4-43-16,3-10 60 0,0 0-60 0,17 0 61 15,19-10-61-15,-36 10 55 0,0 0-55 0,51-18 55 0,16-4-55 16,-67 22 25-16,0 0-25 0,76-24 26 0,7-2-26 16,1 0-1149-16</inkml:trace>
  <inkml:trace contextRef="#ctx0" brushRef="#br0" timeOffset="48501.41">7086 16311 1244 0,'0'0'0'0,"0"0"0"15,8 13 0-15,-8-13 42 0,0 0-42 0,9 16 43 16,5 0-43-16,-14-16 77 0,0 0-77 0,18 19 77 16,5 5-77-16,-23-24 58 0,0 0-58 0,18 27 59 15,-3 6-59-15,-15-33 38 0,0 0-38 0,13 30 39 16,-4-6-39-16,-9-24 27 0,0 0-27 0,5 19 28 0,-2-10-28 16,-3-9 30-16,0 0-30 0,-3-7 31 0,-2-17-31 15,5 24 28-15,0 0-28 0,-4-32 29 0,8-4-29 16,-4 36 24-16,0 0-24 0,8-35 25 0,10 8-25 15,-18 27 22-15,0 0-22 0,19-24 22 0,8 3-22 16,-27 21 17-16,0 0-17 0,32-14 18 0,3 7-18 16,-35 7 12-16,0 0-12 0,40 0 13 0,3 5-13 15,-43-5 11-15,0 0-11 0,44 11 11 0,-4 2-11 16,-40-13 8-16,0 0-8 0,27 16 9 0,-9 1-9 16,-18-17 8-16,0 0-8 0,10 14 8 0,-6-5-8 0,-4-9 7 15,0 0-7-15,0 0 8 0,-7 8-8 0,7-8 7 16,0 0-7-16,0 0 8 0,0 0-8 0,0 0 9 0,0 0-9 15,7-15 10-15,1-1-10 0,-8 16 9 0,0 0-9 16,15-20 10-16,-1-6-10 0,-14 26 10 0,0 0-10 16,14-26 11-16,0 1-11 0,-14 25 12 0,0 0-12 15,16-19 12-15,-2 9-12 0,-14 10 11 0,0 0-11 16,18 2 12-16,1 13-12 0,-19-15 12 0,0 0-12 0,23 24 13 16,-2 8-13-16,-21-32 11 0,0 0-11 0,14 36 12 15,-10 4-12-15,-4-40 6 0,0 0-6 0,5 43 7 16,9 6-7-16,-14-49 5 0,0 0-5 0,21 39 5 15,4-23-5-15,1-1-1639 0</inkml:trace>
  <inkml:trace contextRef="#ctx0" brushRef="#br0" timeOffset="49320.06">8327 16380 841 0,'0'0'0'16,"0"0"0"-16,-9 0 0 0,9 0 19 0,0 0-19 15,-8 0 19-15,-5 0-19 0,13 0 31 0,0 0-31 16,-8 1 31-16,-1 1-31 0,9-2 29 0,0 0-29 16,-11 4 29-16,-7-1-29 0,18-3 28 0,0 0-28 0,-19 5 29 15,1 4-29-15,18-9 36 0,0 0-36 0,-14 10 37 16,2 4-37-16,12-14 42 0,0 0-42 0,-14 24 42 15,0 16-42-15,14-40 36 0,0 0-36 0,-7 45 36 16,10-7-36-16,-3-38 29 0,0 0-29 0,9 33 29 16,9-3-29-16,-18-30 24 0,0 0-24 0,17 19 25 15,6-18-25-15,-23-1 18 0,0 0-18 0,23-13 19 16,4-20-19-16,-27 33 15 0,0 0-15 0,23-40 16 16,-4-3-16-16,-19 43 19 0,0 0-19 0,18-40 19 0,-15 9-19 15,-3 31 20-15,0 0-20 0,-3-32 21 0,-1 5-21 16,4 27 26-16,0 0-26 0,-5-21 27 0,1 12-27 15,4 9 27-15,0 0-27 0,0 0 27 0,7 7-27 16,-7-7 26-16,0 0-26 0,18 16 26 0,14 8-26 16,-32-24 23-16,0 0-23 0,42 26 23 0,6 0-23 15,-48-26 23-15,0 0-23 0,46 21 23 0,3-4-23 16,-49-17 16-16,0 0-16 0,40 10 17 0,-8-8-17 16,-32-2 14-16,0 0-14 0,27-8 14 0,-8-11-14 0,-19 19 12 15,0 0-12-15,18-25 12 0,-1-8-12 0,-17 33 10 16,0 0-10-16,14-38 11 0,-5-3-11 0,-9 41 17 0,0 0-17 15,2-47 17-15,-4-5-17 0,2 52 22 0,0 0-22 16,-9-54 22-16,-8-1-22 0,17 55 21 0,0 0-21 16,-18-50 22-16,1 10-22 0,17 40 25 0,0 0-25 15,-16-31 25-15,0 8-25 0,16 23 25 0,0 0-25 16,-14-15 25-16,1 3-25 0,13 12 22 0,0 0-22 0,-7-5 23 16,7 5-23-16,0 0 18 0,0 0-18 0,-3 8 18 15,8 11-18-15,-5-19 15 0,0 0-15 0,9 35 16 16,3 19-16-16,-12-54 11 0,0 0-11 0,14 64 11 15,13 8-11-15,-27-72 8 0,0 0-8 0,32 69 9 16,8-6-9-16,-40-63 6 0,0 0-6 0,41 55 7 16,5-6-7-16,-46-49 6 0,0 0-6 0,40 34 7 15,1-11-7-15,-41-23 5 0,0 0-5 0,37 8 5 16,-7-13-5-16,-30 5 3 0,0 0-3 0,28-21 4 16,-7-11-4-16,-1-3-1674 0</inkml:trace>
  <inkml:trace contextRef="#ctx0" brushRef="#br0" timeOffset="49500.71">8580 16311 1547 0,'0'0'0'0,"0"0"0"0,0 6 0 0,0-6 55 16,0 0-55-16,0 7 55 0,14-1-55 0,-14-6 68 15,0 0-68-15,19 1 68 0,16-6-68 0,-35 5 37 16,0 0-37-16,46-14 37 0,21-8-37 0,-67 22 3 0,0 0-3 15,69-26 3-15,-2 0-3 0,2-2-1345 0</inkml:trace>
  <inkml:trace contextRef="#ctx0" brushRef="#br0" timeOffset="49965.18">9818 15897 1054 0,'0'0'0'0,"0"0"0"0,0 19 0 0,0-19 40 15,0 0-40-15,-5 14 40 0,5-6-40 0,0-8 77 16,0 0-77-16,0 0 77 0,8 9-77 0,-8-9 49 0,0 0-49 16,14 0 50-16,15-2-50 0,-29 2 33 0,0 0-33 15,35-3 34-15,2-4-34 0,-37 7 38 0,0 0-38 16,41-10 39-16,-3-3-39 0,-38 13 22 0,0 0-22 16,34-10 23-16,-11 7-23 0,-23 3 16 0,0 0-16 15,16-4 16-15,-6-1-16 0,3 0-1146 0</inkml:trace>
  <inkml:trace contextRef="#ctx0" brushRef="#br0" timeOffset="50116.04">9902 16241 1390 0,'0'0'0'0,"0"0"0"16,15 9 0-16,-15-9 9 0,0 0-9 0,19 3 9 15,11-10-9-15,-30 7 20 0,0 0-20 0,33-13 21 0,6-10-21 16,-39 23 0-16,0 0 0 0,50-29 0 15,10-11 0-15,-2 0-1027 0</inkml:trace>
  <inkml:trace contextRef="#ctx0" brushRef="#br0" timeOffset="52634.75">10874 15440 1367 0,'0'0'0'0,"0"0"0"0,0 0 0 0,0 0 43 15,0 0-43-15,0 28 44 0,2-13-44 0,-2-15 96 16,0 0-96-16,7 25 97 0,2 16-97 0,-9-41 78 16,0 0-78-16,11 57 79 0,1 14-79 0,-12-71 46 0,0 0-46 15,14 73 46-15,7-6-46 0,-21-67 24 0,0 0-24 16,23 66 24-16,5-9-24 0,-28-57 20 0,0 0-20 15,32 47 21-15,-2-16-21 0,2 2-1429 0</inkml:trace>
  <inkml:trace contextRef="#ctx0" brushRef="#br0" timeOffset="53234.68">11786 15613 1155 0,'0'0'0'15,"2"7"0"-15,5 9 0 0,-7-16 0 0,0 0 0 16,5 20 1-16,1 5-1 0,-6-25 0 0,0 0 0 0,7 32 1 16,2 5-1-16,-9-37 34 0,0 0-34 15,10 36 34-15,-1-3-34 0,-9-33 47 0,0 0-47 0,9 28 47 16,-6-11-47-16,-3-17 48 0,0 0-48 0,2 14 49 16,2-4-49-16,-4-10 45 0,0 0-45 0,0 0 46 15,10-5-46-15,-10 5 39 0,0 0-39 0,7-17 40 16,-1-7-40-16,-6 24 32 0,0 0-32 0,3-35 33 15,-3-8-33-15,0 43 26 0,0 0-26 0,5-44 26 16,6 6-26-16,-11 38 22 0,0 0-22 0,18-26 23 16,3 11-23-16,-21 15 22 0,0 0-22 0,32-11 23 0,12 11-23 15,-44 0 20-15,0 0-20 0,51 11 20 0,3 6-20 16,-54-17 17-16,0 0-17 0,48 28 17 0,-11 13-17 16,-37-41 12-16,0 0-12 0,25 38 13 0,-8-5-13 15,-17-33 8-15,0 0-8 0,22 31 8 0,4 2-8 16,1 0-1371-16</inkml:trace>
  <inkml:trace contextRef="#ctx0" brushRef="#br0" timeOffset="53552.75">12541 15440 1502 0,'0'0'0'0,"0"0"0"0,-10 12 0 0,10-12 3 0,0 0-3 15,-16 7 3-15,-4-3-3 0,20-4 23 0,0 0-23 16,-19 3 24-16,1 2-24 0,18-5 36 0,0 0-36 16,-12 7 37-16,1-2-37 0,11-5 21 0,0 0-21 15,-3 7 22-15,5 5-22 0,-2-12 21 0,0 0-21 0,12 18 22 16,14 6-22-16,-26-24 20 0,0 0-20 0,34 24 20 16,5 0-20-16,-39-24 16 0,0 0-16 0,32 31 17 15,-6 13-17-15,-26-44 12 0,0 0-12 0,23 48 13 16,-5-1-13-16,-18-47 18 0,0 0-18 0,8 43 19 15,-6-12-19-15,-2-31 20 0,0 0-20 0,-9 26 20 16,-10-5-20-16,19-21 17 0,0 0-17 0,-30 19 18 16,-4-3-18-16,34-16 17 0,0 0-17 0,-38 5 18 15,11-14-18-15,27 9 13 0,0 0-13 0,-16-24 13 0,13-16-13 16,-1 0-1429-16</inkml:trace>
  <inkml:trace contextRef="#ctx0" brushRef="#br0" timeOffset="53919.51">13062 15129 1311 0,'0'0'0'15,"0"0"0"-15,0 0 0 0,0 0 1 0,0 0-1 0,7 5 2 16,-7-5-2-16,0 0 2 0,0 0-2 0,8 8 2 16,-4 11-2-16,-4-19 37 0,0 0-37 0,11 42 37 15,1 31-37-15,-12-73 53 0,0 0-53 0,19 86 54 16,-5 2-54-16,-14-88 63 0,0 0-63 0,13 90 63 15,-3 7-63-15,-10-97 55 0,0 0-55 0,9 101 56 16,0-4-56-16,-9-97 36 0,0 0-36 0,12 83 36 16,-1-35-36-16,-11-48 30 0,0 0-30 0,14 36 31 15,4 3-31-15,-1-1-1342 0</inkml:trace>
  <inkml:trace contextRef="#ctx0" brushRef="#br0" timeOffset="54154.52">13476 15184 1300 0,'0'0'0'0,"0"0"0"0,4 7 0 0,-4-7 16 16,0 0-16-16,3 7 17 0,2 3-17 0,-5-10 18 16,0 0-18-16,6 30 19 0,8 21-19 0,-14-51 44 0,0 0-44 15,18 61 44-15,3-2-44 0,-21-59 44 0,0 0-44 16,16 55 44-16,-4-8-44 0,-12-47 41 0,0 0-41 15,9 48 42-15,-8 3-42 0,-1-51 33 0,0 0-33 16,4 46 34-16,1-4-34 0,-5-42 27 0,0 0-27 16,11 29 28-16,3-13-28 0,0-2-1254 0</inkml:trace>
  <inkml:trace contextRef="#ctx0" brushRef="#br0" timeOffset="54451.75">13732 15241 1401 0,'0'0'0'0,"0"7"0"16,0 9 0-16,0-16 14 0,0 0-14 0,0 27 14 16,-4 20-14-16,4-47 53 0,0 0-53 0,-5 43 53 15,-4-17-53-15,9-26 60 0,0 0-60 0,-16 23 61 16,-3 4-61-16,19-27 55 0,0 0-55 0,-18 26 56 0,8-10-56 16,10-16 51-16,0 0-51 0,-7 10 51 0,-2 2-51 15,9-12 34-15,0 0-34 0,-9 11 34 0,9-11-34 16,0 0 22-16,0 0-22 0,-7 3 23 0,7-3-23 15,0 0 15-15,0 0-15 0,9 12 16 0,14 4-16 16,-23-16 10-16,0 0-10 0,26 19 11 0,4 3-11 16,-30-22 5-16,0 0-5 0,32 21 5 0,1 2-5 0,-33-23 3 15,0 0-3-15,32 22 3 0,-5-3-3 0,-27-19 0 16,0 0 0-16,23 14 0 0,0 2 0 16,-6-1-1478-16</inkml:trace>
  <inkml:trace contextRef="#ctx0" brushRef="#br0" timeOffset="54918.3">14012 15412 1535 0,'0'0'0'0,"4"7"0"16,5 11 0-16,-9-18 13 0,0 0-13 0,10 19 14 16,-1-7-14-16,-9-12 27 0,0 0-27 0,4 15 28 15,3 3-28-15,-7-18 80 0,0 0-80 0,7 19 81 16,-2 0-81-16,-5-19 62 0,0 0-62 0,4 17 63 15,-3-5-63-15,-1-12 48 0,0 0-48 0,0 12 49 16,0-3-49-16,0-9 40 0,0 0-40 0,0 9 41 16,0-9-41-16,0 0 33 0,0 0-33 0,0 0 34 15,18-18-34-15,-18 18 24 0,0 0-24 0,18-22 24 16,-1-4-24-16,-17 26 16 0,0 0-16 0,18-24 17 16,-2 1-17-16,-16 23 10 0,0 0-10 0,16-16 10 15,-2 10-10-15,-14 6 8 0,0 0-8 0,21 0 9 0,16 5-9 16,-37-5 6-16,0 0-6 0,41 8 7 0,-10 3-7 15,-31-11 6-15,0 0-6 0,27 10 7 0,-4 1-7 16,-23-11 9-16,0 0-9 0,14 12 10 0,-4-9-10 16,-10-3 11-16,0 0-11 0,9 4 11 0,0-3-11 15,-9-1 14-15,0 0-14 0,12-1 15 0,2-10-15 16,-14 11 15-16,0 0-15 0,20-15 16 0,5-10-16 0,-25 25 16 16,0 0-16-16,19-29 16 0,-1-2-16 0,-18 31 14 15,0 0-14-15,17-24 14 0,1 11-14 0,-18 13 13 16,0 0-13-16,17 0 13 0,1 14-13 0,-18-14 11 0,0 0-11 15,14 21 11-15,-5 7-11 0,-9-28 10 0,0 0-10 16,5 26 11-16,-8-5-11 0,3-21 7 16,0 0-7-16,-5 22 7 0,-8 11-7 0,13-33 6 0,0 0-6 15,-9 21 7-15,9-21-7 0,0 0-1852 0</inkml:trace>
  <inkml:trace contextRef="#ctx0" brushRef="#br0" timeOffset="60102.14">6553 17383 1177 0,'0'0'0'16,"0"0"0"-16,0 0 0 0,0 0 62 15,0 0-62-15,0 0 63 0,0 0-63 0,0 0 124 0,0 0-124 0,0 0 125 16,-18 20-125-16,18-20 99 0,0 0-99 15,-5 22 99-15,5 25-99 0,0-47 51 0,0 0-51 0,9 60 52 16,10 8-52-16,-19-68 29 0,0 0-29 0,32 74 30 16,8 6-30-16,-40-80 17 0,0 0-17 0,46 90 17 15,-2 12-17-15,-44-102 17 0,0 0-17 0,41 86 17 16,-4-27-17-16,-37-59 6 0,0 0-6 0,35 40 6 16,-6-16-6-16,-29-24 2 0,0 0-2 0,26 16 2 0,-5-9-2 15,-21-7 0-15,0 0 0 0,23-9 1 0,4-17-1 16,1 0-1437-16</inkml:trace>
  <inkml:trace contextRef="#ctx0" brushRef="#br0" timeOffset="60335.42">6477 17981 1351 0,'0'0'0'0,"0"0"84"0,0 0-84 16,21 15 84-16,20-11-84 0,-41-4 54 0,0 0-54 16,54-11 55-16,21-11-55 0,-75 22 46 0,0 0-46 15,84-30 46-15,6-10-46 0,-90 40 26 0,0 0-26 16,99-32 26-16,1 11-26 0,-100 21 17 0,0 0-17 16,99-18 18-16,-23-1-18 0,2 0-1296 0</inkml:trace>
  <inkml:trace contextRef="#ctx0" brushRef="#br0" timeOffset="62052.36">7777 18254 1172 0,'0'0'0'0,"0"0"88"0,0 0-88 0,-18-36 89 15,-1 11-89-15,19 25 101 0,0 0-101 0,-21-17 102 0,-2 5-102 16,23 12 62-16,0 0-62 0,-28-10 63 0,-4 1-63 15,32 9 47-15,0 0-47 0,-27-5 48 0,13 5-48 16,14 0 38-16,0 0-38 0,-9 5 38 0,-3 4-38 16,12-9 28-16,0 0-28 0,-14 13 29 0,0 8-29 15,14-21 19-15,0 0-19 0,-4 28 20 0,8 12-20 16,-4-40 11-16,0 0-11 0,14 39 12 0,0-2-12 16,-14-37 8-16,0 0-8 0,21 31 9 0,2-7-9 15,-23-24 4-15,0 0-4 0,23 19 4 0,-5-8-4 0,-18-11 1 16,0 0-1-16,17 3 2 0,3-6-2 0,-20 3 1 15,0 0-1-15,17-7 1 0,-2-2-1 0,-15 9 0 0,0 0 0 16,12-9 1-16,-3 2-1 0,-9 7 0 16,0 0 0-16,2-10 0 0,1-9 0 0,-3 19 0 0,0 0 0 15,5-21 0-15,-5 7 0 0,0 14 0 0,0 0 0 16,0-12 0-16,0-2 0 0,0 14 0 0,0 0 0 16,0-17 0-16,0-5 0 0,0 22 0 0,0 0 0 0,0-21 0 15,0 7 0-15,0 14 0 0,0 0 0 0,0-14 0 16,-5 0 0-16,5 14 0 0,0 0 0 0,-5-22 1 15,-4-9-1-15,9 31 1 0,0 0-1 0,-9-40 2 16,-5-9-2-16,14 49 3 0,0 0-3 0,-12-46 3 16,-2 11-3-16,14 35 5 0,0 0-5 0,-13-26 6 15,3 4-6-15,10 22 9 0,0 0-9 0,-9-12 9 16,9 12-9-16,0 0 11 0,0 0-11 0,-9-2 11 16,9 2-11-16,0 0 15 0,0 0-15 0,-7 15 15 15,5 17-15-15,2-32 16 0,0 0-16 0,0 46 16 16,9 11-16-16,-9-57 14 0,0 0-14 0,19 56 14 15,8-11-14-15,-27-45 13 0,0 0-13 0,35 38 13 0,7-2-13 16,-42-36 9-16,0 0-9 0,45 31 10 0,4-5-10 16,-49-26 7-16,0 0-7 0,46 19 8 0,-14-8-8 15,-32-11 1-15,0 0-1 0,26 0 2 0,-7-9-2 16,3 0-1599-16</inkml:trace>
  <inkml:trace contextRef="#ctx0" brushRef="#br0" timeOffset="62567.84">8121 18164 1387 0,'0'0'0'0,"0"0"15"0,0 0-15 0,35 0 16 0,-12 0-16 16,-23 0 0-16,0 0 0 0,18-5 0 0,-4-11 0 16,-14 16 21-16,0 0-21 0,12-24 22 0,-3-11-22 15,-9 35 53-15,0 0-53 0,9-34 53 0,-9 4-53 16,0 30 72-16,0 0-72 0,-4-24 72 0,-10 3-72 16,14 21 71-16,0 0-71 0,-14-15 72 0,5 10-72 15,9 5 55-15,0 0-55 0,-8 0 56 0,-1 5-56 16,9-5 44-16,0 0-44 0,-16 22 45 0,-9 27-45 0,25-49 32 15,0 0-32-15,-21 53 33 0,12-8-33 0,9-45 23 16,0 0-23-16,7 38 24 0,13-6-24 0,-20-32 18 16,0 0-18-16,23 26 18 0,7-7-18 0,-30-19 13 0,0 0-13 15,28 13 13-15,7-2-13 0,-35-11 8 0,0 0-8 16,41 3 8-16,4-6-8 0,0-1-1623 0</inkml:trace>
  <inkml:trace contextRef="#ctx0" brushRef="#br0" timeOffset="62985.46">8481 17688 1121 0,'0'0'0'0,"0"0"0"0,0 0 0 16,0 0 74-16,0 0-74 0,0 0 75 0,0 0-75 15,0 0 124-15,0 0-124 0,9 0 124 0,-9 0-124 16,0 0 84-16,0 0-84 0,8 16 85 0,7-3-85 0,-15-13 45 15,0 0-45-15,17 25 45 0,6 9-45 0,-23-34 37 16,0 0-37-16,23 47 37 0,0 15-37 0,-23-62 42 16,0 0-42-16,18 71 43 0,1 7-43 0,-19-78 38 15,0 0-38-15,25 71 38 0,3-19-38 0,-28-52 30 0,0 0-30 16,32 35 31-16,3-20-31 0,-35-15 30 0,0 0-30 16,33 9 31-16,6-7-31 0,-39-2 12 15,0 0-12-15,34-9 13 0,-4-8-13 0,-30 17 2 0,0 0-2 16,19-25 2-16,-12 1-2 0,0 0-1563 0</inkml:trace>
  <inkml:trace contextRef="#ctx0" brushRef="#br0" timeOffset="63190.86">8558 18053 1511 0,'9'5'0'16,"-9"-5"52"-16,0 0-52 0,28-8 53 16,4-16-53-16,-32 24 14 0,0 0-14 0,39-26 14 0,3 3-14 15,-42 23-3-15,0 0 3 0,48-17-3 0,3 6 3 16,-51 11-35-16,0 0 35 0,46-7-35 0,-16 2 35 16,2 0-1116-16</inkml:trace>
  <inkml:trace contextRef="#ctx0" brushRef="#br0" timeOffset="63484.91">9042 18086 1333 0,'9'2'0'0,"-9"-2"22"16,0 0-22-16,31-14 23 0,-4-15-23 0,-27 29 2 0,0 0-2 16,17-35 2-16,1 2-2 0,-18 33 44 0,0 0-44 15,9-29 44-15,-4-3-44 0,-5 32 76 0,0 0-76 16,-3-27 76-16,-3 4-76 0,6 23 81 0,0 0-81 15,-9-15 81-15,-3 4-81 0,12 11 65 0,0 0-65 16,-5-5 66-16,5 5-66 0,0 0 52 0,0 0-52 0,-9 2 53 16,0 5-53-16,9-7 46 0,0 0-46 0,-14 22 46 15,-5 20-46-15,19-42 36 0,0 0-36 0,-13 52 37 16,10 12-37-16,3-64 28 0,0 0-28 0,12 57 29 16,8-21-29-16,-20-36 21 0,0 0-21 0,26 23 22 15,4-9-22-15,-30-14 14 0,0 0-14 0,32 6 15 16,0-9-15-16,1 0-1676 0</inkml:trace>
  <inkml:trace contextRef="#ctx0" brushRef="#br0" timeOffset="63922.28">9557 17804 1511 0,'0'0'0'0,"0"0"104"0,0 0-104 16,-18 29 105-16,4 20-105 0,14-49 64 0,0 0-64 0,-9 59 64 16,13 8-64-16,-4-67 37 0,0 0-37 0,10 64 38 15,11-17-38-15,-21-47 24 0,0 0-24 0,32 33 25 16,9-12-25-16,-41-21 18 0,0 0-18 0,44 12 19 15,11-7-19-15,-55-5 5 0,0 0-5 0,54-2 6 16,-4-10-6-16,-50 12-1 0,0 0 1 0,40-22 0 0,-8-13 0 16,-32 35-10-16,0 0 10 0,26-48-10 15,-8-18 10-15,1 2-1440 0</inkml:trace>
  <inkml:trace contextRef="#ctx0" brushRef="#br0" timeOffset="64118.28">9846 17513 1267 0,'0'0'0'0,"0"0"0"0,-5 11 0 0,5-11 5 16,0 0-5-16,-9 7 6 0,9-7-6 16,0 0 12-16,0 0-12 0,-4 19 12 0,13 12-12 0,-9-31 63 15,0 0-63-15,16 40 63 0,7 6-63 0,-23-46 76 16,0 0-76-16,26 50 77 0,-1 4-77 0,-25-54 68 0,0 0-68 16,21 57 68-16,-12 6-68 0,-9-63 53 15,0 0-53-15,5 62 54 0,-1 7-54 0,-4-69 38 0,0 0-38 16,2 55 38-16,-2-25-38 0,0-1-1365 15</inkml:trace>
  <inkml:trace contextRef="#ctx0" brushRef="#br0" timeOffset="64502.66">9827 17859 1388 0,'0'0'0'0,"0"0"73"0,0 0-73 0,28-20 73 15,2 2-73-15,-30 18 57 0,0 0-57 0,28-14 58 16,-1 4-58-16,-27 10 41 0,0 0-41 0,28-9 41 16,-2 1-41-16,-26 8 38 0,0 0-38 0,23-7 38 0,-2 2-38 15,-21 5 32-15,0 0-32 0,23 1 33 0,4 10-33 16,-27-11 35-16,0 0-35 0,28 14 35 0,7 3-35 16,-35-17 28-16,0 0-28 0,28 21 29 0,-8 1-29 15,-20-22 24-15,0 0-24 0,21 24 24 0,5 2-24 16,-26-26 19-16,0 0-19 0,23 19 19 0,0-12-19 15,-23-7 15-15,0 0-15 0,18-3 16 0,-4-8-16 0,-14 11 13 16,0 0-13-16,12-17 13 0,-6-7-13 0,-6 24 13 16,0 0-13-16,0-26 14 0,-6 0-14 0,6 26 13 15,0 0-13-15,-12-22 14 0,0 3-14 0,12 19 16 16,0 0-16-16,-14-20 17 0,-1 1-17 0,15 19 23 16,0 0-23-16,-14-13 23 0,-7 9-23 0,21 4 29 15,0 0-29-15,-24 4 30 0,-6 4-30 0,30-8 24 0,0 0-24 16,-23 11 24-16,8-3-24 0,15-8 17 0,0 0-17 15,-8 11 17-15,2 3-17 0,3-1-1752 0</inkml:trace>
  <inkml:trace contextRef="#ctx0" brushRef="#br0" timeOffset="64835.03">10594 17707 1625 0,'0'0'0'0,"0"0"0"16,0 0 0-16,0 0 50 0,0 0-50 0,9-3 50 16,5 8-50-16,-14-5 89 0,0 0-89 0,23 8 89 0,3 3-89 15,-26-11 61-15,0 0-61 0,27 12 62 0,-4 0-62 16,-23-12 31-16,0 0-31 0,17 14 31 0,-3 0-31 16,-14-14 25-16,0 0-25 0,9 14 26 0,-4-1-26 15,-5-13 21-15,0 0-21 0,0 11 22 0,0-11-22 16,0 0 19-16,0 0-19 0,-3 8 20 0,3-8-20 15,0 0 18-15,0 0-18 0,0 0 19 0,12-3-19 16,-12 3 17-16,0 0-17 0,9-12 18 0,5-5-18 16,-14 17 19-16,0 0-19 0,18-23 19 0,0-5-19 0,-18 28 20 15,0 0-20-15,17-31 21 0,-1 0-21 0,-16 31 17 16,0 0-17-16,14-33 18 0,-2 2-18 0,-12 31 19 16,0 0-19-16,15-36 19 0,6-11-19 0,2 0-1774 0</inkml:trace>
  <inkml:trace contextRef="#ctx0" brushRef="#br0" timeOffset="65204.61">11386 17569 1233 0,'0'0'0'0,"0"0"0"0,12 0 0 16,-12 0 51-16,0 0-51 0,11-2 52 0,5-2-52 15,-16 4 63-15,0 0-63 0,23-5 63 0,0-3-63 0,-23 8 42 16,0 0-42-16,26-9 43 0,-1 4-43 0,-25 5 4 16,0 0-4-16,21-2 4 0,-12 4-4 0,1-1-1107 15</inkml:trace>
  <inkml:trace contextRef="#ctx0" brushRef="#br0" timeOffset="65385.51">11494 17756 1477 0,'0'0'0'0,"0"0"53"0,0 0-53 0,12 1 53 16,5-4-53-16,-17 3 18 0,0 0-18 0,25-5 18 15,2-4-18-15,-27 9 0 0,0 0 0 0,26-16 0 16,1-8 0-16,1-2-1155 0</inkml:trace>
  <inkml:trace contextRef="#ctx0" brushRef="#br0" timeOffset="66118.89">12652 16844 1412 0,'0'0'0'0,"0"0"0"0,0 0 0 16,0 0 13-16,0 0-13 0,0 0 13 0,-21 10-13 15,21-10 6-15,0 0-6 0,-17 12 6 0,-17 16-6 16,34-28 75-16,0 0-75 0,-32 45 75 0,6 24-75 16,26-69 76-16,0 0-76 0,-18 80 77 0,18 3-77 0,0-83 68 15,0 0-68-15,14 84 68 0,18 6-68 0,-32-90 55 16,0 0-55-16,37 89 56 0,4-11-56 0,-41-78 41 0,0 0-41 15,44 62 41-15,-4-24-41 0,-40-38 30 0,0 0-30 16,41 22 30-16,1-15-30 0,-42-7 22 0,0 0-22 16,39-8 22-16,-2-15-22 0,-37 23 17 0,0 0-17 15,27-34 18-15,-13-13-18 0,-14 47 16 0,0 0-16 16,-4-45 16-16,-21 5-16 0,25 40 13 0,0 0-13 0,-40-33 14 16,-13 9-14-16,53 24 14 0,0 0-14 0,-55-14 14 15,9 11-14-15,46 3 3 0,0 0-3 0,-40 8 4 16,17 13-4-16,23-21 0 0,0 0 0 0,-16 23 0 15,14-4 0-15,-3 0-1677 0</inkml:trace>
  <inkml:trace contextRef="#ctx0" brushRef="#br0" timeOffset="66668.28">13476 17044 1569 0,'0'0'0'15,"0"0"0"-15,4 7 0 0,-4-7 16 0,0 0-16 0,10 24 17 16,13 28-17-16,-23-52 35 0,0 0-35 0,27 57 35 16,-4-17-35-16,-23-40 76 0,0 0-76 0,17 31 76 15,-3-3-76-15,-14-28 49 0,0 0-49 0,9 24 49 16,-5-3-49-16,-4-21 38 0,0 0-38 0,3 16 38 15,-3-8-38-15,0-8 33 0,0 0-33 0,0 0 34 16,5-5-34-16,-5 5 24 0,0 0-24 0,9-17 25 16,2-14-25-16,-11 31 21 0,0 0-21 0,12-38 21 15,2 0-21-15,-14 38 16 0,0 0-16 0,13-40 17 16,-5-10-17-16,-8 50 18 0,0 0-18 0,9-49 18 16,0 11-18-16,-9 38 17 0,0 0-17 0,14-26 18 15,0 17-18-15,-14 9 13 0,0 0-13 0,22 7 13 16,9 14-13-16,-31-21 11 0,0 0-11 0,30 31 12 0,-5 6-12 15,-25-37 10-15,0 0-10 0,19 34 11 0,-6-6-11 16,-13-28 9-16,0 0-9 0,9 22 10 0,-4-4-10 16,-5-18 5-16,0 0-5 0,0 20 6 0,-5 15-6 15,1 0-1710-15</inkml:trace>
  <inkml:trace contextRef="#ctx0" brushRef="#br0" timeOffset="67020.31">14250 16927 1771 0,'0'0'0'15,"0"0"0"-15,6-21 0 0,-6 21 18 0,0 0-18 16,2-23 19-16,-8-1-19 0,6 24 85 0,0 0-85 16,-10-19 86-16,-6 9-86 0,16 10 74 0,0 0-74 0,-14-6 74 15,3 5-74-15,11 1 35 0,0 0-35 0,-11 3 35 16,-3 8-35-16,14-11 37 0,0 0-37 0,-15 19 38 15,-3 10-38-15,18-29 38 0,0 0-38 0,-14 42 38 16,10 11-38-16,4-53 30 0,0 0-30 0,11 59 30 16,22-2-30-16,-33-57 25 0,0 0-25 0,43 50 26 15,1-10-26-15,-44-40 15 0,0 0-15 0,37 30 16 16,-16-15-16-16,-21-15 11 0,0 0-11 0,14 11 11 16,-9-5-11-16,-5-6 6 0,0 0-6 0,-5 11 7 0,-11 10-7 15,16-21 3-15,0 0-3 0,-28 27 3 0,-18 10-3 16,46-37 2-16,0 0-2 0,-55 31 2 15,1-14-2-15,54-17 0 0,0 0 0 0,-53 9 1 0,9-9-1 16,44 0 0-16,0 0 0 0,-34-12 0 0,4-14 0 16,2 0-1842-16</inkml:trace>
  <inkml:trace contextRef="#ctx0" brushRef="#br0" timeOffset="67986.23">6414 17411 236 0,'0'0'0'0,"0"0"0"15,0 0 0-15,0 0 5 0,0 0-5 0,14-19 5 16,-7 7-5-16,-7 12 9 0,0 0-9 0,7-10 10 16,0 3-10-16,-7 7 40 0,0 0-40 0,5-7 41 15,-1 0-41-15,-4 7 83 0,0 0-83 0,0 0 83 16,0 0-83-16,0 0 52 0,0 0-52 0,1-9 52 0,-1 9-52 15,0 0 64-15,0 0-64 0,0-10 64 0,0 10-64 16,0 0 72-16,0 0-72 0,0-7 72 0,0 7-72 16,0 0 79-16,0 0-79 0,4-7 79 0,-4 7-79 15,0 0 85-15,0 0-85 0,3-7 85 0,-3 7-85 16,0 0 82-16,0 0-82 0,0-12 83 0,0 12-83 16,0 0 77-16,0 0-77 0,0-7 77 0,0 7-77 15,0 0 75-15,0 0-75 0,0 0 75 0,2 7-75 16,-2-7 64-16,0 0-64 0,4 16 65 0,5 11-65 0,-9-27 56 15,0 0-56-15,8 43 57 0,6 15-57 0,-14-58 45 16,0 0-45-16,18 64 46 0,2 5-46 0,-20-69 36 16,0 0-36-16,21 62 37 0,2-12-37 0,-23-50 25 15,0 0-25-15,17 37 26 0,-6-10-26 0,-11-27 21 0,0 0-21 16,9 19 22-16,-4-6-22 0,-5-13 15 0,0 0-15 16,7 6 16-16,-2-7-16 0,-5 1 8 0,0 0-8 0,4-7 8 15,-4-5-8-15,0 12 0 0,0 0 0 16,-4-21 0-16,-1-7 0 0,1 2-1614 0</inkml:trace>
  <inkml:trace contextRef="#ctx0" brushRef="#br0" timeOffset="68452">6518 17377 1244 0,'0'0'0'0,"0"0"0"15,-18-13 0-15,18 13 5 0,0 0-5 0,-14-13 6 16,0-5-6-16,14 18 8 0,0 0-8 0,-13-15 8 16,12 3-8-16,1 12 28 0,0 0-28 0,-4-13 29 15,-1 5-29-15,5 8 32 0,0 0-32 0,-4-9 33 16,8 1-33-16,-4 8 38 0,0 0-38 0,0-7 39 15,0 7-39-15,0 0 48 0,0 0-48 0,0 0 49 0,9 0-49 16,-9 0 49-16,0 0-49 0,5 7 49 0,0 6-49 16,-5-13 42-16,0 0-42 0,9 25 43 0,-5 9-43 15,-4-34 38-15,0 0-38 0,8 45 38 0,3 14-38 16,-11-59 38-16,0 0-38 0,12 62 39 0,6 6-39 16,-18-68 32-16,0 0-32 0,19 60 33 0,8-13-33 15,-27-47 27-15,0 0-27 0,26 42 27 0,2 1-27 0,-28-43 23 16,0 0-23-16,27 47 23 0,-4 3-23 15,-23-50 18-15,0 0-18 0,14 50 18 0,0-7-18 0,-14-43 19 16,0 0-19-16,12 47 19 0,-3 5-19 0,-9-52 16 0,0 0-16 16,9 45 16-16,0-16-16 0,-9-29 15 0,0 0-15 15,14 21 16-15,4-5-16 0,-18-16 13 0,0 0-13 16,17 14 14-16,-1-1-14 0,-16-13 12 0,0 0-12 16,16 16 13-16,3-4-13 0,-19-12 11 0,0 0-11 15,22 9 11-15,1-4-11 0,-23-5 10 0,0 0-10 16,19 2 10-16,2-8-10 0,-21 6 9 0,0 0-9 15,27-8 10-15,4-6-10 0,-31 14 7 0,0 0-7 16,32-16 8-16,0 1-8 0,-32 15 5 0,0 0-5 0,32-14 5 16,-6 4-5-16,-26 10 3 0,0 0-3 0,19-14 3 15,-6-7-3-15,-13 21 0 0,0 0 0 0,5-26 1 16,-5 0-1-16,0 26 0 0,0 0 0 0,-3-24 0 16,-3 1 0-16,1 1-1703 0</inkml:trace>
  <inkml:trace contextRef="#ctx0" brushRef="#br0" timeOffset="68835.48">6435 17923 1003 0,'0'0'0'0,"0"0"73"16,0 0-73-16,-13 9 73 0,10-2-73 0,3-7 29 15,0 0-29-15,0 0 30 0,3 10-30 0,-3-10 76 0,0 0-76 16,6 6 77-16,11-1-77 0,-17-5 74 0,0 0-74 16,32 5 74-16,17 2-74 0,-49-7 66 0,0 0-66 15,60-2 67-15,16-13-67 0,-76 15 60 0,0 0-60 16,76-19 61-16,-4-2-61 0,-72 21 57 0,0 0-57 15,73-21 58-15,-6 0-58 0,-67 21 42 0,0 0-42 16,60-15 42-16,-16 4-42 0,-44 11 37 0,0 0-37 16,37-7 38-16,-9 0-38 0,-28 7 32 0,0 0-32 15,21-5 32-15,-8 3-32 0,-13 2 23 0,0 0-23 0,7-1 24 16,-7 1-24-16,0 0 14 0,0 0-14 0,0 0 14 16,0 0-14-16,0 0 8 0,0 0-8 0,0 0 9 15,-7 7-9-15,0 0-1585 0</inkml:trace>
  <inkml:trace contextRef="#ctx0" brushRef="#br0" timeOffset="78602.06">15295 8921 740 0,'0'0'0'0,"0"0"0"0,0 0 0 0,0 0 10 15,0 0-10-15,0 0 10 0,0 0-10 16,0 0 28-16,0 0-28 0,0 28 28 0,5-1-28 0,-5-27 35 15,0 0-35-15,5 37 35 0,2 6-35 0,-7-43 23 16,0 0-23-16,6 54 24 0,-3 6-24 0,-3-60 18 0,0 0-18 16,5 68 18-16,1 3-18 0,-6-71 13 0,0 0-13 15,5 83 13-15,2 15-13 0,-7-98 11 0,0 0-11 16,2 116 11-16,5 0-11 0,-7-116 8 0,0 0-8 16,9 130 9-16,10 12-9 0,-19-142 8 0,0 0-8 15,28 152 8-15,6 16-8 0,-34-168 6 0,0 0-6 16,39 180 7-16,8 16-7 0,-47-196 7 0,0 0-7 0,50 209 8 15,-1 4-8-15,-49-213 4 0,0 0-4 0,46 232 5 16,-14 14-5-16,-32-246 2 0,0 0-2 0,28 254 3 16,-7 0-3-16,-21-254 1 0,0 0-1 0,18 262 2 15,-8 9-2-15,-10-271 0 0,0 0 0 0,13 277 0 16,-5 9 0-16,-8-286 0 0,0 0 0 0,15 289 1 16,4 7-1-16,-19-296 1 0,0 0-1 0,21 290 1 15,-1-2-1-15,-20-288 1 0,0 0-1 0,21 296 2 0,2 15-2 16,-23-311 3-16,0 0-3 0,14 310 4 0,-9 1-4 15,-5-311 10-15,0 0-10 0,-5 312 10 0,-9 6-10 16,14-318 18-16,0 0-18 0,-14 315 19 0,-4 0-19 16,18-315 22-16,0 0-22 0,-14 300 22 0,8-27-22 15,6-273 24-15,0 0-24 0,6 260 24 0,8-16-24 16,-14-244 21-16,0 0-21 0,18 219 22 0,4-23-22 16,-22-196 20-16,0 0-20 0,23 185 20 0,-9-8-2 15,-1-53 1-15,-3 101-19 16</inkml:trace>
  <inkml:trace contextRef="#ctx0" brushRef="#br0" timeOffset="80219.57">16581 8931 1054 0,'0'0'0'0,"0"0"0"0,0 0 0 16,0 0 31-16,0 0-31 0,7 25 31 0,-4-8-31 15,-3-17 72-15,0 0-72 0,5 36 72 0,2 28-72 16,-7-64 71-16,0 0-71 0,11 73 72 0,3 5-72 0,-14-78 45 15,0 0-45-15,14 79 46 0,2-1-46 0,-16-78 29 16,0 0-29-16,23 80 30 0,0 6-30 0,-23-86 22 16,0 0-22-16,26 84 22 0,-1-27-22 0,-25-57 19 15,0 0-19-15,27 45 19 0,3-14-19 0,-30-31 15 16,0 0-15-16,26 21 16 0,-1-11-16 0,-25-10 15 16,0 0-15-16,26-2 15 0,6-12-15 0,-32 14 11 0,0 0-11 15,26-26 12-15,-8-12-12 0,-4-3-1230 0</inkml:trace>
  <inkml:trace contextRef="#ctx0" brushRef="#br0" timeOffset="80419.39">16418 9546 1166 0,'0'0'0'0,"0"0"0"15,0 0 0-15,0 0 6 0,0 0-6 0,18-12 6 16,12-9-6-16,-30 21 9 0,0 0-9 0,48-21 9 15,10-3-9-15,-58 24 33 0,0 0-33 0,69-24 33 16,-2 1-33-16,-67 23 28 0,0 0-28 0,77-17 28 0,6 6-28 16,-83 11 24-16,0 0-24 0,88-13 24 0,-10-15-24 15,-2 4-965-15</inkml:trace>
  <inkml:trace contextRef="#ctx0" brushRef="#br0" timeOffset="80936.38">17522 9525 897 0,'0'0'0'0,"0"0"0"16,-10-19 0-16,10 19 11 0,0 0-11 0,-14-14 12 15,-2 4-12-15,16 10 43 0,0 0-43 0,-23-4 44 16,-11 8-44-16,34-4 66 0,0 0-66 0,-35 12 66 0,-2 16-66 16,37-28 42-16,0 0-42 0,-26 29 43 0,-1 4-43 15,27-33 24-15,0 0-24 0,-14 36 24 0,7 1-24 16,7-37 25-16,0 0-25 0,4 34 26 0,8-13-26 16,-12-21 24-16,0 0-24 0,28 19 24 0,13-2-24 15,-41-17 19-15,0 0-19 0,47 19 19 0,-1 2-19 16,-46-21 18-16,0 0-18 0,37 24 18 0,-10-3-18 15,-27-21 15-15,0 0-15 0,9 28 15 0,-15 3-15 16,6-31 19-16,0 0-19 0,-26 41 19 0,-22 8-19 0,48-49 20 16,0 0-20-16,-51 41 21 0,-4-8-21 0,55-33 15 15,0 0-15-15,-40 25 16 0,13-13-16 0,27-12 5 0,0 0-5 16,-14-6 5-16,14-14-5 0,-3-5-1137 0</inkml:trace>
  <inkml:trace contextRef="#ctx0" brushRef="#br0" timeOffset="81651.92">17662 9572 1009 0,'0'0'0'0,"3"7"0"16,1 12 0-16,-4-19 19 0,0 0-19 0,5 27 20 16,4 6-20-16,-9-33 63 0,0 0-63 0,5 33 63 15,4-7-63-15,-9-26 51 0,0 0-51 0,9 26 52 16,9 3-52-16,-18-29 38 0,0 0-38 0,17 25 38 15,-3-10-38-15,-14-15 31 0,0 0-31 0,14 7 32 16,4-10-32-16,-18 3 28 0,0 0-28 0,25-11 28 16,5-6-28-16,-30 17 28 0,0 0-28 0,26-28 29 0,-6-5-29 15,-20 33 27-15,0 0-27 0,15-39 27 0,-2-6-27 16,-13 45 23-16,0 0-23 0,9-49 24 16,-2 6-24-16,-7 43 28 0,0 0-28 0,1-23 29 0,3 32-29 15,-4-9 32-15,0 0-32 0,5 33 33 0,4 15-33 16,-9-48 36-16,0 0-36 0,12 56 36 0,6 4-36 15,-18-60 32-15,0 0-32 0,19 73 32 0,10 17-32 0,-29-90 32 16,0 0-32-16,26 97 32 0,-5-7-32 0,-21-90 29 16,0 0-29-16,6 92 29 0,-12 5-29 0,6-97 16 15,0 0-16-15,-21 91 16 0,-9-16-16 0,30-75 9 16,0 0-9-16,-35 59 10 0,0-18-10 0,35-41 8 16,0 0-8-16,-37 17 8 0,7-20-8 0,30 3 3 0,0 0-3 15,-25-26 3-15,4-26-3 0,21 52 3 0,0 0-3 16,-14-66 3-16,5-8-3 0,9 74 2 0,0 0-2 15,9-75 3-15,19 3-3 0,-28 72 2 0,0 0-2 16,39-69 2-16,12-6-2 0,-51 75 2 0,0 0-2 0,54-69 3 16,-1 10-3-16,-53 59 2 0,0 0-2 0,46-52 3 15,-9 7-3-15,-37 45 2 0,0 0-2 0,32-41 2 16,-7-1-2-16,-25 42 2 0,0 0-2 0,19-41 2 16,-7-3-2-16,-12 44 4 0,0 0-4 0,6-45 4 15,-6 0-4-15,0 45 6 0,0 0-6 0,-4-33 7 16,4 18-7-16,0 15 7 0,0 0-7 0,-2-9 7 15,-5 8-7-15,7 1 11 0,0 0-11 0,-3 12 11 16,6 19-11-16,-3-31 11 0,0 0-11 0,16 36 11 16,18 2-11-16,-34-38 10 0,0 0-10 0,47 35 11 0,13-8-11 15,-60-27 8-15,0 0-8 0,59 26 9 0,-5-1-9 16,-54-25 7-16,0 0-7 0,41 22 7 0,-20-1-7 16,-21-21 6-16,0 0-6 0,2 19 7 0,-16 10-7 15,14-29 5-15,0 0-5 0,-37 28 6 0,-23-7-6 16,60-21 4-16,0 0-4 0,-71 14 5 0,-6-9-5 15,77-5 2-15,0 0-2 0,-68 2 2 0,26-6-2 16,42 4-2-16,0 0 2 0,-25-17-1 0,8-14 1 16,3 1-1651-16</inkml:trace>
  <inkml:trace contextRef="#ctx0" brushRef="#br0" timeOffset="82652.78">17085 8604 427 0,'0'0'0'0,"0"0"0"0,0 0 0 0,0 0 82 16,0 0-82-16,18-8 82 0,-18 8-82 0,0 0 29 0,0 0-29 16,8-7 29-16,1-2-29 0,-9 9 44 15,0 0-44-15,16-9 44 0,7 6-44 0,-23 3 47 16,0 0-47-16,18-3 47 0,-2 3-47 0,-16 0 51 0,0 0-51 15,15 5 51-15,1 5-51 0,-16-10 62 0,0 0-62 16,9 24 63-16,-11 13-63 0,2-37 64 0,0 0-64 16,-12 41 64-16,-2-1-64 0,14-40 60 0,0 0-60 0,-18 33 61 15,1 0-61-15,17-33 55 0,0 0-55 16,-14 26 55-16,3-9-55 0,11-17 48 0,0 0-48 0,-7 12 48 16,2-3-48-16,5-9 41 0,0 0-41 0,-4 8 41 15,4-1-41-15,0-7 34 0,0 0-34 0,12 4 34 16,20-4-34-16,-32 0 27 0,0 0-27 0,46-4 27 15,23-4-27-15,-69 8 23 0,0 0-23 0,81-16 23 16,14-8-23-16,-95 24 12 0,0 0-12 0,90-24 13 16,-17-6-13-16,1 3-1281 0</inkml:trace>
  <inkml:trace contextRef="#ctx0" brushRef="#br0" timeOffset="83084.13">18909 9319 1087 0,'0'0'0'0,"0"0"0"16,9 14 0-16,-9-14 89 0,0 0-89 0,9 10 90 16,3-5-90-16,-12-5 89 0,0 0-89 0,23-1 90 15,16-3-90-15,-39 4 67 0,0 0-67 0,45-7 68 16,1-1-68-16,-46 8 34 0,0 0-34 0,43-12 35 16,-5 5-35-16,-38 7 18 0,0 0-18 0,23-2 18 0,-8 2-18 15,-1 0-1204-15</inkml:trace>
  <inkml:trace contextRef="#ctx0" brushRef="#br0" timeOffset="83234.08">18985 9482 1009 0,'0'0'0'0,"0"0"0"0,7 12 0 16,-7-12 8-16,0 0-8 0,5 7 9 0,2-4-9 0,-7-3 15 16,0 0-15-16,20 0 16 0,18-3-16 0,-38 3 0 15,0 0 0-15,52-4 1 0,7-4-1 0,-59 8-3 16,0 0 3-16,60-16-3 0,-1-12 3 0,-1 2-729 0</inkml:trace>
  <inkml:trace contextRef="#ctx0" brushRef="#br0" timeOffset="84218.8">19860 8655 595 0,'0'0'0'16,"0"0"0"-16,0 0 0 0,0 0 1 0,0 0-1 16,5 22 2-16,-2 14-2 0,-3-36 3 0,0 0-3 0,4 45 3 15,0 4-3-15,-4-49 64 0,0 0-64 0,1 52 64 16,-1 5-64-16,0-57 76 0,0 0-76 0,2 73 77 15,2 23-77-15,-4-96 75 0,0 0-75 0,8 97 75 16,8-12-75-16,-16-85 69 0,0 0-69 0,21 76 69 16,2-6-69-16,-23-70 53 0,0 0-53 0,25 60 54 15,7-18-54-15,-32-42 43 0,0 0-43 0,37 31 44 16,5-19-44-16,-42-12 27 0,0 0-27 0,39 0 27 16,-7-19-27-16,-32 19 16 0,0 0-16 0,24-23 16 15,-8 1-16-15,-3 1-1030 0</inkml:trace>
  <inkml:trace contextRef="#ctx0" brushRef="#br0" timeOffset="84419.25">19710 9276 1065 0,'0'0'0'0,"0"0"0"0,7 8 0 0,-7-8 21 15,0 0-21-15,7 7 22 0,2-7-22 0,-9 0 53 16,0 0-53-16,23-7 54 0,21-3-54 0,-44 10 57 15,0 0-57-15,56-12 58 0,8-2-58 0,-64 14 34 0,0 0-34 16,75-14 34-16,21-5-34 0,-96 19 24 0,0 0-24 16,98-21 24-16,-11-3-24 0,3 0-1025 0</inkml:trace>
  <inkml:trace contextRef="#ctx0" brushRef="#br0" timeOffset="85352.22">20703 9406 673 0,'0'0'0'0,"0"0"0"0,0 0 0 0,0 0 68 16,0 0-68-16,0-18 68 0,-2 10-68 0,2 8 149 0,0 0-149 16,-9-9 150-16,-8-5-150 0,17 14 98 0,0 0-98 15,-23-10 99-15,-2 6-99 0,25 4 51 0,0 0-51 16,-27 5 51-16,-4 6-51 0,31-11 42 0,0 0-42 16,-29 17 42-16,8 7-42 0,21-24 33 0,0 0-33 0,-12 33 33 15,7 11-33-15,5-44 25 0,0 0-25 0,3 45 26 16,11-7-26-16,-14-38 20 0,0 0-20 0,30 34 20 15,14-8-20-15,-44-26 14 0,0 0-14 16,50 24 14-16,-3-5-14 0,-47-19 12 0,0 0-12 0,34 18 12 16,-13-6-12-16,-21-12 14 0,0 0-14 0,11 15 14 15,-11 6-14-15,0-21 14 0,0 0-14 0,-18 24 15 16,-21 1-15-16,39-25 13 0,0 0-13 0,-56 22 14 16,-17-6-14-16,73-16 12 0,0 0-12 0,-68 10 13 15,13-3-13-15,55-7 8 0,0 0-8 0,-32 0 8 16,22-5-8-16,1 1-1309 0</inkml:trace>
  <inkml:trace contextRef="#ctx0" brushRef="#br0" timeOffset="85635.82">20780 9599 964 0,'0'0'0'0,"0"16"0"0,0 24 0 0,0-40 51 16,0 0-51-16,2 40 51 0,3-11-51 0,-5-29 65 15,0 0-65-15,9 24 65 0,7-1-65 0,-16-23 45 16,0 0-45-16,16 17 46 0,-4-8-46 0,-12-9 19 16,0 0-19-16,20 0 19 0,10-7-19 0,-30 7 17 15,0 0-17-15,28-12 17 0,-7-6-17 0,-21 18 17 0,0 0-17 16,9-27 17-16,-9-15-17 0,0 42 19 0,0 0-19 16,-9-48 19-16,-10-6-19 0,19 54 21 0,0 0-21 15,-20-43 21-15,1 19-21 0,19 24 38 0,0 0-38 16,-21-7 39-16,-4 22-39 0,25-15 54 0,0 0-54 0,-25 28 55 15,6 5-55-15,19-33 40 0,0 0-40 0,-14 31 40 16,5-7-40-16,4-1-1245 0</inkml:trace>
  <inkml:trace contextRef="#ctx0" brushRef="#br0" timeOffset="86151.7">21138 9497 1367 0,'0'0'0'0,"0"0"0"0,-1 7 0 16,1-7 40-16,0 0-40 0,-7 21 41 0,-2 14-41 16,9-35 59-16,0 0-59 0,-9 43 59 0,0 0-59 15,9-43 51-15,0 0-51 0,-2 33 52 0,4-12-52 16,-2-21 28-16,0 0-28 0,7 15 29 0,2-1-29 16,-9-14 21-16,0 0-21 0,11 11 22 0,1-6-22 15,-12-5 19-15,0 0-19 0,11 2 19 0,6-4-19 16,-17 2 14-16,0 0-14 0,21-11 14 0,4-8-14 0,-25 19 14 15,0 0-14-15,25-31 14 0,-4-9-14 0,-21 40 12 16,0 0-12-16,16-46 13 0,-4-3-13 16,-12 49 14-16,0 0-14 0,9-40 15 0,-6 20-15 0,-3 20 13 15,0 0-13-15,0 0 14 0,16 33-14 0,-16-33 16 0,0 0-16 16,13 36 16-16,3 5-16 0,-16-41 14 0,0 0-14 16,17 40 14-16,4-5-14 0,-21-35 11 0,0 0-11 15,23 29 11-15,0-8-11 0,-23-21 10 0,0 0-10 16,20 16 10-16,-8-11-10 0,-12-5 8 0,0 0-8 15,18-2 8-15,5-7-8 0,-23 9 6 0,0 0-6 0,24-19 6 16,1-10-6-16,-25 29 7 0,0 0-7 0,18-40 8 16,5-12-8-16,-23 52 10 0,0 0-10 0,17-48 11 15,-3 5-11-15,-14 43 12 0,0 0-12 0,9-26 13 16,-5 10-13-16,-4 16 10 0,0 0-10 0,0 0 10 16,7-7-10-16,-7 7 10 0,0 0-10 0,5 14 10 15,11 19-10-15,-16-33 6 0,0 0-6 0,14 41 7 16,0 1-7-16,-14-42 4 0,0 0-4 0,12 34 4 15,-1-9-4-15,-11-25 1 0,0 0-1 0,12 14 2 16,6 1-2-16,-18-15 0 0,0 0 0 0,25 7 0 16,6-19 0-16,-1 2-1590 0</inkml:trace>
  <inkml:trace contextRef="#ctx0" brushRef="#br0" timeOffset="86501.45">22013 9297 1468 0,'0'0'0'0,"0"0"0"0,-8 19 0 16,8-19 21-16,0 0-21 0,-13 19 21 0,-6 1-21 0,19-20 54 16,0 0-54-16,-21 28 55 0,1 7-55 0,20-35 73 15,0 0-73-15,-12 46 74 0,7 12-74 0,5-58 49 0,0 0-49 16,5 57 49-16,12-9-49 0,-17-48 37 0,0 0-37 16,23 35 38-16,2-13-38 0,-25-22 29 0,0 0-29 15,25 14 30-15,3-5-30 0,-28-9 27 0,0 0-27 16,28 3 27-16,-3-6-27 0,-25 3 20 0,0 0-20 0,26-9 21 15,-3-8-21-15,-23 17 21 0,0 0-21 0,23-26 21 16,-5-7-21-16,-18 33 17 0,0 0-17 0,10-33 17 16,-2 5-17-16,-8 28 16 0,0 0-16 0,-4-10 17 15,-1 22-17-15,5-12 14 0,0 0-14 0,-11 28 14 16,-1 12-14-16,12-40 12 0,0 0-12 0,-9 39 13 16,9-2-13-16,0-37 11 0,0 0-11 0,9 24 11 15,14-14-11-15,-23-10 7 0,0 0-7 0,42-1 8 16,23-12-8-16,-65 13 3 0,0 0-3 0,71-27 3 15,-2-22-3-15,-1 4-1664 0</inkml:trace>
  <inkml:trace contextRef="#ctx0" brushRef="#br0" timeOffset="87069.25">20154 8258 751 0,'0'0'0'0,"0"0"0"0,0 0 0 16,0 0-1-16,0 0 1 0,27-15 0 0,-10 6 0 15,-17 9-1-15,0 0 1 0,23-9 0 0,2 6 0 16,-25 3 28-16,0 0-28 0,28 7 28 0,0 5-28 16,-28-12 85-16,0 0-85 0,22 21 85 0,-12 15-85 15,-10-36 97-15,0 0-97 0,2 40 97 0,-7-4-97 16,5-36 75-16,0 0-75 0,-7 26 75 0,3-3-75 15,4-23 66-15,0 0-66 0,0 12 66 0,2 0-66 0,-2-12 48 16,0 0-48-16,17 3 49 0,22-1-49 0,-39-2 37 16,0 0-37-16,58-3 38 0,24-11-38 0,-82 14 26 15,0 0-26-15,95-21 27 0,5-7-27 0,-100 28 4 16,0 0-4-16,99-36 4 0,-9-4-4 0,0 2-1203 0</inkml:trace>
  <inkml:trace contextRef="#ctx0" brushRef="#br0" timeOffset="87557.34">22828 9303 953 0,'0'0'0'0,"0"0"0"0,0 0 0 0,0 0 96 16,0 0-96-16,0 0 97 0,13 20-97 0,-13-20 100 15,0 0-100-15,10 1 101 0,17 3-101 0,-27-4 66 16,0 0-66-16,35 3 66 0,14-1-66 0,-49-2 48 0,0 0-48 15,59-2 49-15,9-1-49 0,-68 3 35 0,0 0-35 16,69-5 35-16,2-2-35 0,-71 7 42 0,0 0-42 16,58-6 42-16,-21 5-42 0,-37 1 32 0,0 0-32 0,25-2 32 15,-6-2-32-15,-19 4 13 0,0 0-13 0,9-17 14 16,-2-11-14-16,0 1-1306 0</inkml:trace>
  <inkml:trace contextRef="#ctx0" brushRef="#br0" timeOffset="87736.42">23040 9146 1379 0,'0'0'0'0,"-2"5"0"0,-5 14 0 15,7-19 26-15,0 0-26 0,-9 28 27 0,2 5-27 16,7-33 34-16,0 0-34 0,2 36 35 0,7 4-35 16,-9-40 77-16,0 0-77 0,12 36 78 0,2 2-78 15,-14-38 51-15,0 0-51 0,21 37 51 0,8 1-51 16,-29-38 45-16,0 0-45 0,33 38 46 0,1-2-46 15,3 1-1327-15</inkml:trace>
  <inkml:trace contextRef="#ctx0" brushRef="#br0" timeOffset="88236.4">24059 8729 404 0,'0'0'0'0,"0"0"0"0,0-19 0 16,0 19 89-16,0 0-89 0,0-17 89 0,0 6-89 15,0 11 99-15,0 0-99 0,0 0 100 0,4-5-100 16,-4 5 86-16,0 0-86 0,7 12 87 0,5 28-87 15,-12-40 66-15,0 0-66 0,16 54 67 0,7 6-67 16,-23-60 51-16,0 0-51 0,23 69 51 0,0 14-51 16,-23-83 49-16,0 0-49 0,23 90 49 0,2-1-49 0,-25-89 44 15,0 0-44-15,31 84 45 0,5-11-45 16,-36-73 45-16,0 0-45 0,35 61 46 0,-2-13-46 0,-33-48 53 16,0 0-53-16,34 38 54 0,-8-3-54 0,-26-35 32 15,0 0-32-15,32 15 32 0,5-21-32 0,-37 6 21 16,0 0-21-16,34-19 22 0,-13-6-22 0,0 1-1201 0</inkml:trace>
  <inkml:trace contextRef="#ctx0" brushRef="#br0" timeOffset="91202.95">24419 8224 953 0,'0'0'0'0,"0"0"0"15,16-18 0-15,-16 18 34 0,0 0-34 0,13-12 35 16,-1 4-35-16,-12 8 55 0,0 0-55 0,17-4 56 16,15 4-56-16,-32 0 78 0,0 0-78 0,30 10 79 15,-7 11-79-15,-23-21 56 0,0 0-56 0,9 31 56 16,-14 7-56-16,5-38 37 0,0 0-37 0,-14 40 38 15,-8 0-38-15,22-40 27 0,0 0-27 0,-17 33 27 0,10-9-27 16,7-24 27-16,0 0-27 0,-2 12 28 0,4-5-28 16,-2-7 23-16,0 0-23 0,24 0 23 0,36-3-23 15,-60 3 18-15,0 0-18 0,74-11 19 0,8-11-19 16,-82 22 13-16,0 0-13 0,90-28 14 0,5-8-14 16,-2-1-1212-16</inkml:trace>
  <inkml:trace contextRef="#ctx0" brushRef="#br0" timeOffset="91820.8">27037 9170 886 0,'0'0'0'16,"0"0"0"-16,0 0 0 0,0 0 12 0,0 0-12 15,0 0 13-15,0 0-13 0,0 0 89 0,0 0-89 16,0 0 89-16,49-12-89 0,-49 12 106 0,0 0-106 15,46-7 107-15,12 5-107 0,-58 2 76 0,0 0-76 0,69-3 77 16,12-2-77-16,-81 5 32 0,0 0-32 0,80-4 33 16,-12 1-33-16,-68 3 43 0,0 0-43 0,57-4 44 15,-20-1-44-15,-37 5 34 0,0 0-34 0,32-10 34 16,-8-2-34-16,-24 12 27 0,0 0-27 0,16-12 28 16,-7 3-28-16,0 0-1238 0</inkml:trace>
  <inkml:trace contextRef="#ctx0" brushRef="#br0" timeOffset="92001.42">27305 8909 1233 0,'0'0'0'0,"0"0"0"0,0 10 0 16,0-10 27-16,0 0-27 0,0 21 27 0,0 10-27 16,0-31 61-16,0 0-61 0,4 49 62 0,6 13-62 15,-10-62 52-15,0 0-52 0,14 67 52 0,11-1-52 16,-25-66 38-16,0 0-38 0,28 61 39 0,4-9-39 15,-32-52 21-15,0 0-21 0,37 48 21 0,5-11-21 0,1 2-1165 16</inkml:trace>
  <inkml:trace contextRef="#ctx0" brushRef="#br0" timeOffset="92418.9">28480 8592 785 0,'0'0'0'0,"0"-10"0"16,2-16 0-16,-2 26 81 0,0 0-81 0,3-28 82 15,1 9-82-15,-4 19 102 0,0 0-102 0,3-10 102 0,-3 10-102 16,0 0 73-16,0 0-73 0,7 5 73 0,-3 16-73 16,-4-21 53-16,0 0-53 0,0 45 53 0,-2 29-53 15,2-74 44-15,0 0-44 0,-4 87 44 0,-1 8-44 16,5-95 48-16,0 0-48 0,-3 102 48 0,6 10-48 16,-3-112 44-16,0 0-44 0,9 109 45 0,7-12-45 15,-16-97 40-15,0 0-40 0,21 85 40 0,7-19-40 16,-28-66 36-16,0 0-36 0,34 47 37 0,5-18-37 0,-39-29 28 15,0 0-28-15,49 12 29 0,11-17-29 0,-60 5 17 16,0 0-17-16,62-16 18 0,-6-11-18 0,-56 27 7 16,0 0-7-16,51-40 8 0,-7-14-8 0,-1 2-1393 15</inkml:trace>
  <inkml:trace contextRef="#ctx0" brushRef="#br0" timeOffset="92587.62">28296 9163 1233 0,'0'0'0'0,"0"0"0"16,11 2 0-16,-11-2 14 0,0 0-14 0,21-2 14 15,16-3-14-15,-37 5 19 0,0 0-19 0,57-17 20 16,22-7-20-16,-79 24 44 0,0 0-44 0,97-25 45 16,12 6-45-16,-109 19 32 0,0 0-32 0,117-20 33 15,1 1-33-15,-2 1-1031 0</inkml:trace>
  <inkml:trace contextRef="#ctx0" brushRef="#br0" timeOffset="93252.63">29367 9388 774 0,'0'0'0'15,"0"0"0"-15,4 5 0 0,-4-5 68 0,0 0-68 16,8 16 68-16,10 19-68 0,-18-35 104 0,0 0-104 0,18 45 104 16,-6 12-104-16,-12-57 81 0,0 0-81 0,7 53 82 15,-3-4-82-15,-4-49 56 0,0 0-56 0,-2 40 57 16,-9-13-57-16,11-27 46 0,0 0-46 0,-14 18 47 16,2-11-47-16,12-7 36 0,0 0-36 0,-9-7 37 15,5-11-37-15,4 18 50 0,0 0-50 0,4-29 50 16,7-13-50-16,-11 42 46 0,0 0-46 0,17-50 46 15,8-10-46-15,-25 60 40 0,0 0-40 0,28-56 41 16,0 22-41-16,-28 34 34 0,0 0-34 0,27-19 35 0,-8 10-35 16,-19 9 22-16,0 0-22 0,23 9 23 0,9 24-23 15,-32-33 17-15,0 0-17 0,28 45 18 0,-9 10-18 16,-19-55 12-16,0 0-12 0,16 48 13 0,-3-11-13 16,-13-37 10-16,0 0-10 0,8 20 11 0,-2-4-11 15,-6-16 9-15,0 0-9 0,5 9 10 0,2-9-10 16,-7 0 9-16,0 0-9 0,12-12 9 0,10-18-9 15,-22 30 10-15,0 0-10 0,23-40 11 0,-4-12-11 0,-19 52 10 16,0 0-10-16,23-53 10 0,5 4-10 0,-28 49 9 16,0 0-9-16,25-34 10 0,-11 16-10 0,-14 18 8 15,0 0-8-15,25-5 8 0,24 10-8 0,-49-5 7 16,0 0-7-16,53 16 8 0,-11 12-8 0,-42-28 6 16,0 0-6-16,34 38 6 0,-8 14-6 0,-26-52 5 0,0 0-5 15,20 52 5-15,-12-2-5 16,-8-50 0-16,0 0 0 0,6 36 0 0,-3-12 0 0,-3-24-2 0,0 0 2 15,4 14-1-15,-1-7 1 0,1 0-1572 0</inkml:trace>
  <inkml:trace contextRef="#ctx0" brushRef="#br0" timeOffset="93602.31">30443 9368 1311 0,'0'0'0'0,"0"0"0"16,-23 0 0-16,23 0 28 0,0 0-28 0,-23 1 29 15,-7 10-29-15,30-11 58 0,0 0-58 0,-30 17 58 16,2 14-58-16,28-31 54 0,0 0-54 0,-21 38 55 16,3 11-55-16,18-49 45 0,0 0-45 0,-10 48 46 15,8-5-46-15,2-43 37 0,0 0-37 0,2 31 38 0,1-17-38 16,-3-14 32-16,0 0-32 0,7 7 33 0,4-5-33 16,-11-2 24-16,0 0-24 0,19-10 25 0,18-13-25 15,-37 23 23-15,0 0-23 0,41-33 24 0,-2-8-24 16,-39 41 20-16,0 0-20 0,31-44 21 0,-8 8-21 15,-23 36 19-15,0 0-19 0,16-29 19 0,-7 15-19 16,-9 14 18-16,0 0-18 0,0 0 18 0,10 14-18 16,-10-14 15-16,0 0-15 0,8 29 16 0,2 13-16 0,-10-42 13 15,0 0-13-15,16 46 14 0,2 1-14 0,-18-47 10 16,0 0-10-16,21 38 10 0,-4-10-10 0,-17-28 4 16,0 0-4-16,15 19 4 0,-3-7-4 0,-12-12 0 15,0 0 0-15,14 7 0 0,4-9 0 0,-1 0-1531 0</inkml:trace>
  <inkml:trace contextRef="#ctx0" brushRef="#br0" timeOffset="93836.58">30810 9098 1233 0,'0'0'0'0,"0"0"0"16,-2-21 0-16,2 21-2 0,0 0 2 0,-5-16-1 16,5 16 1-16,0 0-10 0,0 0 10 0,-11 4-10 15,2 16 10-15,9-20 12 0,0 0-12 0,-8 32 12 16,2 14-12-16,6-46 50 0,0 0-50 0,0 56 51 15,6-1-51-15,-6-55 77 0,0 0-77 0,8 57 77 16,5 4-77-16,-13-61 83 0,0 0-83 0,14 60 84 16,0 10-84-16,-14-70 69 0,0 0-69 0,25 60 69 15,8-15-69-15,-33-45 54 0,0 0-54 0,32 28 54 0,-9-13-54 16,-23-15 34-16,0 0-34 0,23 6 35 0,7-12-35 16,-30 6 14-16,0 0-14 0,30-19 14 0,-7-14-14 15,0-1-1440-15</inkml:trace>
  <inkml:trace contextRef="#ctx0" brushRef="#br0" timeOffset="93983.16">30739 9413 1423 0,'0'0'0'0,"0"0"0"0,0 0 0 0,0 0 34 16,0 0-34-16,7-6 35 0,-7 6-35 0,0 0 30 0,0 0-30 15,18-3 31-15,14-1-31 0,-32 4 1 0,0 0-1 16,40-5 1-16,11-9-1 0,1 1-1107 0</inkml:trace>
  <inkml:trace contextRef="#ctx0" brushRef="#br0" timeOffset="94685.34">29535 8052 886 0,'0'0'0'0,"0"0"0"16,19-12 0-16,-19 12 12 0,0 0-12 0,14-8 13 16,-5 2-13-16,-9 6 30 0,0 0-30 0,21-3 30 15,25-4-30-15,-46 7 26 0,0 0-26 0,42-4 27 16,-21 4-27-16,-21 0 29 0,0 0-29 0,16 7 29 16,2 9-29-16,-18-16 32 0,0 0-32 0,12 21 32 0,-12 8-32 15,0-29 38-15,0 0-38 0,-7 35 38 0,-3 5-38 16,10-40 37-16,0 0-37 0,-11 38 37 0,2 0-37 15,9-38 32-15,0 0-32 0,4 33 33 0,17-7-33 16,-21-26 24-16,0 0-24 0,48 13 24 0,36-11-24 16,-84-2 19-16,0 0-19 0,111-9 19 0,25-15-19 0,-136 24 15 15,0 0-15-15,154-21 15 0,13 8-15 0,1-1-1048 16</inkml:trace>
  <inkml:trace contextRef="#ctx0" brushRef="#br0" timeOffset="95252.51">24836 11790 998 0,'0'0'0'16,"0"0"0"-16,0 0 0 0,0 0 50 0,0 0-50 15,24 5 50-15,-6-3-50 0,-18-2 101 0,0 0-101 0,35-2 102 16,32-3-102-16,-67 5 81 0,0 0-81 16,74-5 82-16,11 3-82 0,-85 2 44 0,0 0-44 15,85-3 44-15,-2-4-44 0,-83 7 31 0,0 0-31 0,79-10 31 16,-10-4-31-16,-69 14 7 0,0 0-7 0,51-14 8 15,-25 5-8-15,3 1-1162 0</inkml:trace>
  <inkml:trace contextRef="#ctx0" brushRef="#br0" timeOffset="95451.53">25088 11481 1177 0,'0'0'0'0,"0"0"0"0,-13 5 0 16,13-5 29-16,0 0-29 0,-8 10 30 0,6 2-30 15,2-12 58-15,0 0-58 0,5 24 59 0,9 18-59 16,-14-42 47-16,0 0-47 0,21 52 47 0,8 10-47 16,-29-62 33-16,0 0-33 0,31 68 33 0,3 3-33 15,-34-71 33-15,0 0-33 0,33 65 33 0,-1-9-33 16,-32-56 29-16,0 0-29 0,30 53 30 0,5-4-30 16,1-4-1169-16</inkml:trace>
  <inkml:trace contextRef="#ctx0" brushRef="#br0" timeOffset="95885.23">26834 10948 707 0,'0'0'0'0,"0"-9"0"16,0-12 0-16,0 21 7 0,0 0-7 15,2-19 8-15,0 3-8 0,-2 16 36 0,0 0-36 0,3-8 37 0,-3 8-37 16,0 0 45-16,0 0-45 0,9 12 46 0,0 24-46 15,-9-36 47-15,0 0-47 0,10 52 48 0,3 12-48 16,-13-64 55-16,0 0-55 0,12 78 55 0,-1 14-55 16,-11-92 59-16,0 0-59 0,12 102 60 0,0 0-60 15,-12-102 62-15,0 0-62 0,18 104 62 0,5 0-62 16,-23-104 56-16,0 0-56 0,28 97 56 0,4-20-56 16,-32-77 52-16,0 0-52 0,26 56 53 0,-12-25-53 0,-14-31 40 15,0 0-40-15,25 16 40 0,21-6-40 0,-46-10 30 16,0 0-30-16,55-2 31 0,-1-15-31 0,-54 17 20 0,0 0-20 15,46-33 20-15,-14-15-20 0,0-1-1239 0</inkml:trace>
  <inkml:trace contextRef="#ctx0" brushRef="#br0" timeOffset="96039.43">26614 11548 1009 0,'0'0'0'0,"10"-3"0"15,15-6 0-15,-25 9-1 0,0 0 1 0,47-10-1 16,28-3 1-16,-75 13-7 0,0 0 7 0,84-12-7 16,11-2 7-16,-95 14-24 0,0 0 24 0,105-17-24 15,4-5 24-15,2-1-649 0</inkml:trace>
  <inkml:trace contextRef="#ctx0" brushRef="#br0" timeOffset="96618.89">28065 11943 1143 0,'0'0'0'15,"-7"0"0"-15,-7 0 0 0,14 0 20 0,0 0-20 16,-21 1 21-16,-7 1-21 0,28-2 58 0,0 0-58 16,-34 7 59-16,-3 7-59 0,37-14 50 0,0 0-50 0,-35 19 50 15,1 3-50-15,34-22 27 0,0 0-27 0,-28 30 28 16,10 6-28-16,18-36 19 0,0 0-19 0,-8 42 20 15,6 13-20-15,2-55 13 0,0 0-13 0,3 45 14 16,1-21-14-16,-4-24 9 0,0 0-9 0,12 12 10 16,15-5-10-16,-27-7 7 0,0 0-7 0,35-14 8 15,7-27-8-15,-42 41 4 0,0 0-4 0,44-55 5 16,-5-4-5-16,-39 59 4 0,0 0-4 0,30-59 5 16,-5-5-5-16,-25 64 8 0,0 0-8 0,14-71 9 15,-12-12-9-15,-2 83 18 0,0 0-18 0,-4-87 18 16,-5 6-18-16,9 81 27 0,0 0-27 0,-10-71 27 0,-1 5-27 15,11 66 28-15,0 0-28 0,-10-55 28 0,-1 15-28 16,11 40 30-16,0 0-30 0,-9-24 30 0,1 19-30 16,8 5 25-16,0 0-25 0,-9 15 26 0,-2 22-26 15,11-37 20-15,0 0-20 0,-7 46 20 0,9 10-20 16,-2-56 18-16,0 0-18 0,9 64 19 0,8 8-19 16,-17-72 13-16,0 0-13 0,23 76 14 0,4-1-14 15,-27-75 11-15,0 0-11 0,31 62 12 0,6-13-12 0,-37-49 10 16,0 0-10-16,39 41 10 0,4 1-10 0,1 1-1437 15</inkml:trace>
  <inkml:trace contextRef="#ctx0" brushRef="#br0" timeOffset="96886.72">28439 11977 1211 0,'0'0'0'16,"0"0"0"-16,5 7 0 0,-5-7 34 0,0 0-34 15,0 0 34-15,9 5-34 0,-9-5 68 0,0 0-68 16,0 0 68-16,18-8-68 0,-18 8 83 0,0 0-83 0,18-11 84 15,5-6-84-15,-23 17 55 0,0 0-55 0,17-23 56 16,-6-2-56-16,-11 25 40 0,0 0-40 0,-2-28 40 16,-12-5-40-16,14 33 34 0,0 0-34 0,-20-24 34 15,1 12-34-15,19 12 35 0,0 0-35 0,-21 0 35 16,-2 17-35-16,23-17 31 0,0 0-31 0,-23 28 31 16,5 13-31-16,18-41 25 0,0 0-25 0,-8 47 26 15,11-6-26-15,-3-41 18 0,0 0-18 0,18 40 18 16,15 0-18-16,-33-40 14 0,0 0-14 0,55 26 15 0,26-7-15 15,-81-19 10-15,0 0-10 0,86 12 11 0,-4-7-11 16,1 0-1523-16</inkml:trace>
  <inkml:trace contextRef="#ctx0" brushRef="#br0" timeOffset="97257.55">28938 11486 830 0,'0'0'0'0,"0"0"0"15,-7 12 0-15,7-12 42 0,0 0-42 0,-3 19 43 16,3 9-43-16,0-28 44 0,0 0-44 0,3 41 44 16,1 16-44-16,-4-57 43 0,0 0-43 0,5 68 44 15,7 8-44-15,-12-76 28 0,0 0-28 0,16 73 29 16,-2-11-29-16,-14-62 19 0,0 0-19 0,16 55 20 15,-3-12-20-15,-13-43 30 0,0 0-30 0,10 37 30 16,1-11-30-16,-1-2-875 0</inkml:trace>
  <inkml:trace contextRef="#ctx0" brushRef="#br0" timeOffset="97571.84">28847 11858 1020 0,'0'0'0'0,"0"0"0"0,3 10 0 0,-3-10 24 15,0 0-24-15,0 0 25 0,9 7-25 0,-9-7 48 16,0 0-48-16,26-2 48 0,31-1-48 0,-57 3 54 0,0 0-54 16,70-9 55-16,15-6-55 0,-85 15 22 15,0 0-22-15,87-19 22 0,-12-6-22 0,-75 25 16 0,0 0-16 16,71-27 16-16,-9-6-16 0,-62 33 13 0,0 0-13 16,49-31 13-16,-19 3-13 0,-30 28 21 0,0 0-21 15,16-21 21-15,-11 2-21 0,-5 19 33 0,0 0-33 16,-7-10 33-16,-12 6-33 0,19 4 37 0,0 0-37 15,-23 9 38-15,-4 7-38 0,27-16 34 0,0 0-34 0,-26 32 34 16,3 13-34-16,23-45 33 0,0 0-33 0,-14 58 34 16,7 2-34-16,7-60 27 0,0 0-27 0,5 56 27 15,9-17-27-15,-14-39 23 0,0 0-23 0,23 33 23 16,7-9-23-16,-30-24 18 0,0 0-18 0,41 21 19 16,13 3-19-16,3 1-1314 0</inkml:trace>
  <inkml:trace contextRef="#ctx0" brushRef="#br0" timeOffset="98087.4">29944 11555 987 0,'0'0'0'0,"0"0"0"15,-20 3 0-15,20-3 45 0,0 0-45 0,-19 11 46 16,-4 10-46-16,23-21 83 0,0 0-83 0,-23 36 83 15,4 16-83-15,19-52 52 0,0 0-52 0,-13 62 52 16,8 6-52-16,5-68 47 0,0 0-47 0,0 60 48 0,5-18-48 16,-5-42 38-16,0 0-38 0,11 31 39 0,5-7-39 15,-16-24 32-15,0 0-32 0,32 16 33 0,19-2-33 16,-51-14 24-16,0 0-24 0,53 6 24 0,-13-6-24 16,-40 0 13-16,0 0-13 0,43-15 13 0,8-18-13 15,0-3-1185-15</inkml:trace>
  <inkml:trace contextRef="#ctx0" brushRef="#br0" timeOffset="98302.69">30282 11342 1211 0,'0'0'0'0,"0"0"0"0,-7 7 0 0,7-7 26 16,0 0-26-16,-3 16 26 0,3 15-26 0,0-31 45 0,0 0-45 15,3 38 45-15,3 3-45 0,-6-41 65 0,0 0-65 16,7 44 65-16,0 2-65 0,-7-46 44 15,0 0-44-15,7 52 45 0,-4 12-45 0,-3-64 32 0,0 0-32 0,-1 66 32 16,-3-4-32-16,4-62 26 0,0 0-26 0,-7 52 27 16,-2-5-27-16,9-47 16 0,0 0-16 0,-9 33 16 15,8-19-16-15,-1 0-1231 0</inkml:trace>
  <inkml:trace contextRef="#ctx0" brushRef="#br0" timeOffset="98835.65">30163 11728 1244 0,'0'0'0'0,"0"0"0"15,10-9 0-15,-10 9 14 0,0 0-14 0,7-7 14 16,0 6-14-16,-7 1 20 0,0 0-20 0,13-7 20 0,8-4-20 16,-21 11 30-16,0 0-30 0,31-13 31 0,10-5-31 15,-41 18 21-15,0 0-21 0,46-17 22 0,-6 3-22 16,-40 14 16-16,0 0-16 0,34-9 17 0,-4 9-17 16,-30 0 20-16,0 0-20 0,35 13 21 0,11 14-21 15,-46-27 22-15,0 0-22 0,44 37 22 0,-7 11-22 16,-37-48 23-16,0 0-23 0,30 48 23 0,-7-8-23 15,-23-40 31-15,0 0-31 0,20 28 31 0,-6-11-31 16,-14-17 32-16,0 0-32 0,16 12 32 0,5 1-32 0,-21-13 30 16,0 0-30-16,19 12 30 0,-7-11-30 15,-12-1 25-15,0 0-25 0,13-5 26 0,4-9-26 0,-17 14 22 16,0 0-22-16,9-24 23 0,-14-12-23 0,5 36 19 16,0 0-19-16,-16-44 20 0,-9-11-20 0,25 55 20 0,0 0-20 15,-30-50 21-15,0 12-21 0,30 38 24 0,0 0-24 16,-31-23 24-16,-5 16-24 0,36 7 24 0,0 0-24 15,-37 7 24-15,2 11-24 0,35-18 22 0,0 0-22 16,-26 27 22-16,15 3-22 0,11-30 14 0,0 0-14 0,2 31 14 16,12-10-14-16,-14-21 9 0,0 0-9 0,25 19 9 15,15-2-9-15,-40-17 6 0,0 0-6 0,44 12 7 16,-1-8-7-16,-43-4 5 0,0 0-5 0,49-7 5 16,18-11-5-16,-67 18 3 0,0 0-3 0,67-24 3 15,-2-12-3-15,-65 36 4 0,0 0-4 0,55-37 4 16,-16-4-4-16,-39 41 4 0,0 0-4 0,28-40 5 15,-9 6-5-15,-19 34 4 0,0 0-4 0,13-26 4 16,-6 12-4-16,-7 14 6 0,0 0-6 0,0 0 6 0,7 15-6 16,-7-15 8-16,0 0-8 0,5 26 8 15,8 7-8-15,-13-33 9 0,0 0-9 0,15 35 10 0,0-8-10 16,-15-27 8-16,0 0-8 0,17 26 9 0,6 0-9 16,-23-26 7-16,0 0-7 0,23 21 7 0,-5-12-7 15,-1 1-1635-15</inkml:trace>
  <inkml:trace contextRef="#ctx0" brushRef="#br0" timeOffset="99453.34">27227 10456 908 0,'0'0'0'16,"0"0"0"-16,41 4 0 0,-41-4 29 15,0 0-29-15,32 6 29 0,-8 0-29 0,-24-6 57 0,0 0-57 16,20 19 57-16,-3 17-57 0,-17-36 54 0,0 0-54 15,9 36 55-15,-12 1-55 0,3-37 31 0,0 0-31 16,-11 31 31-16,-5-2-31 0,16-29 21 0,0 0-21 0,-12 21 22 16,7-5-22-16,5-16 31 0,0 0-31 0,5 12 31 15,13 0-31-15,-18-12 34 0,0 0-34 0,38 2 35 16,36-8-35-16,-74 6 31 0,0 0-31 0,99-8 32 16,26-10-32-16,2 3-1056 0</inkml:trace>
  <inkml:trace contextRef="#ctx0" brushRef="#br0" timeOffset="103335.77">23982 9125 595 0,'0'0'0'0,"0"0"0"15,19-7 0-15,-19 7 44 0,0 0-44 16,13-3 44-16,-13 3-44 0,0 0 114 0,0 0-114 0,8-5 114 16,-8 5-114-16,0 0 100 0,0 0-100 0,0 0 101 15,15-12-101-15,-15 12 61 0,0 0-61 0,21-16 62 16,23-5-62-16,-44 21 47 0,0 0-47 0,58-21 48 16,13 6-48-16,-71 15 33 0,0 0-33 0,77-12 34 15,4 5-34-15,0 2-988 0</inkml:trace>
  <inkml:trace contextRef="#ctx0" brushRef="#br0" timeOffset="104162.02">24869 9428 740 0,'0'0'0'0,"0"0"0"16,0 0 0-16,0 0 43 0,0 0-43 0,0 0 44 15,0 0-44-15,0 0 94 0,0 0-94 0,0 0 95 16,11 38-95-16,-11-38 95 0,0 0-95 0,7 37 96 15,0 7-96-15,-7-44 65 0,0 0-65 0,7 49 66 16,0-2-66-16,-7-47 36 0,0 0-36 0,7 38 36 16,-2-11-36-16,-5-27 30 0,0 0-30 0,4 19 31 0,-2-10-31 15,-1 0-1044-15</inkml:trace>
  <inkml:trace contextRef="#ctx0" brushRef="#br0" timeOffset="104318.76">24926 9319 751 0,'0'0'0'0,"0"0"0"0,-13 2 0 0,13-2 1 15,0 0-1-15,-10 2 2 0,1-2-2 0,9 0 0 0,0 0 0 16,0 0 0-16,0 0 0 0,0 0-506 0</inkml:trace>
  <inkml:trace contextRef="#ctx0" brushRef="#br0" timeOffset="104768.92">25081 9516 1076 0,'0'0'0'0,"0"0"0"16,16 19 0-16,-16-19-12 0,0 0 12 0,12 16-12 0,0-4 12 16,-12-12-9-16,0 0 9 0,14 16-9 0,4 8 9 15,-18-24 2-15,0 0-2 0,16 28 2 0,-5-4-2 16,-11-24 37-16,0 0-37 0,7 24 38 16,-4-7-38-16,-3-17 74 0,0 0-74 0,0 16 75 0,0-7-75 15,0-9 74-15,0 0-74 0,0 0 74 0,0 6-74 16,0-6 66-16,0 0-66 0,0 0 67 0,0-8-67 15,0 8 53-15,0 0-53 0,4-16 53 0,4-13-53 0,-8 29 43 16,0 0-43-16,13-37 44 0,1-2-44 0,-14 39 32 16,0 0-32-16,14-40 32 0,0-3-32 0,-14 43 25 15,0 0-25-15,11-30 26 0,-4 13-26 0,-7 17 19 16,0 0-19-16,9-7 20 0,5-2-20 0,-14 9 14 16,0 0-14-16,21 2 14 0,7 8-14 0,-28-10 8 0,0 0-8 15,27 18 9-15,-1 15-9 0,-26-33 5 0,0 0-5 16,18 43 6-16,-8 2-6 0,-10-45 4 0,0 0-4 15,4 45 4-15,-11 0-4 0,7-45 4 0,0 0-4 16,-4 38 4-16,8-10-4 0,-1 1-1412 0</inkml:trace>
  <inkml:trace contextRef="#ctx0" brushRef="#br0" timeOffset="105004.01">25665 9098 1155 0,'0'0'0'0,"0"0"0"0,7 6 0 15,-7-6 57-15,0 0-57 0,10 21 57 0,8 12-57 16,-18-33 94-16,0 0-94 0,21 49 94 0,4 2-94 16,-25-51 60-16,0 0-60 0,24 58 60 0,-9-3-60 15,-15-55 24-15,0 0-24 0,8 59 24 0,-8 12-24 16,0-71 11-16,0 0-11 0,-3 66 11 0,-4-11-11 15,7-55 4-15,0 0-4 0,-7 38 5 0,7-17-5 0,0 1-1182 16</inkml:trace>
  <inkml:trace contextRef="#ctx0" brushRef="#br0" timeOffset="105486.03">25601 9482 975 0,'0'0'0'16,"0"0"0"-16,7 3 0 0,-7-3 14 15,0 0-14-15,0 0 14 0,4 7-14 0,-4-7 31 0,0 0-31 16,14-2 32-16,23-6-32 0,-37 8 30 0,0 0-30 16,49-12 31-16,9-4-31 0,-58 16 16 0,0 0-16 15,62-17 17-15,3-2-17 0,-65 19 11 0,0 0-11 0,62-18 11 16,-12 1-11-16,-50 17 13 0,0 0-13 0,38-15 13 16,-13-1-13-16,-25 16 15 0,0 0-15 0,18-12 16 15,-8 0-16-15,-10 12 18 0,0 0-18 0,7-9 18 16,-3 0-18-16,-4 9 20 0,0 0-20 0,0 0 20 15,-14-1-20-15,14 1 22 0,0 0-22 0,-14 10 22 16,-4 11-22-16,18-21 20 0,0 0-20 0,-11 31 21 16,4 11-21-16,7-42 19 0,0 0-19 0,0 45 20 15,9 3-20-15,-9-48 16 0,0 0-16 0,13 41 16 0,4-13-16 16,-17-28 12-16,0 0-12 0,23 19 12 0,2-3-12 16,-25-16 9-16,0 0-9 0,30 5 9 0,5-14-9 15,-35 9 8-15,0 0-8 0,37-24 8 0,2-19-8 16,-39 43 6-16,0 0-6 0,39-47 7 0,-4-3-7 15,-35 50 11-15,0 0-11 0,30-45 11 0,-11 7-11 16,-19 38 16-16,0 0-16 0,13-31 17 0,-6 10-17 16,-7 21 21-16,0 0-21 0,3-12 22 0,-3 12-22 0,0 0 23 15,0 0-23-15,13 12 24 0,1 21-24 0,-14-33 24 16,0 0-24-16,21 36 25 0,11 4-25 0,-32-40 17 16,0 0-17-16,35 45 18 0,2 3-18 0,-37-48 4 0,0 0-4 15,42 37 5-15,15-13-5 0,-57-24 0 0,0 0 0 16,63 3 0-16,4-27 0 0,-1 0-1275 0</inkml:trace>
  <inkml:trace contextRef="#ctx0" brushRef="#br0" timeOffset="107089.34">17515 14210 1132 0,'0'0'0'16,"0"0"0"-16,0 0 0 0,0 0 48 0,0 0-48 16,22 0 49-16,18 0-49 0,-40 0 101 0,0 0-101 15,41 0 101-15,-2 0-101 0,-39 0 69 0,0 0-69 16,37 0 70-16,3-2-70 0,-40 2 33 0,0 0-33 0,44-2 33 16,-3 6-33-16,-41-4 22 0,0 0-22 0,28 5 22 15,-14-2-22-15,2 1-1200 0</inkml:trace>
  <inkml:trace contextRef="#ctx0" brushRef="#br0" timeOffset="107269.98">17572 14540 1222 0,'0'0'0'0,"0"0"0"0,12 5 0 15,-12-5 6-15,0 0-6 0,9 6 6 16,2-1-6-16,-11-5 11 0,0 0-11 0,21 5 12 0,11 0-12 15,-32-5 3-15,0 0-3 0,40 4 3 0,6-6-3 16,-46 2-1-16,0 0 1 0,49-11 0 0,1-13 0 16,-1 2-887-16</inkml:trace>
  <inkml:trace contextRef="#ctx0" brushRef="#br0" timeOffset="112703.57">19156 14258 561 0,'0'0'0'0,"0"0"0"0,9-26 0 0,-9 26 22 15,0 0-22-15,8-24 23 0,1 0-23 0,-9 24 77 16,0 0-77-16,4-30 77 0,-8-6-77 0,4 36 101 0,0 0-101 15,-3-43 102-15,-3 3-102 0,6 40 106 0,0 0-106 16,-8-42 106-16,-6-3-106 0,14 45 52 0,0 0-52 16,-15-39 53-16,-4 9-53 0,19 30 55 0,0 0-55 15,-21-24 55-15,-2 8-55 0,23 16 44 0,0 0-44 16,-21-10 44-16,0 10-44 0,21 0 29 0,0 0-29 0,-20 7 29 16,6 3-29-16,14-10 29 0,0 0-29 0,-16 18 30 15,2 1-30-15,14-19 22 0,0 0-22 0,-9 32 22 16,8 19-22-16,1-51 17 0,0 0-17 0,1 55 18 15,8-1-18-15,-9-54 13 0,0 0-13 0,12 48 13 16,3-15-13-16,-15-33 6 0,0 0-6 0,22 29 7 16,14 1-7-16,-36-30 3 0,0 0-3 0,42 31 3 15,9 5-3-15,-51-36 2 0,0 0-2 0,48 44 3 16,-6 11-3-16,-42-55 2 0,0 0-2 0,32 57 2 16,-13-7-2-16,-19-50 2 0,0 0-2 0,9 45 2 0,-16 0-2 15,7-45 2-15,0 0-2 0,-14 37 2 0,-5-10-2 16,19-27 1-16,0 0-1 0,-30 21 2 0,-4-9-2 15,34-12 3-15,0 0-3 0,-35 2 4 0,8-11-4 16,27 9 7-16,0 0-7 0,-19-21 7 0,5-11-7 16,14 32 9-16,0 0-9 0,-7-47 10 0,5-17-10 15,2 64 7-15,0 0-7 0,5-69 7 0,8 3-7 16,-13 66 5-16,0 0-5 0,21-56 5 0,7 18-5 0,-28 38 3 16,0 0-3-16,30-32 3 0,4 11-3 0,-1 2-1297 15</inkml:trace>
  <inkml:trace contextRef="#ctx0" brushRef="#br0" timeOffset="113186.79">19408 13566 942 0,'0'0'0'0,"0"0"0"0,0 0 0 0,0 0 11 15,0 0-11-15,44 24 11 0,28 9-11 0,-72-33 24 16,0 0-24-16,89 38 24 0,9 7-24 0,-98-45 52 0,0 0-52 15,96 61 53-15,-12 16-53 0,-84-77 39 0,0 0-39 16,66 106 39-16,-19 22-39 0,-47-128 33 0,0 0-33 16,16 142 33-16,-32 10-33 0,16-152 20 0,0 0-20 15,-46 156 21-15,-21-11-21 0,67-145 16 0,0 0-16 16,-81 125 16-16,-14-23-16 0,5 0-941 0</inkml:trace>
  <inkml:trace contextRef="#ctx0" brushRef="#br0" timeOffset="113455.11">18683 13720 886 0,'0'0'0'0,"-10"2"0"0,-19 1 0 15,29-3 36-15,0 0-36 0,-35 14 37 0,-4 14-37 16,39-28 24-16,0 0-24 0,-32 48 25 0,8 32-25 16,24-80 55-16,0 0-55 0,-18 90 55 0,15 8-55 15,3-98 40-15,0 0-40 0,7 111 40 0,10 12-40 16,-17-123 32-16,0 0-32 0,29 125 32 0,13-11-32 16,-42-114 36-16,0 0-36 0,62 107 36 0,19-10-36 0,0-2-941 15</inkml:trace>
  <inkml:trace contextRef="#ctx0" brushRef="#br0" timeOffset="113869.25">20182 13277 919 0,'0'0'0'0,"7"-2"0"16,13-3 0-16,-20 5 59 0,0 0-59 0,30-10 59 15,3 1-59-15,-33 9 95 0,0 0-95 0,36-5 95 16,-10 5-95-16,-26 0 67 0,0 0-67 0,23 7 67 15,-2 5-67-15,-21-12 36 0,0 0-36 0,16 19 37 0,-9 7-37 16,-7-26 24-16,0 0-24 0,-2 36 24 0,-10 9-24 16,12-45 19-16,0 0-19 0,-16 49 20 0,0-4-20 15,16-45 20-15,0 0-20 0,-10 39 20 0,4-20-20 16,6-19 21-16,0 0-21 0,4 11 21 0,5-10-21 16,-9-1 22-16,0 0-22 0,28-10 22 0,35-23-22 15,-63 33 18-15,0 0-18 0,80-41 19 0,15 4-19 0,-95 37 13 16,0 0-13-16,95-26 14 0,-5 9-14 0,-1 0-1224 15</inkml:trace>
  <inkml:trace contextRef="#ctx0" brushRef="#br0" timeOffset="114294.04">20851 14355 931 0,'0'0'0'0,"-2"7"0"0,-3 12 0 15,5-19 72-15,0 0-72 0,-9 19 72 0,9-9-72 16,0-10 108-16,0 0-108 0,21 2 109 0,30-5-109 16,-51 3 75-16,0 0-75 0,73-9 75 0,10-8-75 0,-83 17 56 15,0 0-56-15,84-19 57 0,-8 3-57 0,-76 16 42 16,0 0-42-16,69-16 43 0,-2-1-43 15,-67 17 24-15,0 0-24 0,58-15 24 0,-12 6-24 0,-46 9 33 16,0 0-33-16,35-3 33 0,-17-4-33 0,-18 7 22 16,0 0-22-16,10-4 22 0,-1 2-22 0,-9 2 16 0,0 0-16 15,9-3 16-15,-9 3-16 0,0 0-1313 0</inkml:trace>
  <inkml:trace contextRef="#ctx0" brushRef="#br0" timeOffset="114491.22">21174 14182 1155 0,'0'0'0'0,"0"0"0"15,3 12 0-15,-3-12 25 0,0 0-25 0,6 9 26 16,-6-2-26-16,0-7 57 0,0 0-57 0,7 17 58 16,10 16-58-16,-17-33 57 0,0 0-57 0,21 43 57 15,-3 12-57-15,-18-55 45 0,0 0-45 0,16 59 45 16,2 2-45-16,-18-61 37 0,0 0-37 0,17 52 38 0,1-25-38 15,-1 3-1140-15</inkml:trace>
  <inkml:trace contextRef="#ctx0" brushRef="#br0" timeOffset="116086.07">22758 13791 539 0,'0'0'0'15,"0"0"0"-15,0 0 0 0,0 0 8 0,0 0-8 16,0 0 9-16,0 0-9 0,0 0 47 0,0 0-47 0,0 0 47 15,-18 14-47-15,18-14 59 0,0 0-59 0,0 0 59 16,-7 1-59-16,7-1 43 0,0 0-43 16,0 0 44-16,-7 2-44 0,7-2 38 0,0 0-38 0,0 0 39 15,0 0-39-15,0 0 32 0,0 0-32 0,0 0 32 16,0 0-32-16,0 0 28 0,0 0-28 0,0 0 29 16,0 0-29-16,0 0 32 0,0 0-32 0,0 0 32 15,0 0-32-15,0 0 32 0,0 0-32 0,0 0 32 16,0 0-32-16,0 0 32 0,0 0-32 0,0 0 33 15,0 0-33-15,0 0 32 0,0 0-32 0,0 0 32 16,0 0-32-16,0 0 32 0,0 0-32 0,0 0 32 0,0 7-32 16,0-7 32-16,0 0-32 0,0 0 32 0,0 0-32 15,0 0 29-15,0 0-29 0,0 0 30 0,0 9-30 16,0-9 25-16,0 0-25 0,0 0 25 0,0 15-25 16,0-15 19-16,0 0-19 0,2 25 20 0,-1 20-20 15,-1-45 16-15,0 0-16 0,4 53 16 0,0 1-16 16,-4-54 11-16,0 0-11 0,3 47 12 0,1-13-12 15,-4-34 10-15,0 0-10 0,3 24 10 0,-1-10-10 0,-2-14 11 16,0 0-11-16,2 7 11 0,-2-7-11 0,0 0 10 16,0 0-10-16,0 0 11 0,8 5-11 0,-8-5 15 15,0 0-15-15,15 0 15 0,6-5-15 0,-21 5 18 16,0 0-18-16,19-12 18 0,-1 2-18 0,-18 10 18 16,0 0-18-16,21-12 18 0,9-2-18 0,-30 14 16 15,0 0-16-15,28-18 16 0,-5 6-16 0,-23 12 14 0,0 0-14 16,23-12 14-16,2 2-14 0,-25 10 10 0,0 0-10 15,24-9 11-15,-1 6-11 0,-23 3 6 0,0 0-6 16,20 5 7-16,4 5-7 0,-24-10 5 0,0 0-5 16,25 14 5-16,-5-2-5 0,-20-12 2 0,0 0-2 0,15 12 2 15,-2 0-2-15,-13-12 2 0,0 0-2 0,9 16 3 16,-2 5-3-16,-7-21 2 0,0 0-2 0,3 24 2 16,-6 4-2-16,3-28 1 0,0 0-1 0,-6 27 1 15,-1-2-1-15,7-25 1 0,0 0-1 0,-14 27 1 16,-7 4-1-16,21-31 2 0,0 0-2 0,-25 37 3 15,2-1-3-15,23-36 3 0,0 0-3 0,-19 31 3 16,1-12-3-16,18-19 2 0,0 0-2 0,-21 14 2 16,-4-2-2-16,25-12 1 0,0 0-1 0,-24 7 1 0,-1-9-1 15,25 2 0-15,0 0 0 0,-23-1 1 0,4 4-1 16,19-3-1-16,0 0 1 0,-16 4 0 0,-2-4 0 16,18 0-12-16,0 0 12 0,-10-2-12 0,3 0 12 15,1 0-1380-15</inkml:trace>
  <inkml:trace contextRef="#ctx0" brushRef="#br0" timeOffset="116758.18">22729 13791 550 0,'0'0'0'0,"0"0"0"0,0 5 0 0,0-5 3 16,0 0-3-16,0 0 3 0,0 0-3 0,0 0 15 0,0 0-15 15,0 0 16-15,0 0-16 0,0 0 15 0,0 0-15 16,18-2 16-16,7 2-16 0,-25 0 22 0,0 0-22 15,35 0 23-15,6-1-23 0,-41 1 26 0,0 0-26 16,42-2 26-16,-3-3-26 0,-39 5 50 0,0 0-50 16,39-4 50-16,1 1-50 0,-40 3 71 0,0 0-71 0,39-5 71 15,-7-2-71-15,-32 7 61 0,0 0-61 0,28-11 61 16,0 6-61-16,-28 5 49 0,0 0-49 0,23-5 49 16,-7 1-49-16,-16 4 45 0,0 0-45 0,12 0 45 15,-3-3-45-15,-9 3 36 0,0 0-36 0,0 0 36 16,11 0-36-16,-11 0 25 0,0 0-25 0,0 0 26 15,0 0-26-15,0 0 15 0,0 0-15 0,0 9 16 16,0-1-16-16,0 3-1006 0</inkml:trace>
  <inkml:trace contextRef="#ctx0" brushRef="#br0" timeOffset="129385.3">23700 13822 897 0,'0'0'0'16,"0"0"0"-16,0 0 0 0,0 0 53 16,0 0-53-16,0 0 54 0,0 0-54 0,0 0 115 0,0 0-115 15,0 0 116-15,23 0-116 0,-23 0 109 0,0 0-109 0,24 26 109 16,15 19-109-16,-39-45 68 0,0 0-68 16,46 55 68-16,2 6-68 0,-48-61 40 0,0 0-40 0,52 54 40 15,-4-3-40-15,-48-51 27 0,0 0-27 0,46 44 28 16,-13-15-28-16,-33-29 20 0,0 0-20 0,25 19 20 15,-5-5-20-15,-20-14 7 0,0 0-7 0,14 12 8 16,-6-1-8-16,1-1-1275 0</inkml:trace>
  <inkml:trace contextRef="#ctx0" brushRef="#br0" timeOffset="129578.66">24010 13851 1087 0,'0'0'0'0,"0"0"0"0,0 14 0 16,0-14 5-16,0 0-5 0,-3 24 6 0,-8 18-6 16,11-42 4-16,0 0-4 0,-16 47 4 0,-9 3-4 15,25-50 44-15,0 0-44 0,-26 50 45 0,-4 2-45 0,30-52 49 16,0 0-49-16,-28 45 49 0,3-9-49 0,25-36 44 16,0 0-44-16,-19 37 45 0,3 4-45 0,0 2-977 15</inkml:trace>
  <inkml:trace contextRef="#ctx0" brushRef="#br0" timeOffset="130155">24709 13843 1390 0,'0'0'0'0,"0"0"0"16,7-16 0-16,-7 16 24 0,0 0-24 0,3-15 25 0,-8 1-25 15,5 14 64-15,0 0-64 0,-12-14 64 0,-6 0-64 16,18 14 40-16,0 0-40 0,-28-10 41 0,-9 4-41 15,37 6 37-15,0 0-37 0,-41 0 37 0,-1 4-37 16,42-4 38-16,0 0-38 0,-39 9 39 0,0 3-39 16,39-12 33-16,0 0-33 0,-35 12 34 0,7 0-34 15,28-12 25-15,0 0-25 0,-20 9 26 0,11-2-26 16,9-7 17-16,0 0-17 0,-1 8 18 0,2 6-18 0,-1-14 12 16,0 0-12-16,9 26 13 0,9 16-13 0,-18-42 7 15,0 0-7-15,28 45 8 0,9-2-8 16,-37-43 4-16,0 0-4 0,44 41 5 0,14-1-5 0,-58-40 2 15,0 0-2-15,53 36 3 0,-17-8-3 0,-36-28 2 0,0 0-2 16,23 28 2-16,-9 10-2 0,-14-38 0 0,0 0 0 16,3 38 1-16,-13-2-1 0,10-36 0 0,0 0 0 15,-22 26 1-15,-11-8-1 0,33-18 0 0,0 0 0 16,-37 10 0-16,2-10 0 0,35 0-1 0,0 0 1 0,-29-9-1 16,8-11 1-16,21 20-3 0,0 0 3 0,-14-28-2 15,7-10 2-15,7 38-8 0,0 0 8 0,-2-42-7 16,8-1 7-16,-6 43-11 0,0 0 11 0,12-47-10 15,4-5 10-15,-16 52-13 0,0 0 13 0,24-52-12 16,8 7 12-16,-32 45-16 0,0 0 16 0,28-36-16 16,-5 17 16-16,0 2-1374 0</inkml:trace>
  <inkml:trace contextRef="#ctx0" brushRef="#br0" timeOffset="130404.14">24784 13533 1099 0,'0'0'0'0,"7"3"0"0,11 6 0 16,-18-9 5-16,0 0-5 0,21 9 6 0,-3 5-6 0,-18-14 11 16,0 0-11-16,25 29 11 0,13 16-11 0,-38-45 16 15,0 0-16-15,45 55 16 0,0 6-16 0,-45-61 38 16,0 0-38-16,39 78 38 0,-11 36-38 0,-28-114 50 0,0 0-50 15,7 114 50-15,-26-15-50 0,19-99 28 16,0 0-28-16,-33 95 28 0,-6-5-28 0,-2 2-987 0</inkml:trace>
  <inkml:trace contextRef="#ctx0" brushRef="#br0" timeOffset="130886.63">22294 13526 908 0,'0'0'0'0,"-6"12"0"0,-6 12 0 0,12-24 7 0,0 0-7 16,-14 35 7-16,0 8-7 0,14-43 0 0,0 0 0 16,-9 54 1-16,0 6-1 0,9-60 24 0,0 0-24 15,0 80 25-15,6 26-25 0,-6-106 39 0,0 0-39 16,15 117 40-16,12 11-40 0,-27-128 46 0,0 0-46 16,46 125 46-16,21-4-46 0,-67-121 35 0,0 0-35 0,81 116 36 15,9 3-36-15,-90-119 39 0,0 0-39 16,92 99 40-16,8-31-40 0,-3 1-910 0</inkml:trace>
  <inkml:trace contextRef="#ctx0" brushRef="#br0" timeOffset="131403.34">25404 13284 1166 0,'0'0'0'0,"0"0"0"15,0-7 0-15,0 7 37 0,0 0-37 0,1-7 38 16,5 0-38-16,-6 7 58 0,0 0-58 0,15-5 58 15,21-4-58-15,-36 9 43 0,0 0-43 0,33-3 43 16,-10 3-43-16,-23 0 28 0,0 0-28 0,20 8 29 16,3 10-29-16,-23-18 13 0,0 0-13 0,17 22 14 15,-10 2-14-15,-7-24 16 0,0 0-16 0,-7 26 17 16,-9 4-17-16,16-30 16 0,0 0-16 0,-17 29 16 16,3-5-16-16,14-24 16 0,0 0-16 0,-13 16 16 15,8-7-16-15,5-9 14 0,0 0-14 0,14 1 15 16,27-1-15-16,-41 0 13 0,0 0-13 0,58-1 13 0,5-11-13 15,-63 12 2-15,0 0-2 0,78-11 2 0,21 4-2 16,-99 7-1-16,0 0 1 0,109-3 0 0,4 4 0 16,2 1-1202-16</inkml:trace>
  <inkml:trace contextRef="#ctx0" brushRef="#br0" timeOffset="131820.62">25968 14147 1110 0,'0'0'0'0,"0"0"0"16,19 7 0-16,-19-7 2 0,0 0-2 0,27 5 2 15,15-1-2-15,-42-4 8 0,0 0-8 0,50 3 8 0,4 3-8 16,-54-6 54-16,0 0-54 0,69 1 55 0,16-6-55 16,-85 5 38-16,0 0-38 0,86-7 38 0,-5 2-38 15,-81 5 40-15,0 0-40 0,64-2 41 0,-27 2-41 16,-37 0 36-16,0 0-36 0,21 0 36 0,-7 0-36 16,0 0-1041-16</inkml:trace>
  <inkml:trace contextRef="#ctx0" brushRef="#br0" timeOffset="132035.81">26326 13829 1435 0,'0'0'0'16,"0"0"0"-16,-5 12 0 0,5-12 24 0,0 0-24 15,-6 26 24-15,5 24-24 0,1-50 65 0,0 0-65 16,7 62 65-16,9 8-65 0,-16-70 29 0,0 0-29 0,26 65 30 15,9-9-30-15,-35-56 15 0,0 0-15 0,34 60 16 16,-9 18-16-16,-25-78 11 0,0 0-11 0,15 83 11 16,-9-13-11-16,-1-1-1234 0</inkml:trace>
  <inkml:trace contextRef="#ctx0" brushRef="#br0" timeOffset="133102.84">27670 13485 852 0,'0'0'0'0,"0"0"0"0,-19 55 0 15,19-55 54-15,0 0-54 0,-16 57 55 0,0 12-55 16,16-69 113-16,0 0-113 0,-12 85 114 0,3 17-114 0,9-102 89 16,0 0-89-16,0 107 89 0,12-3-89 0,-12-104 51 15,0 0-51-15,23 106 52 0,7 5-52 0,-30-111 27 0,0 0-27 16,48 107 27-16,15-14-27 0,-63-93 13 0,0 0-13 16,69 80 14-16,0-11-14 0,-69-69 5 0,0 0-5 15,69 64 5-15,5 0-5 0,0-1-1110 0</inkml:trace>
  <inkml:trace contextRef="#ctx0" brushRef="#br0" timeOffset="135794.79">28219 13768 606 0,'0'0'0'0,"0"0"0"0,0 0 0 0,0 0 75 16,0 0-75-16,0 0 75 0,0 0-75 0,0 0 163 15,0 0-163-15,0 0 164 0,17 28-164 0,-17-28 125 16,0 0-125-16,11 36 126 0,7 27-126 0,-18-63 87 15,0 0-87-15,22 72 88 0,3 1-88 0,-25-73 51 0,0 0-51 16,25 66 51-16,-4-11-51 0,-21-55 27 0,0 0-27 16,16 54 28-16,-4-1-28 0,-12-53 15 0,0 0-15 15,9 42 16-15,-2-21-16 0,0 0-1213 0</inkml:trace>
  <inkml:trace contextRef="#ctx0" brushRef="#br0" timeOffset="136138.62">28698 13857 852 0,'0'0'0'0,"0"0"0"0,9-6 0 15,-9 6 54-15,0 0-54 0,7 0 55 0,-7 0-55 16,0 0 89-16,0 0-89 0,23 6 89 0,18 13-89 0,-41-19 72 16,0 0-72-16,46 31 72 0,0 17-72 15,-46-48 71-15,0 0-71 0,45 54 72 0,1-9-72 0,-46-45 53 16,0 0-53-16,43 41 53 0,-6-9-53 0,-37-32 40 15,0 0-40-15,33 24 41 0,-3-5-41 0,-30-19 10 0,0 0-10 16,25 15 10-16,-9-2-10 0,0-1-1165 0</inkml:trace>
  <inkml:trace contextRef="#ctx0" brushRef="#br0" timeOffset="136349.1">29099 13815 1121 0,'0'0'0'0,"0"0"0"16,-9 7 0-16,9-7 44 0,0 0-44 0,-11 9 45 16,-3 4-45-16,14-13 87 0,0 0-87 0,-16 26 87 15,-1 19-87-15,17-45 50 0,0 0-50 0,-21 52 51 16,-4 2-51-16,25-54 56 0,0 0-56 0,-23 50 57 16,4 0-57-16,19-50 30 0,0 0-30 0,-16 49 31 0,5-4-31 15,11-45 20-15,0 0-20 0,-9 36 20 0,6-10-20 16,-1 0-1215-16</inkml:trace>
  <inkml:trace contextRef="#ctx0" brushRef="#br0" timeOffset="137202.94">29803 13926 527 0,'0'0'0'0,"0"0"0"0,16-19 0 16,-16 19 116-16,0 0-116 0,8-18 116 0,-6-1-116 15,-2 19 113-15,0 0-113 0,-2-19 114 0,1 0-114 0,1 19 84 16,0 0-84-16,-7-17 85 0,-6-4-85 0,13 21 61 15,0 0-61-15,-17-20 62 0,-5 4-62 0,22 16 41 16,0 0-41-16,-24-12 41 0,-8 3-41 0,32 9 30 16,0 0-30-16,-35-5 31 0,-4 5-31 0,39 0 30 0,0 0-30 15,-41 5 30-15,-1 4-30 0,42-9 27 0,0 0-27 16,-37 12 28-16,9 2-28 0,28-14 26 0,0 0-26 16,-25 19 26-16,6 0-26 0,19-19 20 0,0 0-20 15,-11 22 21-15,13 1-21 0,-2-23 21 0,0 0-21 0,14 33 21 16,18 8-21-16,-32-41 21 0,0 0-21 0,44 45 22 15,19-5-22-15,-63-40 10 0,0 0-10 0,67 35 11 16,-3-1-11-16,-64-34 12 0,0 0-12 16,49 35 13-16,-14-9-13 0,-35-26 14 0,0 0-14 0,23 28 15 15,-9 3-15-15,-14-31 19 0,0 0-19 0,6 29 19 16,-15 2-19-16,9-31 21 0,0 0-21 0,-16 26 22 16,-2-3-22-16,18-23 20 0,0 0-20 0,-22 14 21 15,-1-13-21-15,23-1 15 0,0 0-15 0,-27-7 16 16,-1-6-16-16,28 13 13 0,0 0-13 0,-25-19 13 0,6-6-13 15,19 25 7-15,0 0-7 0,-11-24 7 0,11 0-7 16,0 24 1-16,0 0-1 0,9-28 2 0,9-3-2 16,-18 31 0-16,0 0 0 0,21-35 0 15,2-1 0-15,-23 36-2 0,0 0 2 0,23-35-1 0,-6 8 1 16,-17 27-9-16,0 0 9 0,16-26-9 0,4-5 9 16,-1 1-1413-16</inkml:trace>
  <inkml:trace contextRef="#ctx0" brushRef="#br0" timeOffset="137505.04">29810 13400 1244 0,'0'0'0'0,"7"0"0"16,9 0 0-16,-16 0 1 0,0 0-1 0,26 7 2 15,13 10-2-15,-39-17 6 0,0 0-6 0,55 40 7 16,19 26-7-16,-74-66 26 0,0 0-26 0,70 79 27 16,-13 2-27-16,-57-81 31 0,0 0-31 0,40 101 32 15,-15 15-32-15,-25-116 60 0,0 0-60 0,7 123 60 16,-14-7-60-16,7-116 50 0,0 0-50 0,-23 119 51 15,-16-3-51-15,39-116 40 0,0 0-40 0,-51 107 41 0,-11-17-41 16,2 2-1199-16</inkml:trace>
  <inkml:trace contextRef="#ctx0" brushRef="#br0" timeOffset="142369.4">30648 13900 1177 0,'0'0'0'0,"0"0"0"0,0 0 0 0,0 0 41 16,0 0-41-16,0 0 41 0,0 0-41 0,0 0 96 15,0 0-96-15,0 0 97 0,0 0-97 0,0 0 81 0,0 0-81 16,17 0 82-16,1 0-82 0,-18 0 39 0,0 0-39 16,40-9 39-16,29-5-39 0,-69 14 21 0,0 0-21 15,80-17 22-15,4 0-22 0,-84 17 18 0,0 0-18 16,78-14 18-16,-18 2-18 0,-60 12 14 0,0 0-14 16,46-11 14-16,-15 4-14 0,-31 7 14 0,0 0-14 15,22-1 14-15,-10-1-14 0,-12 2 11 0,0 0-11 16,7 2 11-16,-7-2-11 0,0 0 3 0,0 0-3 15,7 17 4-15,-10 11-4 0,-1-1-1333 0</inkml:trace>
  <inkml:trace contextRef="#ctx0" brushRef="#br0" timeOffset="142581.14">30879 13621 1289 0,'0'0'0'0,"0"0"0"0,-13 0 0 15,13 0 9-15,0 0-9 0,-9 5 9 0,4 6-9 16,5-11 40-16,0 0-40 0,2 15 40 0,5 6-40 16,-7-21 55-16,0 0-55 0,16 30 56 0,14 9-56 15,-30-39 47-15,0 0-47 0,32 49 47 0,-1 1-47 16,-31-50 34-16,0 0-34 0,25 64 34 0,-6 12-34 0,-19-76 28 16,0 0-28-16,15 66 28 0,-7-31-28 0,1 1-1227 15</inkml:trace>
  <inkml:trace contextRef="#ctx0" brushRef="#br0" timeOffset="143102.69">31992 13277 931 0,'0'0'0'0,"0"0"0"0,7 5 0 16,-7-5 52-16,0 0-52 0,0 0 53 0,-6 5-53 16,6-5 43-16,0 0-43 0,-12 9 43 0,-7 6-43 15,19-15 96-15,0 0-96 0,-25 33 96 0,-5 16-96 16,30-49 73-16,0 0-73 0,-26 67 74 0,10 22-74 16,16-89 55-16,0 0-55 0,-6 88 56 0,15-7-56 0,-9-81 46 15,0 0-46-15,20 75 47 0,11 1-47 16,-31-76 33-16,0 0-33 0,34 67 34 0,-4-24-34 0,-30-43 29 15,0 0-29-15,32 32 29 0,3-10-29 0,-35-22 22 16,0 0-22-16,37 12 22 0,0-12-22 0,-37 0 17 0,0 0-17 16,28-8 17-16,-8-15-17 0,-20 23 20 0,0 0-20 15,3-29 21-15,-19-6-21 0,16 35 21 0,0 0-21 16,-26-31 22-16,-11 8-22 0,37 23 20 0,0 0-20 16,-41-15 20-16,1 6-20 0,40 9 7 0,0 0-7 15,-37 9 7-15,3 24-7 0,1 1-1445 0</inkml:trace>
  <inkml:trace contextRef="#ctx0" brushRef="#br0" timeOffset="143520.01">32048 13180 539 0,'0'0'0'0,"0"0"0"0,11 7 0 0,-11-7 50 0,0 0-50 16,9 5 51-16,3 2-51 0,-12-7 29 0,0 0-29 15,30 16 29-15,28 16-29 0,-58-32 34 0,0 0-34 16,69 51 35-16,-2 11-35 0,-67-62 46 0,0 0-46 15,56 86 46-15,-10 29-46 0,-46-115 20 0,0 0-20 16,28 135 20-16,-13 22-20 0,-1 2-615 0</inkml:trace>
  <inkml:trace contextRef="#ctx0" brushRef="#br0" timeOffset="143853.22">31528 13201 875 0,'0'0'0'0,"0"0"0"0,0 0 0 0,0 0 12 16,0 0-12-16,-11 17 13 0,-5 16-13 0,16-33 41 16,0 0-41-16,-21 52 41 0,-5 20-41 0,26-72 52 0,0 0-52 15,-23 92 53-15,10 16-53 0,13-108 53 0,0 0-53 16,2 114 54-16,18 0-54 0,-20-114 43 0,0 0-43 16,33 112 44-16,16-4-44 0,-49-108 36 0,0 0-36 15,59 95 36-15,4-10-36 0,2-4-955 0</inkml:trace>
  <inkml:trace contextRef="#ctx0" brushRef="#br0" timeOffset="144269.67">32491 12737 807 0,'0'0'0'0,"0"0"0"0,10 2 0 16,-10-2 15-16,0 0-15 0,9 3 16 0,-2 1-16 0,-7-4 51 15,0 0-51-15,11 8 51 0,10 10-51 0,-21-18 79 16,0 0-79-16,19 24 79 0,-6 7-79 0,-13-31 63 16,0 0-63-16,5 35 63 0,-12-4-63 0,7-31 63 15,0 0-63-15,-9 26 63 0,0-4-63 0,9-22 52 0,0 0-52 16,-3 17 53-16,3-6-53 0,0-11 43 0,0 0-43 16,0 0 44-16,7 7-44 0,-7-7 35 0,0 0-35 15,28-4 35-15,39-4-35 0,-67 8 30 0,0 0-30 16,74-11 31-16,-10 1-31 0,-64 10 25 0,0 0-25 15,46-7 25-15,-22 3-25 0,-24 4 3 0,0 0-3 16,21 2 3-16,8 5-3 0,-3 0-1237 0</inkml:trace>
  <inkml:trace contextRef="#ctx0" brushRef="#br0" timeOffset="145019.91">30148 12889 897 0,'0'0'0'0,"0"0"0"0,0 0 0 15,0 0 8-15,0 0-8 0,25-14 8 0,-11 9-8 16,-14 5 11-16,0 0-11 0,16-3 12 0,3-1-12 15,-19 4 59-15,0 0-59 0,20-1 59 0,-2 1-59 16,-18 0 62-16,0 0-62 0,15 3 62 0,0 6-62 16,-15-9 65-16,0 0-65 0,7 19 65 0,-6 15-65 0,-1-34 55 15,0 0-55-15,-5 42 56 0,-7 6-56 0,12-48 41 16,0 0-41-16,-14 47 42 0,5-11-42 0,9-36 34 16,0 0-34-16,-6 26 34 0,8-8-34 0,-2-18 26 0,0 0-26 15,20 5 27-15,20-12-27 0,-40 7 22 0,0 0-22 16,64-17 23-16,26-8-23 0,-90 25 16 0,0 0-16 15,100-27 16-15,10 11-16 0,-110 16 6 0,0 0-6 16,109-16 6-16,-5 1-6 0,2-1-1224 0</inkml:trace>
  <inkml:trace contextRef="#ctx0" brushRef="#br0" timeOffset="145838.04">17882 16255 1367 0,'0'0'0'16,"0"0"0"-16,0 0 0 0,0 0 69 15,0 0-69-15,21-2 69 0,-1-1-69 0,-20 3 127 0,0 0-127 16,26-5 128-16,13-4-128 0,-39 9 82 0,0 0-82 0,41-12 82 16,-2-4-82-16,-39 16 42 0,0 0-42 0,40-13 42 15,1 2-42-15,-41 11 27 0,0 0-27 0,44-3 27 16,2 6-27-16,-46-3 17 0,0 0-17 0,37 7 18 16,-16 0-18-16,-21-7 6 0,0 0-6 0,10 16 6 15,-6 11-6-15,-4 3-1522 0</inkml:trace>
  <inkml:trace contextRef="#ctx0" brushRef="#br0" timeOffset="146033.41">17965 16511 1323 0,'0'0'0'0,"0"0"0"0,11 14 0 16,-11-14 29-16,0 0-29 0,16 9 29 15,7-11-29-15,-23 2 41 0,0 0-41 0,30-9 41 0,5-6-41 16,-35 15 75-16,0 0-75 0,42-21 75 0,11-3-75 15,-53 24 50-15,0 0-50 0,57-28 51 0,1 4-51 16,-58 24 29-16,0 0-29 0,53-19 30 0,-13 8-30 0,-40 11 6 16,0 0-6-16,27-12 7 0,-8-7-7 15,1 0-1280-15</inkml:trace>
  <inkml:trace contextRef="#ctx0" brushRef="#br0" timeOffset="149720.29">16432 15871 651 0,'0'0'0'15,"0"0"0"-15,0 0 0 0,0 0 78 16,0 0-78-16,-30 10 79 0,20-8-79 0,10-2 143 0,0 0-143 16,-7 0 144-16,7 0-144 0,0 0 113 0,0 0-113 15,0 0 114-15,-2 7-114 0,2-7 69 0,0 0-69 16,4 22 70-16,6 23-70 0,-10-45 34 0,0 0-34 0,12 66 35 15,3 26-35-15,-15-92 32 0,0 0-32 0,17 99 32 16,3-4-32-16,-20-95 27 0,0 0-27 0,21 98 28 16,2 5-28-16,-23-103 11 0,0 0-11 0,23 100 11 15,3-12-11-15,-26-88 5 0,0 0-5 0,23 68 6 16,-5-29-6-16,-18-39 0 0,0 0 0 0,19 25 1 16,2-8-1-16,-21-17-3 0,0 0 3 0,27 9-3 15,6-13 3-15,2 1-1198 0</inkml:trace>
  <inkml:trace contextRef="#ctx0" brushRef="#br0" timeOffset="149936.74">16251 16504 1188 0,'0'0'0'0,"0"0"0"0,10 9 0 0,-10-9-1 16,0 0 1-16,11 5 0 0,12-8 0 0,-23 3-4 16,0 0 4-16,33-9-3 0,13-6 3 0,-46 15-3 15,0 0 3-15,53-14-2 0,16 0 2 0,-69 14-3 0,0 0 3 16,72-9-2-16,2 7 2 0,0 1-818 0</inkml:trace>
  <inkml:trace contextRef="#ctx0" brushRef="#br0" timeOffset="150486.81">16997 16677 1132 0,'0'0'0'0,"0"0"0"0,-18 0 0 0,18 0 30 16,0 0-30-16,-21 2 30 0,-4 3-30 0,25-5 19 0,0 0-19 16,-24 7 19-16,4 4-19 0,20-11 7 15,0 0-7-15,-14 17 7 0,-4 4-7 0,18-21 15 0,0 0-15 16,-12 20 16-16,7-4-16 0,5-16 24 0,0 0-24 15,5 19 25-15,11 10-25 0,-16-29 32 0,0 0-32 16,26 32 33-16,13-5-33 0,-39-27 41 0,0 0-41 0,43 26 42 16,-1 2-42-16,-42-28 38 0,0 0-38 0,28 31 39 15,-14 0-39-15,-14-31 33 0,0 0-33 0,2 37 34 16,-11 2-34-16,9-39 27 0,0 0-27 0,-17 37 27 16,-6-10-27-16,23-27 20 0,0 0-20 0,-32 21 21 15,0-7-21-15,32-14 8 0,0 0-8 0,-23 4 8 16,13-13-8-16,-1 0-1236 0</inkml:trace>
  <inkml:trace contextRef="#ctx0" brushRef="#br0" timeOffset="151221.64">17150 16754 1390 0,'0'0'0'0,"0"6"0"0,2 10 0 0,-2-16 10 15,0 0-10-15,2 14 11 0,0-5-11 0,-2-9 5 16,0 0-5-16,3 10 6 0,6 9-6 0,-9-19 37 0,0 0-37 16,14 21 37-16,2-2-37 0,-16-19 37 0,0 0-37 15,19 14 37-15,4-6-37 0,-23-8 36 0,0 0-36 16,23 2 36-16,0-7-36 0,-23 5 31 0,0 0-31 15,18-12 31-15,-4-7-31 0,-14 19 28 0,0 0-28 16,12-23 29-16,2-5-29 0,-14 28 21 0,0 0-21 0,14-31 22 16,-8-2-22-16,-6 33 21 0,0 0-21 0,5-26 21 15,2 11-21-15,-7 15 26 0,0 0-26 0,0 0 27 16,9-2-27-16,-9 2 31 0,0 0-31 0,5 23 32 16,6 18-32-16,-11-41 29 0,0 0-29 0,16 52 30 15,0 0-30-15,-16-52 31 0,0 0-31 0,15 64 31 16,1 16-31-16,-16-80 31 0,0 0-31 0,9 83 31 15,-9-11-31-15,0-72 15 0,0 0-15 0,-5 61 15 16,-6-14-15-16,11-47 7 0,0 0-7 0,-14 40 8 0,-2-4-8 16,16-36 2-16,0 0-2 0,-16 26 2 15,4-14-2-15,12-12 0 0,0 0 0 0,-14 0 0 0,2-9 0 16,12 9-2-16,0 0 2 0,-6-19-1 0,1-10 1 16,5 29-4-16,0 0 4 0,0-35-4 0,5 1 4 15,-5 34-5-15,0 0 5 0,9-40-4 0,5-7 4 16,-14 47-4-16,0 0 4 0,20-59-3 0,1-12 3 15,-21 71-2-15,0 0 2 0,26-67-2 0,-1 15 2 16,-25 52 0-16,0 0 0 0,25-45 0 0,-2 5 0 0,-23 40 1 16,0 0-1-16,15-38 1 0,1 0-1 0,-16 38 3 15,0 0-3-15,11-36 4 0,1 3-4 0,-12 33 6 16,0 0-6-16,9-31 7 0,0 3-7 0,-9 28 12 16,0 0-12-16,3-21 12 0,3 14-12 0,-6 7 16 0,0 0-16 15,5 14 16-15,13 24-16 0,-18-38 17 0,0 0-17 16,17 45 17-16,1-5-17 0,-18-40 15 0,0 0-15 15,25 40 15-15,10-2-15 0,-35-38 21 0,0 0-21 16,37 36 22-16,3 0-22 0,-40-36 20 0,0 0-20 0,30 30 21 16,-15-13-21-16,-15-17 17 0,0 0-17 15,-6 19 18-15,-20 9-18 0,26-28 15 0,0 0-15 0,-37 24 15 16,3-13-15-16,34-11 11 0,0 0-11 0,-30-2 11 16,6-7-11-16,24 9 0 0,0 0 0 0,-16-9 0 15,9 9 0-15,1 0-1797 0</inkml:trace>
  <inkml:trace contextRef="#ctx0" brushRef="#br0" timeOffset="-214524.35">19417 15778 975 0,'0'0'0'0,"0"0"0"0,0 0 0 0,0 0 30 16,0 0-30-16,0 22 30 0,2-15-30 0,-2-7 85 16,0 0-85-16,0 0 85 0,0 0-85 0,0 0 94 0,0 0-94 15,7 19 95-15,-2 14-95 0,-5-33 66 0,0 0-66 16,9 34 66-16,-7-11-66 0,-2-23 39 0,0 0-39 15,-2 29 40-15,-7 22-40 0,9-51 33 0,0 0-33 16,-21 62 33-16,-9 17-33 0,30-79 28 0,0 0-28 0,-37 82 29 16,-2-11-29-16,39-71 26 0,0 0-26 0,-35 57 26 15,12-19-26-15,23-38 25 0,0 0-25 0,-21 28 25 16,1-4-25-16,20-24 22 0,0 0-22 0,-14 21 23 16,5-6-23-16,9-15 20 0,0 0-20 0,-9 11 20 15,9-6-20-15,0-5 14 0,0 0-14 0,4 8 15 16,10 6-15-16,-14-14 14 0,0 0-14 0,32 9 15 15,12-11-15-15,-44 2 12 0,0 0-12 0,53-8 13 16,3-6-13-16,-56 14 9 0,0 0-9 0,55-16 10 16,3-3-10-16,-58 19 7 0,0 0-7 0,60-15 8 0,2 4-8 15,-62 11 2-15,0 0-2 0,55-7 2 16,-13 2-2-16,-42 5-1 0,0 0 1 0,30-5 0 0,-11 0 0 16,-19 5-17-16,0 0 17 0,14-6-16 0,-7 5 16 15,2-1-1442-15</inkml:trace>
  <inkml:trace contextRef="#ctx0" brushRef="#br0" timeOffset="-214358.78">19613 16359 1155 0,'0'0'0'0,"0"0"0"0,-11-12 0 0,11 12 5 15,0 0-5-15,-9-11 6 0,0 3-6 0,9 8 26 16,0 0-26-16,-7-4 27 0,7 4-27 0,0 0 61 0,0 0-61 16,-7 9 62-16,6 0-62 0,1-9 67 0,0 0-67 15,1 17 68-15,5 12-68 0,-6-29 62 0,0 0-62 16,8 37 63-16,1 8-63 0,-9-45 61 0,0 0-61 15,9 50 61-15,-4 9-61 0,-5-59 48 0,0 0-48 16,9 52 48-16,2-23-48 0,-1 1-1305 0</inkml:trace>
  <inkml:trace contextRef="#ctx0" brushRef="#br0" timeOffset="-213706.91">20098 15973 852 0,'0'0'0'16,"0"0"0"-16,7-2 0 0,-7 2 61 0,0 0-61 0,7-5 62 15,2 0-62-15,-9 5 60 0,0 0-60 0,17-5 60 16,12 0-60-16,-29 5 36 0,0 0-36 0,33-2 36 16,2 2-36-16,-35 0 41 0,0 0-41 0,30 3 42 15,-3 1-42-15,-27-4 40 0,0 0-40 0,21 7 41 16,-3 5-41-16,-18-12 34 0,0 0-34 0,8 24 34 15,-4 19-34-15,-4-43 34 0,0 0-34 0,-9 54 34 16,-14 7-34-16,23-61 28 0,0 0-28 0,-37 62 28 16,-3-5-28-16,40-57 21 0,0 0-21 0,-48 54 21 15,-1-11-21-15,49-43 23 0,0 0-23 0,-39 31 24 16,19-12-24-16,20-19 23 0,0 0-23 0,-7 14 24 0,2 0-24 16,5-14 21-16,0 0-21 0,-2 12 21 0,4-2-21 15,-2-10 20-15,0 0-20 0,19 9 20 0,22 0-20 16,-41-9 20-16,0 0-20 0,53 8 21 0,7-6-21 15,-60-2 24-15,0 0-24 0,55 0 24 0,5 0-24 16,-60 0 29-16,0 0-29 0,65 0 29 0,5-5-29 16,-70 5 7-16,0 0-7 0,71-5 7 0,-9 6-7 15,1 1-1367-15</inkml:trace>
  <inkml:trace contextRef="#ctx0" brushRef="#br0" timeOffset="-213041.75">21239 16103 953 0,'0'0'0'0,"0"0"0"0,11 7 0 0,-11-7 11 16,0 0-11-16,7 5 12 0,-7-5-12 0,0 0 27 16,0 0-27-16,15 21 28 0,8 12-28 0,-23-33 80 15,0 0-80-15,18 36 80 0,0-3-80 0,-18-33 69 16,0 0-69-16,12 31 70 0,-3 9-70 0,-9-40 56 15,0 0-56-15,7 33 57 0,-2-16-57 0,-5-17 50 0,0 0-50 16,4 10 50-16,-4-3-50 0,0-7 38 0,0 0-38 16,0 0 39-16,0 0-39 0,0 0 29 0,0 0-29 15,0-7 30-15,0-12-30 0,0 19 24 0,0 0-24 16,0-31 25-16,3-12-25 0,-3 43 23 0,0 0-23 0,9-45 24 16,11-2-24-16,-20 47 20 0,0 0-20 15,24-41 21-15,13 6-21 0,-37 35 21 0,0 0-21 0,43-22 22 16,2 13-22-16,-45 9 18 0,0 0-18 0,37 0 18 15,-7 7-18-15,-30-7 23 0,0 0-23 0,23 21 24 16,4 20-24-16,-27-41 21 0,0 0-21 0,19 50 22 16,-6 7-22-16,-13-57 20 0,0 0-20 0,3 56 20 15,-5-13-20-15,2-43 17 0,0 0-17 0,-1 42 17 16,2 4-17-16,-1-46 9 0,0 0-9 0,4 38 10 16,-1-20-10-16,1 1-1499 0</inkml:trace>
  <inkml:trace contextRef="#ctx0" brushRef="#br0" timeOffset="-212557.28">22352 15938 1289 0,'0'0'0'0,"0"0"0"15,-21 7 0-15,21-7 10 0,0 0-10 0,-20 4 11 16,-10-6-11-16,30 2 28 0,0 0-28 0,-30 0 29 15,0 7-29-15,30-7 55 0,0 0-55 0,-26 10 56 16,3 3-56-16,23-13 47 0,0 0-47 0,-18 12 47 16,6-5-47-16,12-7 44 0,0 0-44 0,-9 10 44 15,4 4-44-15,5-14 40 0,0 0-40 0,-2 15 40 16,2 1-40-16,0-16 31 0,0 0-31 0,11 26 31 16,12 12-31-16,-23-38 23 0,0 0-23 0,30 40 23 15,1-7-23-15,-31-33 18 0,0 0-18 0,36 31 18 0,6-2-18 16,-42-29 16-16,0 0-16 0,37 28 17 0,-17-9-17 15,-20-19 15-15,0 0-15 0,1 21 16 0,-10 10-16 16,9-31 15-16,0 0-15 0,-22 31 16 0,-14-5-16 16,36-26 16-16,0 0-16 0,-40 19 16 0,-4-7-16 15,44-12 14-15,0 0-14 0,-44 5 14 0,3-8-14 16,41 3 0-16,0 0 0 0,-34-2 1 0,8 4-1 16,1 0-1470-16</inkml:trace>
  <inkml:trace contextRef="#ctx0" brushRef="#br0" timeOffset="-211975.36">22433 17072 919 0,'0'0'0'0,"0"0"0"0,11 3 0 16,-11-3 38-16,0 0-38 0,9 2 39 0,3-4-39 0,-12 2 70 16,0 0-70-16,12-15 70 0,8-16-70 0,-20 31 53 15,0 0-53-15,26-42 54 0,11-3-54 0,-37 45 49 16,0 0-49-16,46-52 49 0,12-5-49 0,-58 57 40 15,0 0-40-15,74-66 40 0,18-10-40 0,-92 76 45 0,0 0-45 16,99-78 46-16,1 11-46 0,-100 67 47 0,0 0-47 16,99-59 47-16,0 14-47 0,-99 45 41 0,0 0-41 15,92-41 41-15,-25 6-41 0,-67 35 37 0,0 0-37 16,54-26 38-16,-18 9-38 0,-36 17 27 0,0 0-27 16,23-11 27-16,-13 6-27 0,-10 5 14 0,0 0-14 0,0 0 14 15,-23 19-14-15,23-19 4 0,0 0-4 0,-35 19 5 16,-14 2-5-16,49-21-1 0,0 0 1 0,-62 24 0 15,-9 7 0-15,71-31-24 0,0 0 24 0,-67 38-24 16,14 7 24-16,-1 2-1294 0</inkml:trace>
  <inkml:trace contextRef="#ctx0" brushRef="#br0" timeOffset="-211708.4">22583 17030 1031 0,'0'0'0'0,"0"0"0"0,12-22 0 16,-12 22-3-16,0 0 3 0,20-26-3 0,15-7 3 15,-35 33 0-15,0 0 0 0,53-38 0 0,21-4 0 16,-74 42 3-16,0 0-3 0,79-41 4 0,1-1-4 16,-80 42 77-16,0 0-77 0,85-43 78 0,1-5-78 15,-86 48 127-15,0 0-127 0,88-52 128 0,4 2-128 0,-92 50 108 16,0 0-108-16,81-44 109 0,-26 11-109 0,-55 33 82 15,0 0-82-15,42-25 82 0,-10 4-82 0,-32 21 52 0,0 0-52 16,24-16 53-16,-6 9-53 0,-18 7 39 16,0 0-39-16,14-12 40 0,0-14-40 0,0 0-1446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10:2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7636 2239 1143 0,'0'0'0'0,"14"-17"0"0,12-26 0 15,-26 43 64-15,0 0-64 0,34-66 64 0,12-29-64 16,-46 95 98-16,0 0-98 0,53-111 98 0,10-8-98 16,-63 119 65-16,0 0-65 0,67-121 66 0,-9 6-66 15,-58 115 46-15,0 0-46 0,38-109 47 0,-26 12-47 16,-12 97 34-16,0 0-34 0,-4-84 34 0,-19 2-34 15,23 82 27-15,0 0-27 0,-26-60 27 0,-6 27-27 16,32 33 23-16,0 0-23 0,-32-16 23 0,-8 20-23 0,40-4 20 16,0 0-20-16,-28 33 20 0,10 43-20 0,18-76 16 15,0 0-16-15,-9 86 17 0,4 6-17 0,5-92 16 16,0 0-16-16,5 100 16 0,9 11-16 0,-14-111 14 0,0 0-14 16,27 109 14-16,10-5-14 0,-37-104 12 0,0 0-12 15,49 99 13-15,9 4-13 0,-58-103 5 0,0 0-5 16,59 85 6-16,-3-33-6 0,2 5-1461 0</inkml:trace>
  <inkml:trace contextRef="#ctx0" brushRef="#br0" timeOffset="299.04">8354 1649 1379 0,'0'0'0'0,"0"0"0"15,0 0 0-15,0 0 10 0,0 0-10 0,-7 37 10 16,-7 35-10-16,14-72 29 0,0 0-29 0,-13 82 30 15,15-6-30-15,-2-76 11 0,0 0-11 0,16 65 12 16,19-13-12-16,-35-52 8 0,0 0-8 0,41 33 8 16,3-14-8-16,-44-19 7 0,0 0-7 0,37-7 8 0,-5-25-8 15,-32 32 12-15,0 0-12 0,19-52 12 0,-7-6-12 16,-12 58 22-16,0 0-22 0,4-65 23 0,-16 1-23 16,12 64 27-16,0 0-27 0,-20-70 28 0,-12 6-28 15,32 64 28-15,0 0-28 0,-35-51 28 0,7 18-28 16,28 33 29-16,0 0-29 0,-30-6 30 0,-7 15-30 15,37-9 12-15,0 0-12 0,-30 24 13 0,14 9-13 0,16-33 7 16,0 0-7-16,-2 28 8 0,15-4-8 16,-1-3-1284-16</inkml:trace>
  <inkml:trace contextRef="#ctx0" brushRef="#br0" timeOffset="580.68">9051 1402 1300 0,'0'0'0'15,"-6"0"0"-15,-15-4 0 0,21 4 8 0,0 0-8 16,-37 0 8-16,-26 9-8 0,63-9 13 0,0 0-13 16,-68 21 14-16,5 10-14 0,63-31 41 0,0 0-41 0,-55 40 41 15,24-2-41-15,31-38 46 0,0 0-46 0,-18 46 46 16,23 5-46-16,-5-51 47 0,0 0-47 0,27 45 48 16,19-6-48-16,-46-39 43 0,0 0-43 0,58 37 44 15,3-4-44-15,-61-33 39 0,0 0-39 0,60 34 39 16,-19-1-39-16,-41-33 32 0,0 0-32 0,23 37 33 15,-20-1-33-15,-3-36 17 0,0 0-17 0,-17 36 18 16,-18 1-18-16,35-37 10 0,0 0-10 0,-46 32 11 16,-4-11-11-16,50-21 7 0,0 0-7 0,-37 16 7 0,20-9-7 15,17-7 0-15,0 0 0 0,-4-16 0 0,16-29 0 16,3 2-1374-16</inkml:trace>
  <inkml:trace contextRef="#ctx0" brushRef="#br0" timeOffset="815.92">9329 1310 1598 0,'-9'12'0'0,"9"-12"51"16,0 0-51-16,-30 45 51 0,16 11-51 0,14-56 41 16,0 0-41-16,9 60 42 0,26 9-42 0,-35-69 27 0,0 0-27 15,46 66 28-15,-3 2-28 0,-43-68 25 0,0 0-25 16,35 65 26-16,-17-1-26 0,-18-64 36 0,0 0-36 15,-4 64 36-15,-21 9-36 0,25-73 36 0,0 0-36 16,-40 73 36-16,-24-13-36 0,64-60 24 0,0 0-24 16,-58 45 24-16,10-20-24 0,48-25 2 0,0 0-2 0,-31 3 2 15,15-12-2-15,-2-3-1504 0</inkml:trace>
  <inkml:trace contextRef="#ctx0" brushRef="#br0" timeOffset="1172.65">10324 1549 1468 0,'0'0'0'0,"0"0"0"0,18 7 0 0,-18-7 5 15,0 0-5-15,17 0 6 0,15-4-6 0,-32 4 13 16,0 0-13-16,41-3 13 0,3-6-13 0,-44 9 1 15,0 0-1-15,51-8 2 0,-7 4-2 0,-44 4-2 0,0 0 2 16,32 7-1-16,-9 7 1 0,-23-14-8 0,0 0 8 16,5 19-7-16,-19-2 7 0,1 2-1058 0</inkml:trace>
  <inkml:trace contextRef="#ctx0" brushRef="#br0" timeOffset="1298.59">10446 1782 1412 0,'0'0'0'0,"0"0"0"15,3 13 0-15,-3-13 5 0,0 0-5 0,9 8 6 16,5 1-6-16,-14-9 7 0,0 0-7 0,18 7 8 15,7-11-8-15,-25 4-1 0,0 0 1 0,33-5 0 16,13-2 0-16,-46 7-21 0,0 0 21 0,42-21-20 16,-1-15 20-16,-2 0-987 0</inkml:trace>
  <inkml:trace contextRef="#ctx0" brushRef="#br0" timeOffset="5220.32">12377 1246 958 0,'0'-42'0'0,"0"42"142"15,0 0-142-15,0-76 143 0,-3 12-143 0,3 64 109 0,0 0-109 16,-13-50 109-16,-4 10-109 0,17 40 75 0,0 0-75 16,-29-27 75-16,-13 18-75 0,42 9 49 0,0 0-49 15,-47 3 49-15,1 18-49 0,46-21 32 0,0 0-32 16,-46 33 32-16,7 10-32 0,39-43 23 0,0 0-23 15,-23 54 23-15,18 3-23 0,5-57 13 0,0 0-13 0,14 64 14 16,23 0-14-16,-37-64 8 0,0 0-8 0,48 57 8 16,10-5-8-16,-58-52 7 0,0 0-7 0,54 57 7 15,-8 11-7-15,-46-68 5 0,0 0-5 16,44 69 6-16,-7 0-6 0,-37-69 4 0,0 0-4 0,15 64 5 16,-26-10-5-16,11-54 6 0,0 0-6 0,-32 43 6 15,-12-13-6-15,44-30 6 0,0 0-6 0,-49 15 7 16,-1-11-7-16,50-4 11 0,0 0-11 0,-42-7 11 15,12-5-11-15,30 12 13 0,0 0-13 0,-19-30 13 0,6-30-13 16,13 60 14-16,0 0-14 0,4-73 15 16,15-10-15-16,-19 83 10 0,0 0-10 0,32-75 10 0,7 15-10 15,-39 60 4-15,0 0-4 0,40-49 4 0,-3 10-4 16,-37 39 1-16,0 0-1 0,32-37 1 0,-2-4-1 16,2-3-1461-16</inkml:trace>
  <inkml:trace contextRef="#ctx0" brushRef="#br0" timeOffset="5761.79">12991 1038 867 0,'0'0'0'15,"0"0"39"-15,0 0-39 0,16 14 39 0,-2 26-39 16,-14-40 37-16,0 0-37 0,11 55 38 0,-3 15-38 16,-8-70 37-16,0 0-37 0,6 65 37 0,-5-16-37 15,-1-49 46-15,0 0-46 0,4 40 46 0,1-4-46 16,-5-36 41-16,0 0-41 0,13 31 41 0,4-10-41 15,-17-21 38-15,0 0-38 0,23 17 38 0,2-10-38 16,-25-7 36-16,0 0-36 0,33 5 36 0,1-6-36 0,-34 1 33 16,0 0-33-16,41 1 34 0,4 11-34 0,-45-12 27 15,0 0-27-15,41 28 28 0,-11 21-28 0,-30-49 21 16,0 0-21-16,11 51 22 0,-11 10-22 0,0-61 17 16,0 0-17-16,-15 54 17 0,-18-6-17 0,33-48 13 0,0 0-13 15,-44 36 14-15,-2-15-14 0,46-21 7 0,0 0-7 16,-48 16 8-16,6-9-8 0,-4 1-1183 15</inkml:trace>
  <inkml:trace contextRef="#ctx0" brushRef="#br0" timeOffset="5929.36">13106 966 1346 0,'30'-7'0'0,"-30"7"58"0,0 0-58 0,77-16 59 16,15 4-59-16,-92 12 10 0,0 0-10 0,85-5 10 16,-17 8-10-16,-68-3 1 0,0 0-1 0,62 2 1 0,-4-11-1 15,-1 1-1054-15</inkml:trace>
  <inkml:trace contextRef="#ctx0" brushRef="#br0" timeOffset="6367.1">13959 1113 727 0,'18'27'0'0,"-18"-27"72"0,0 0-72 0,46 64 72 0,7 6-72 15,-53-70 74-15,0 0-74 0,58 67 75 0,6-13-75 16,-64-54 55-16,0 0-55 0,63 57 56 0,-1 4-56 16,-62-61 22-16,0 0-22 0,51 58 23 0,-19-13-23 15,-32-45 11-15,0 0-11 0,21 33 11 0,-7-17-11 16,-3-2-839-16</inkml:trace>
  <inkml:trace contextRef="#ctx0" brushRef="#br0" timeOffset="6533.72">14302 1080 1543 0,'-41'64'0'0,"41"-64"30"0,0 0-30 16,-53 93 31-16,-3 11-31 0,56-104 13 0,0 0-13 15,-50 109 13-15,10 2-13 0,40-111-6 0,0 0 6 16,-32 100-5-16,6-18 5 0,-4-3-1155 0</inkml:trace>
  <inkml:trace contextRef="#ctx0" brushRef="#br0" timeOffset="10782.89">15298 947 1288 0,'-12'-6'0'15,"12"6"56"-15,0 0-56 0,-44 9 56 0,1 19-56 16,43-28 50-16,0 0-50 0,-31 57 50 0,8 31-50 16,23-88 32-16,0 0-32 0,-9 99 32 0,16-2-32 15,-7-97 27-15,0 0-27 0,21 91 28 0,14-1-28 16,-35-90 16-16,0 0-16 0,41 83 17 0,10-20-17 15,-51-63 15-15,0 0-15 0,53 45 16 0,-4-26-16 0,-49-19 17 16,0 0-17-16,48-4 17 0,-6-25-17 0,-42 29 16 16,0 0-16-16,41-49 17 0,-4-20-17 0,-37 69 16 15,0 0-16-15,19-79 17 0,-15-3-17 0,-4 82 18 0,0 0-18 16,-14-85 19-16,-18-24-19 0,32 109 18 16,0 0-18-16,-40-103 18 0,1 25-18 0,39 78 15 15,0 0-15-15,-39-56 16 0,5 30-16 0,34 26 12 0,0 0-12 16,-33-6 12-16,-8 21-12 0,41-15 7 0,0 0-7 15,-35 36 8-15,7 22-8 0,28-58 4 0,0 0-4 16,-16 57 5-16,19-14-5 0,1 2-1392 0</inkml:trace>
  <inkml:trace contextRef="#ctx0" brushRef="#br0" timeOffset="10961.08">15983 1480 1446 0,'0'0'0'0,"0"0"0"16,0 0 0-16,0 0 18 0,0 0-18 0,0 0 18 0,0 0-18 15,0 0 39-15,0 0-39 0,0 0 40 0,0 0-40 16,0 0 0-16,0 0 0 0,0 0 0 0,0 0 0 16,0 0-1111-16</inkml:trace>
  <inkml:trace contextRef="#ctx0" brushRef="#br0" timeOffset="11173.64">16376 865 1486 0,'11'40'0'0,"-11"-40"62"0,0 0-62 15,28 85 62-15,7 8-62 0,-35-93 53 0,0 0-53 0,37 90 53 16,-16-10-53-16,-21-80 0 0,0 0 0 0,13 73 0 16,-13-1 0-16,0 4-1227 0</inkml:trace>
  <inkml:trace contextRef="#ctx0" brushRef="#br0" timeOffset="11398.94">16734 462 1557 0,'34'19'0'16,"-34"-19"81"-16,0 0-81 0,84 57 82 0,43 37-82 16,-127-94 51-16,0 0-51 0,113 133 51 0,-23 43-51 15,-90-176 42-15,0 0-42 0,49 194 42 0,-43 17-42 16,-6-211 26-16,0 0-26 0,-41 210 27 0,-44-4-27 15,85-206 20-15,0 0-20 0,-114 174 20 0,-34-33-20 0,3 1-1440 16</inkml:trace>
  <inkml:trace contextRef="#ctx0" brushRef="#br0" timeOffset="11832.09">11488 910 1254 0,'-40'116'0'15,"40"-116"98"-15,0 0-98 0,-41 142 98 0,6 36-98 16,35-178 24-16,0 0-24 0,-11 186 24 0,31-8-24 0,-20-178 16 16,0 0-16-16,60 175 16 0,45-14-16 0,-105-161 0 15,0 0 0-15,127 141 0 0,13-16 0 0,-3 0-1088 16</inkml:trace>
  <inkml:trace contextRef="#ctx0" brushRef="#br0" timeOffset="12316.61">18071 1293 777 0,'0'0'0'0,"0"0"46"0,0 0-46 15,37-7 46-15,16-10-46 0,-53 17 57 0,0 0-57 16,72-28 58-16,24 0-58 0,-96 28 49 0,0 0-49 15,95-29 50-15,-3-2-50 0,-92 31 60 0,0 0-60 16,88-28 61-16,-7 11-61 0,-81 17 38 0,0 0-38 16,72-16 39-16,-17 4-39 0,-55 12 16 0,0 0-16 15,37-5 17-15,-18-2-17 0,1 2-926 0</inkml:trace>
  <inkml:trace contextRef="#ctx0" brushRef="#br0" timeOffset="12498.84">18484 845 1110 0,'-2'12'0'0,"2"-12"21"0,0 0-21 0,5 48 22 0,4 18-22 16,-9-66 20-16,0 0-20 0,18 76 20 0,1 12-20 16,-19-88 10-16,0 0-10 0,27 90 11 0,-4-5-11 15,-23-85 6-15,0 0-6 0,23 69 7 0,-6-5-7 16,1-3-861-16</inkml:trace>
  <inkml:trace contextRef="#ctx0" brushRef="#br0" timeOffset="12867.94">20375 737 1049 0,'-23'7'0'0,"23"-7"64"0,0 0-64 0,-55 36 64 16,-12 29-64-16,67-65 59 0,0 0-59 0,-71 90 59 16,-3 43-59-16,74-133 35 0,0 0-35 0,-72 154 35 15,9 19-35-15,63-173 29 0,0 0-29 0,-36 164 29 16,33-22-29-16,3-142 29 0,0 0-29 0,32 123 29 0,38-19-29 16,-70-104 24-16,0 0-24 0,99 78 25 0,28-23-25 15,-127-55 19-15,0 0-19 0,146 24 20 0,15-18-20 16,1 0-1117-16</inkml:trace>
  <inkml:trace contextRef="#ctx0" brushRef="#br0" timeOffset="13382.27">21280 1064 783 0,'17'-1'0'0,"-17"1"43"0,0 0-43 0,62 0 43 15,21 17-43-15,-83-17 42 0,0 0-42 0,76 36 43 16,-23 16-43-16,-53-52 24 0,0 0-24 0,31 64 24 0,-24 2-24 16,-7-66 55-16,0 0-55 0,-23 69 56 0,-33 7-56 15,56-76 52-15,0 0-52 0,-69 73 53 0,0 3-53 16,69-76 45-16,0 0-45 0,-63 61 46 0,12-32-46 15,51-29 34-15,0 0-34 0,-41 12 35 0,18-15-35 16,23 3 24-16,0 0-24 0,-12-12 25 0,5-6-25 16,7 18 16-16,0 0-16 0,-2-19 17 0,6 11-17 15,-4 8 13-15,0 0-13 0,17 3 14 0,24 14-14 16,-41-17 10-16,0 0-10 0,51 28 10 0,14 3-10 0,-65-31 7 16,0 0-7-16,78 30 8 0,5-3-8 0,-83-27 3 15,0 0-3-15,88 21 3 0,4-2-3 0,-92-19 3 16,0 0-3-16,90 12 4 0,-9-7-4 0,0-1-1092 0</inkml:trace>
  <inkml:trace contextRef="#ctx0" brushRef="#br0" timeOffset="13615.01">22290 1028 1286 0,'21'22'0'0,"-21"-22"17"0,0 0-17 0,55 58 18 16,16 6-18-16,-71-64 0 0,0 0 0 0,76 60 1 15,-4-10-1-15,-72-50 8 0,0 0-8 0,67 47 8 16,-4-11-8-16,-63-36 12 0,0 0-12 0,53 38 12 16,-17 11-12-16,-36-49 15 0,0 0-15 0,22 40 15 15,-9-16-15-15,-1 0-984 0</inkml:trace>
  <inkml:trace contextRef="#ctx0" brushRef="#br0" timeOffset="13784.83">22664 926 1441 0,'-9'17'0'0,"9"-17"57"15,0 0-57-15,-28 64 57 0,-7 28-57 0,35-92 19 16,0 0-19-16,-39 99 19 0,0-8-19 0,39-91-3 15,0 0 3-15,-37 85-2 0,7 5 2 0,30-90-37 16,0 0 37-16,0 0-1104 0</inkml:trace>
  <inkml:trace contextRef="#ctx0" brushRef="#br0" timeOffset="14197.84">23596 820 987 0,'0'0'0'0,"0"0"44"16,0 0-44-16,7 25 44 0,16 20-44 0,-23-45 35 15,0 0-35-15,33 60 35 0,8 16-35 0,-41-76 19 0,0 0-19 16,44 82 20-16,-2-5-20 0,-42-77 20 0,0 0-20 16,34 77 21-16,-13-5-21 0,-21-72 18 0,0 0-18 15,10 57 19-15,-10-10-19 0,0-2-887 0</inkml:trace>
  <inkml:trace contextRef="#ctx0" brushRef="#br0" timeOffset="14432.75">23772 517 1265 0,'16'0'0'0,"-16"0"38"0,0 0-38 0,63 18 38 15,24 18-38-15,-87-36 32 0,0 0-32 0,107 55 33 16,19 27-33-16,-126-82 39 0,0 0-39 0,114 109 40 0,-19 33-40 15,-95-142 40-15,0 0-40 0,57 164 41 0,-48 14-41 16,-9-178 35-16,0 0-35 0,-41 175 35 0,-47-17-35 16,88-158 17-16,0 0-17 0,-116 140 18 0,-22-35-18 15,2 4-1194-15</inkml:trace>
  <inkml:trace contextRef="#ctx0" brushRef="#br0" timeOffset="14937.84">25312 1281 1063 0,'28'5'0'0,"-28"-5"63"16,0 0-63-16,79 12 63 0,27-9-63 15,-106-3 35-15,0 0-35 0,113-3 36 0,9-13-36 0,-122 16 24 16,0 0-24-16,123-20 24 0,-5-5-24 0,-118 25 13 0,0 0-13 16,94-24 14-16,-38 7-14 0,-56 17 6 0,0 0-6 15,39-16 7-15,-18 1-7 0,2-3-951 0</inkml:trace>
  <inkml:trace contextRef="#ctx0" brushRef="#br0" timeOffset="15148.09">25665 966 1084 0,'0'0'0'0,"0"0"34"0,0 0-34 0,23 45 35 15,5 31-35-15,-28-76 36 0,0 0-36 0,35 86 36 16,9-1-36-16,-44-85 17 0,0 0-17 0,48 80 17 0,1-2-17 15,-49-78 25-15,0 0-25 0,42 72 26 0,-12 1-26 16,-3-6-923-16</inkml:trace>
  <inkml:trace contextRef="#ctx0" brushRef="#br0" timeOffset="20299.25">27203 559 803 0,'-16'12'0'0,"16"-12"99"15,0 0-99-15,-37 55 99 0,7 35-99 0,30-90 71 16,0 0-71-16,-13 106 71 0,13 19-71 0,0-125 53 15,0 0-53-15,16 128 54 0,21-7-54 0,-37-121 44 0,0 0-44 16,66 126 44-16,27 4-44 0,-93-130 19 0,0 0-19 16,102 119 19-16,6-25-19 0,0 3-972 0</inkml:trace>
  <inkml:trace contextRef="#ctx0" brushRef="#br0" timeOffset="20847.92">28210 1007 1147 0,'-11'12'0'0,"11"-12"39"0,0 0-39 16,-31 52 40-16,2 17-40 0,29-69 46 0,0 0-46 16,-16 73 47-16,13-4-47 0,3-69 17 0,0 0-17 15,7 56 17-15,9-11-17 0,-16-45 10 0,0 0-10 16,26 36 10-16,11-8-10 0,-37-28 11 0,0 0-11 16,48 21 12-16,7-15-12 0,-55-6 10 0,0 0-10 15,51-3 10-15,-12-4-10 0,-39 7 15 0,0 0-15 0,37-24 15 16,3-21-15-16,-40 45 16 0,0 0-16 0,34-54 16 15,-18-17-16-15,-16 71 16 0,0 0-16 0,-2-74 17 16,-19-2-17-16,21 76 23 0,0 0-23 0,-34-61 23 16,-6 9-23-16,40 52 19 0,0 0-19 0,-48-36 20 15,-1 19-20-15,49 17 16 0,0 0-16 0,-41 1 17 16,13 18-17-16,28-19 16 0,0 0-16 0,-18 28 16 16,13 5-16-16,0 0-1186 0</inkml:trace>
  <inkml:trace contextRef="#ctx0" brushRef="#br0" timeOffset="21034.97">28979 1435 1345 0,'0'0'0'0,"0"0"0"0,0 0 0 16,0 0 10-16,0 0-10 0,-7 0 11 0,7-7-11 15,0 7 9-15,0 0-9 0,0 0 9 0,5-9-9 0,-5 9-2 16,0 0 2-16,0 0-1 0,14-3 1 0,0-3-976 0</inkml:trace>
  <inkml:trace contextRef="#ctx0" brushRef="#br0" timeOffset="21415.57">29501 902 1241 0,'0'0'0'0,"0"0"24"0,0 0-24 0,-7 39 24 16,-9 10-24-16,16-49 9 0,0 0-9 0,-18 50 9 16,-3 9-9-16,21-59 30 0,0 0-30 0,-17 60 31 15,4 3-31-15,13-63 63 0,0 0-63 0,-8 60 63 16,0-11-63-16,8-49 64 0,0 0-64 0,-7 40 64 0,0-13-64 15,7-27 56-15,0 0-56 0,-1 21 57 0,1-12-57 16,0-9 46-16,0 0-46 0,0 0 46 0,8 0-46 16,-8 0 36-16,0 0-36 0,20-5 36 0,19-11-36 15,-39 16 28-15,0 0-28 0,54-16 28 0,20 4-28 16,-74 12 21-16,0 0-21 0,78-8 21 0,-9 2-21 16,-69 6 13-16,0 0-13 0,62-7 13 0,-4-1-13 15,-58 8 9-15,0 0-9 0,58-4 10 0,4 1-10 16,-62 3 2-16,0 0-2 0,51 0 2 0,-21 0-2 0,-30 0-3 15,0 0 3-15,14 3-3 0,-14-3 3 0,0 0-15 16,0 0 15-16,-25-3-14 0,1-2 14 0,-3-2-1449 16</inkml:trace>
  <inkml:trace contextRef="#ctx0" brushRef="#br0" timeOffset="21614.93">29499 986 1547 0,'4'13'0'0,"-4"-13"19"0,0 0-19 0,28 48 19 15,20 16-19-15,-48-64 5 0,0 0-5 16,53 69 5-16,-2 0-5 0,-51-69 3 0,0 0-3 0,39 70 4 16,-13 2-4-16,-26-72 4 0,0 0-4 0,16 73 4 15,-7 3-4-15,0-3-1148 0</inkml:trace>
  <inkml:trace contextRef="#ctx0" brushRef="#br0" timeOffset="22071.32">30598 869 1135 0,'0'0'0'0,"0"0"30"0,0 0-30 0,18 21 30 16,14 18-30-16,-32-39 32 0,0 0-32 0,44 49 32 15,16 4-32-15,-60-53 29 0,0 0-29 0,70 61 30 0,15 0-30 16,-85-61 18-16,0 0-18 0,83 64 19 16,-13-11-19-16,-70-53 14 0,0 0-14 0,55 52 15 0,-16-12-15 15,-39-40 12-15,0 0-12 0,28 36 13 0,-7 4-13 16,0-2-997-16</inkml:trace>
  <inkml:trace contextRef="#ctx0" brushRef="#br0" timeOffset="22281.78">31057 862 1928 0,'0'0'0'0,"0"0"-5"0,0 0 5 16,-23 31-4-16,-4 5 4 0,27-36-9 0,0 0 9 15,-31 45-9-15,-6 19 9 0,37-64-18 0,0 0 18 16,-37 66-18-16,7 7 18 0,30-73-16 0,0 0 16 0,-25 72-16 15,7 1 16-15,18-73-12 0,0 0 12 0,-9 57-11 16,6-13 11-16,-1 1-1298 0</inkml:trace>
  <inkml:trace contextRef="#ctx0" brushRef="#br0" timeOffset="26748.14">32055 737 770 0,'0'0'0'0,"0"0"41"0,0 0-41 16,-47-21 42-16,-5 18-42 0,52 3 35 0,0 0-35 15,-54 12 36-15,-3 19-36 0,57-31 17 0,0 0-17 16,-51 40 17-16,16 5-17 0,35-45 6 0,0 0-6 0,-21 49 7 16,14-4-7-16,7-45 4 0,0 0-4 0,10 43 4 15,20-2-4-15,-30-41 3 0,0 0-3 16,41 44 3-16,6 1-3 0,-47-45 1 0,0 0-1 0,46 53 1 16,-2 8-1-16,-44-61 1 0,0 0-1 0,37 59 1 15,-10-9-1-15,-27-50 3 0,0 0-3 0,14 47 3 16,-12-6-3-16,-2-41 8 0,0 0-8 0,-11 36 8 0,-12-4-8 15,23-32 11-15,0 0-11 0,-26 20 11 0,-1-14-11 16,27-6 15-16,0 0-15 0,-19-9 15 0,8-12-15 16,11 21 18-16,0 0-18 0,0-31 18 0,11-5-18 15,-11 36 20-15,0 0-20 0,18-49 20 0,8-13-20 16,-26 62 17-16,0 0-17 0,26-73 18 0,-6 0-18 16,-20 73 7-16,0 0-7 0,10-60 7 0,-10 17-7 15,0 43 2-15,0 0-2 0,-5-37 2 0,-4 10-2 16,0 1-834-16</inkml:trace>
  <inkml:trace contextRef="#ctx0" brushRef="#br0" timeOffset="27132.1">32380 877 800 0,'-7'28'0'0,"7"-28"0"0,0 0 0 0,-9 73 0 15,14 20 0-15,-5-93-1 0,0 0 1 0,20 90-1 16,8-7 1-16,-28-83 0 0,0 0 0 0,39 66 0 0,3-14 0 15,-42-52 2-15,0 0-2 0,48 36 3 0,4-15-3 16,-52-21 10-16,0 0-10 0,55 9 10 0,-5-14-10 16,-50 5 28-16,0 0-28 0,38-13 28 0,-17 1-28 15,-21 12 39-15,0 0-39 0,-3-15 40 0,-27-13-40 16,30 28 38-16,0 0-38 0,-42-21 39 0,-4 9-39 16,46 12 46-16,0 0-46 0,-46-5 46 0,7 1-46 15,39 4 34-15,0 0-34 0,-35 0 35 0,1 6-35 16,34-6 4-16,0 0-4 0,-31 7 5 0,4-4-5 0,2-1-844 15</inkml:trace>
  <inkml:trace contextRef="#ctx0" brushRef="#br0" timeOffset="27432.56">32875 651 1261 0,'7'0'0'0,"-7"0"5"0,0 0-5 0,52 5 5 16,22 26-5-16,-74-31 6 0,0 0-6 0,76 54 6 15,-9 25-6-15,-67-79 4 0,0 0-4 0,51 99 5 16,-21 29-5-16,-30-128 13 0,0 0-13 0,5 130 14 15,-32 0-14-15,27-130 25 0,0 0-25 0,-44 133 26 16,-16 0-26-16,60-133 31 0,0 0-31 0,-63 116 31 0,1-23-31 16,62-93 14-16,0 0-14 0,-53 65 15 0,11-27-15 15,0 1-1036-15</inkml:trace>
  <inkml:trace contextRef="#ctx0" brushRef="#br0" timeOffset="29619.07">32034 765 2882 0,'0'0'0'0,"0"0"155"0,0 0-155 16,0 0 156-16,2 19-156 0,-2-19 64 0,0 0-64 16,0 0 65-16,-9 0-65 0,9 0 38 0,0 0-38 0,0 0 38 15,-9-4-38-15,9 4 16 0,0 0-16 0,0 0 17 16,0 0-17-16,0 0 17 0,0 0-17 0,0 0 17 15,7 6-17-15,-7-6 9 0,0 0-9 0,0 0 10 16,11 3-10-16,-11-3 13 0,0 0-13 0,0 0 13 16,10-3-13-16,-10 3 7 0,0 0-7 0,0 0 8 15,0-9-8-15,0 9 7 0,0 0-7 0,0 0 7 0,0 0-7 16,0 0 2-16,0 0-2 0,-3-9 3 0,3 9-3 16,0 0 1-16,0 0-1 0,0 0 2 0,-7-3-2 15,7 3 1-15,0 0-1 0,0 0 1 0,0 0-1 16,0 0 0-16,0 0 0 0,0 0 1 0,-7-9-1 15,7 9 0-15,0 0 0 0,0 0 1 0,0 0-1 16,0 0 0-16,0 0 0 0,0 0 1 0,1-7-1 0,-1 7 0 16,0 0 0-16,0 0 0 0,0 0 0 0,0 0 0 15,0 0 0-15,0 0 0 0,0 0 0 0,0 0-3 16,0 0 3-16,-1 11-2 0,1-3 2 0,0-8-18 16,0 0 18-16,0 12-17 0,1 4 17 0,-1-16-390 0,0 0 390 15,4 17-389-15,1-1 389 0,-5-16-255 0,0 0 255 16,9 16-255-16,2-4 255 0,-11-12-236 0,0 0 236 15,9 17-235-15,-4 2 235 0,-5-19-156 0,0 0 156 16,2 17-155-16,-4 8 155 0,2-25-109 0,0 0 109 16,-9 20-109-16,-7 3 109 0,16-23-55 0,0 0 55 15,-19 21-54-15,-2-4 54 0,21-17-38 0,0 0 38 16,-20 15-37-16,8-2 37 0,12-13-26 0,0 0 26 16,-7 6-25-16,7 7 25 0,0-13-31 0,0 0 31 15,5 12-31-15,2-12 31 0,-7 0-34 0,0 0 34 0,0 0-609 16</inkml:trace>
  <inkml:trace contextRef="#ctx0" brushRef="#br0" timeOffset="109041.04">10324 3447 1435 0,'0'0'0'0,"0"0"0"16,0 0 0-16,0 0 19 0,0 0-19 0,28 16 20 16,-3-21-20-16,-25 5 62 0,0 0-62 0,28-7 63 15,13-5-63-15,-41 12 54 0,0 0-54 0,44-19 54 16,16-4-54-16,-60 23 24 0,0 0-24 0,67-26 25 15,-4 0-25-15,-63 26 7 0,0 0-7 0,55-21 8 16,-16 8-8-16,-39 13 0 0,0 0 0 0,28-2 1 0,-17 16-1 16,1 0-1269-16</inkml:trace>
  <inkml:trace contextRef="#ctx0" brushRef="#br0" timeOffset="109175.42">10373 3636 1222 0,'0'0'0'0,"0"0"0"0,15 0 0 15,-15 0 2-15,0 0-2 0,22-7 2 0,17-10-2 16,-39 17 0-16,0 0 0 0,57-28 0 0,26-8 0 0,-83 36-10 16,0 0 10-16,95-44-9 0,0-4 9 0,4-1-846 15</inkml:trace>
  <inkml:trace contextRef="#ctx0" brushRef="#br0" timeOffset="143050.81">12536 2840 953 0,'0'0'0'0,"0"0"0"0,0 0 0 15,0 0 61-15,0 0-61 0,0 0 62 0,-4 17-62 16,4-17 129-16,0 0-129 0,-10 28 130 0,-6 17-130 16,16-45 88-16,0 0-88 0,-25 55 89 0,-10 2-89 15,35-57 58-15,0 0-58 0,-41 57 59 0,-8 1-59 16,49-58 38-16,0 0-38 0,-46 58 39 0,6 8-39 16,40-66 31-16,0 0-31 0,-39 64 32 0,7-3-32 15,32-61 23-15,0 0-23 0,-28 45 23 0,8-18-23 16,20-27 18-16,0 0-18 0,-15 16 18 0,7-7-18 0,8-9 14 15,0 0-14-15,0 0 15 0,-3 8-15 0,3-8 12 16,0 0-12-16,0 0 13 0,9 0-13 0,-9 0 11 16,0 0-11-16,17-7 11 0,20-5-11 0,-37 12 12 15,0 0-12-15,43-14 12 0,13-1-12 0,-56 15 11 0,0 0-11 16,64-16 11-16,10 2-11 0,-74 14 12 16,0 0-12-16,76-13 12 0,-9-1-12 0,-67 14 13 15,0 0-13-15,63-12 13 0,-8 5-13 0,-55 7 12 0,0 0-12 16,53-9 12-16,-2-7-12 0,-51 16 13 0,0 0-13 0,46-17 13 15,-7 2-13-15,-39 15 7 0,0 0-7 0,31-4 7 16,-13 15-7-16,-18-11 0 0,0 0 0 0,9 10 0 16,-9-10 0-16,0 0-1506 0</inkml:trace>
  <inkml:trace contextRef="#ctx0" brushRef="#br0" timeOffset="143302.61">12457 3060 1211 0,'0'0'0'0,"0"0"0"0,7 22 0 16,-7-22 2-16,0 0-2 0,5 17 3 0,2 2-3 15,-7-19 6-15,0 0-6 0,11 21 7 0,1 0-7 16,-12-21 29-16,0 0-29 0,19 36 29 0,1 16-29 0,-20-52 49 15,0 0-49-15,21 64 50 0,-7 14-50 0,-14-78 32 16,0 0-32-16,14 73 32 0,-2-7-32 0,-12-66 26 16,0 0-26-16,6 55 26 0,-8-19-26 0,2 4-1067 0</inkml:trace>
  <inkml:trace contextRef="#ctx0" brushRef="#br0" timeOffset="143934.97">13688 2852 1110 0,'0'0'0'0,"0"0"0"0,0 0 0 0,0 0 17 0,0 0-17 16,-4 14 17-16,-5 13-17 0,9-27 27 0,0 0-27 16,-14 33 28-16,-5 11-28 0,19-44 42 0,0 0-42 15,-27 48 43-15,-10 1-43 0,37-49 32 0,0 0-32 16,-44 48 32-16,-10-6-32 0,54-42 25 0,0 0-25 0,-55 43 26 15,-1-5-26-15,56-38 36 0,0 0-36 0,-43 38 36 16,3-3-36-16,40-35 34 0,0 0-34 0,-27 31 35 16,13-14-35-16,14-17 34 0,0 0-34 0,2 10 34 15,15-6-34-15,-17-4 28 0,0 0-28 0,36-4 29 16,24-15-29-16,-60 19 26 0,0 0-26 0,67-17 26 16,9-2-26-16,-76 19 20 0,0 0-20 0,77-12 21 15,8 7-21-15,-85 5 14 0,0 0-14 0,90-7 15 16,-4 3-15-16,-86 4 12 0,0 0-12 0,81 0 13 15,-14 4-13-15,-67-4 4 0,0 0-4 0,55 7 4 16,-18 1-4-16,-37-8 1 0,0 0-1 0,30 16 2 0,-7 17-2 16,-23-33-1-16,0 0 1 0,11 29 0 0,-11-13 0 15,0-1-1307-15</inkml:trace>
  <inkml:trace contextRef="#ctx0" brushRef="#br0" timeOffset="144150.46">13653 2973 1804 0,'0'0'0'0,"0"0"0"0,-9 0 0 0,9 0-135 15,0 0 135-15,-9 9-134 0,2-1 134 0,7-8-166 16,0 0 166-16,0 25-165 0,7 14 165 0,-7-39 3 0,0 0-3 16,12 52 3-16,6-1-3 0,-18-51 23 0,0 0-23 15,26 67 24-15,6 23-24 0,-32-90 57 0,0 0-57 16,34 92 58-16,1-11-58 0,-35-81 67 0,0 0-67 15,30 68 68-15,-14-3-68 0,0-1-1071 0</inkml:trace>
  <inkml:trace contextRef="#ctx0" brushRef="#br0" timeOffset="144529.87">14744 3309 1255 0,'0'0'0'0,"0"0"0"0,6-4 0 0,-6 4 21 0,0 0-21 15,0 0 21-15,0 0-21 0,0 0 44 0,0 0-44 16,0 16 45-16,-11 8-45 0,11-24 0 0,0 0 0 15,-14 21 0-15,3-4 0 0,11-17-37 0,0 0 37 16,-5 12-37-16,5-12 37 0,0 0-924 0</inkml:trace>
  <inkml:trace contextRef="#ctx0" brushRef="#br0" timeOffset="145151.56">15716 2958 1278 0,'0'0'0'0,"0"0"0"0,0-16 0 0,0 16-8 0,0 0 8 16,-5-21-7-16,-9-12 7 0,14 33-17 0,0 0 17 15,-28-31-17-15,-15 2 17 0,43 29 0 0,0 0 0 16,-46-19 0-16,-1 14 0 0,47 5 9 0,0 0-9 0,-44 0 10 16,0 8-10-16,44-8 19 0,0 0-19 0,-37 28 19 15,10 17-19-15,27-45 37 0,0 0-37 0,-19 52 38 16,6-4-38-16,13-48 35 0,0 0-35 0,-3 45 35 16,10-12-35-16,-7-33 28 0,0 0-28 0,14 28 29 15,5-4-29-15,-19-24 17 0,0 0-17 0,30 12 18 16,11-12-18-16,-41 0 10 0,0 0-10 0,41-9 11 15,10-6-11-15,-51 15 5 0,0 0-5 0,49-21 5 16,-3-10-5-16,-46 31 2 0,0 0-2 0,39-29 3 16,-13 4-3-16,-26 25 1 0,0 0-1 0,20-19 1 0,-10 11-1 15,-10 8 6-15,0 0-6 0,7 8 6 0,-3 25-6 16,-4-33 15-16,0 0-15 0,2 47 15 0,-2 15-15 16,0-62 27-16,0 0-27 0,3 82 27 0,6 21-27 15,-9-103 34-15,0 0-34 0,7 109 35 0,4-20-35 16,-11-89 32-16,0 0-32 0,8 84 33 0,-2-2-33 15,-6-82 29-15,0 0-29 0,0 64 30 0,0-31-30 16,0 0-1328-16</inkml:trace>
  <inkml:trace contextRef="#ctx0" brushRef="#br0" timeOffset="147634.37">3542 6393 1222 0,'0'0'0'0,"0"0"0"16,-4-33 0-16,4 33 21 0,0 0-21 0,-5-30 22 15,0 3-22-15,5 27 66 0,0 0-66 0,-6-21 67 0,-2 0-67 16,8 21 47-16,0 0-47 0,-13-12 47 0,-10 0-47 15,23 12 25-15,0 0-25 0,-35-4 26 0,-16 13-26 16,51-9 20-16,0 0-20 0,-53 24 21 0,4 13-21 16,49-37 16-16,0 0-16 0,-41 55 16 0,13 18-16 15,28-73 8-15,0 0-8 0,-21 71 9 0,14 0-9 16,7-71 5-16,0 0-5 0,1 57 5 0,14-12-5 16,-15-45 4-16,0 0-4 0,24 40 4 0,4 3-4 0,-28-43 3 15,0 0-3-15,32 48 3 0,9 11-3 16,-41-59 2-16,0 0-2 0,35 59 3 0,-3-7-3 0,-32-52 2 15,0 0-2-15,10 48 2 0,-20-1-2 0,10-47 5 16,0 0-5-16,-27 47 6 0,-17 1-6 0,44-48 8 0,0 0-8 16,-49 37 8-16,-6-8-8 0,55-29 10 0,0 0-10 15,-51 19 10-15,10-15-10 0,41-4 12 0,0 0-12 16,-35-2 12-16,3-3-12 0,32 5 11 0,0 0-11 16,-26-13 12-16,-8-7-12 0,34 20 5 0,0 0-5 0,-26-21 6 15,12-2-6-15,14 23 0 0,0 0 0 0,2-20 1 16,15-8-1-16,1 2-1269 0</inkml:trace>
  <inkml:trace contextRef="#ctx0" brushRef="#br0" timeOffset="148169.67">4124 6635 964 0,'0'0'0'0,"0"0"0"0,-23 7 0 0,23-7 0 0,0 0 0 16,-21 7 0-16,1-2 0 0,20-5-1 0,0 0 1 15,-35 5-1-15,-16 14 1 0,51-19 17 0,0 0-17 16,-53 30 17-16,16 4-17 0,37-34 44 0,0 0-44 16,-26 49 44-16,12 8-44 0,14-57 60 0,0 0-60 15,0 55 61-15,5-1-61 0,-5-54 53 0,0 0-53 16,17 36 53-16,10-8-53 0,-27-28 41 0,0 0-41 0,32 17 41 15,5-10-41-15,-37-7 28 0,0 0-28 0,40-3 28 16,4-9-28-16,-44 12 18 0,0 0-18 0,37-25 19 16,-1-11-19-16,-36 36 11 0,0 0-11 0,28-45 11 15,-2-3-11-15,-26 48 16 0,0 0-16 0,23-45 16 16,-14 17-16-16,-9 28 18 0,0 0-18 0,5-11 19 16,-5 11-19-16,0 0 22 0,0 0-22 0,13 28 23 15,-4 28-23-15,-9-56 29 0,0 0-29 0,8 62 29 16,6-7-29-16,-14-55 31 0,0 0-31 0,27 49 31 15,15-8-31-15,-42-41 22 0,0 0-22 0,50 31 22 0,11-13-22 16,-61-18 13-16,0 0-13 0,60 7 14 0,0-11-14 16,2 1-1300-16</inkml:trace>
  <inkml:trace contextRef="#ctx0" brushRef="#br0" timeOffset="148550.81">5166 6124 1099 0,'0'0'0'0,"-7"-8"0"16,-7-15 0-16,14 23 18 0,0 0-18 0,-19-38 19 16,-4-14-19-16,23 52 43 0,0 0-43 0,-21-39 44 15,3 21-44-15,18 18 84 0,0 0-84 0,-23 12 84 16,-14 30-84-16,37-42 61 0,0 0-61 0,-35 64 61 16,7 12-61-16,28-76 44 0,0 0-44 0,-22 90 45 15,12 16-45-15,10-106 56 0,0 0-56 0,-4 116 57 16,10-4-57-16,-6-112 52 0,0 0-52 0,8 126 53 15,1 11-53-15,-9-137 40 0,0 0-40 0,13 133 40 0,-5-20-40 16,-8-113 21-16,0 0-21 0,6 102 22 0,-6-21-22 16,0 4-1398-16</inkml:trace>
  <inkml:trace contextRef="#ctx0" brushRef="#br0" timeOffset="148859.06">4738 6933 1121 0,'0'0'0'0,"10"5"0"0,22 9 0 0,-32-14 13 16,0 0-13-16,48 10 14 0,15-3-14 0,-63-7 31 16,0 0-31-16,64-3 32 0,3-3-32 0,-67 6 11 15,0 0-11-15,69-19 12 0,12-8-12 0,-81 27 10 0,0 0-10 16,81-33 11-16,-5 0-11 0,-76 33 16 16,0 0-16-16,60-33 17 0,-16 2-17 0,-44 31 26 0,0 0-26 15,32-30 27-15,-15-1-27 0,-17 31 31 0,0 0-31 16,2-24 31-16,-7-2-31 0,5 26 32 0,0 0-32 0,-14-19 33 15,-9 3-33-15,23 16 30 0,0 0-30 0,-32-1 30 16,-18 15-30-16,50-14 22 0,0 0-22 0,-49 32 23 16,14 20-23-16,35-52 30 0,0 0-30 0,-18 71 30 15,16 12-30-15,2-83 28 0,0 0-28 0,14 77 29 16,18-22-29-16,-32-55 24 0,0 0-24 0,46 41 25 16,7-8-25-16,-53-33 17 0,0 0-17 0,64 28 18 15,8-4-18-15,0 0-1271 0</inkml:trace>
  <inkml:trace contextRef="#ctx0" brushRef="#br0" timeOffset="149202.93">6087 5915 1188 0,'0'0'0'15,"0"0"0"-15,0 0 0 0,0 0 59 0,0 0-59 16,2 9 60-16,5 25-60 0,-7-34 70 0,0 0-70 15,7 54 71-15,9 27-71 0,-16-81 75 0,0 0-75 16,11 101 76-16,-3 20-76 0,-8-121 45 0,0 0-45 0,4 124 46 16,-2-9-46-16,-2-115 34 0,0 0-34 0,0 121 34 15,-2 9-34-15,2-130 22 0,0 0-22 0,-4 116 23 16,-10-39-23-16,2 3-1293 0</inkml:trace>
  <inkml:trace contextRef="#ctx0" brushRef="#br0" timeOffset="149617.84">6061 6836 1121 0,'0'0'0'0,"1"-7"0"0,7-14 0 16,-8 21 22-16,0 0-22 0,17-24 22 0,8 3-22 15,-25 21 44-15,0 0-44 0,30-21 45 0,7 0-45 16,-37 21 30-16,0 0-30 0,37-13 31 0,7 7-31 16,-44 6 20-16,0 0-20 0,44-5 20 0,-2 2-20 15,-42 3 11-15,0 0-11 0,45 0 11 0,-8 8-11 16,-37-8 8-16,0 0-8 0,38 6 8 0,-9 1-8 15,-29-7 6-15,0 0-6 0,31 3 6 0,1 9-6 0,-32-12 11 16,0 0-11-16,27 12 12 0,-4-12-12 0,-23 0 15 16,0 0-15-16,19-7 16 0,-3-1-16 0,-16 8 18 15,0 0-18-15,14-12 19 0,0-7-19 0,-14 19 18 0,0 0-18 16,12-23 19-16,2-3-19 0,-14 26 20 0,0 0-20 16,18-22 21-16,-4 6-21 0,-14 16 29 0,0 0-29 15,14-7 29-15,0 14-29 0,-14-7 36 0,0 0-36 16,22 16 37-16,4 13-37 0,-26-29 45 0,0 0-45 15,23 48 46-15,-4 16-46 0,-19-64 47 0,0 0-47 0,22 75 48 16,-5 8-48-16,-17-83 38 0,0 0-38 16,11 73 39-16,-11-13-39 0,0-60 33 0,0 0-33 15,-11 52 33-15,-13 5-33 0,24-57 24 0,0 0-24 0,-29 57 24 16,-11-3-24-16,40-54 13 0,0 0-13 0,-46 48 13 16,-12-4-13-16,58-44 6 0,0 0-6 0,-55 24 6 15,16-29-6-15,2 1-1530 0</inkml:trace>
  <inkml:trace contextRef="#ctx0" brushRef="#br0" timeOffset="150284.14">8116 6464 1300 0,'0'0'0'0,"0"0"0"16,5 15 0-16,-5-15-6 0,0 0 6 0,12 30-5 15,6 15 5-15,-18-45-16 0,0 0 16 0,23 48-16 16,-5-5 16-16,-18-43 16 0,0 0-16 0,10 45 17 16,-5 0-17-16,-5-45 59 0,0 0-59 0,2 52 60 15,-4 0-60-15,2-52 75 0,0 0-75 0,-1 38 76 16,1-19-76-16,0-19 74 0,0 0-74 0,0 0 74 15,-6-29-74-15,6 29 52 0,0 0-52 0,-3-38 53 16,3-7-53-16,0 45 39 0,0 0-39 0,3-45 40 16,4 8-40-16,-7 37 29 0,0 0-29 0,13-31 30 0,4 9-30 15,-17 22 22-15,0 0-22 0,23-14 22 0,-2 14-22 16,-21 0 15-16,0 0-15 0,23 7 15 0,0-2-15 16,-23-5 11-16,0 0-11 0,20 7 11 0,6-4-11 15,-26-3 9-15,0 0-9 0,28 2 10 0,6 2-10 16,-34-4 7-16,0 0-7 0,37 3 8 0,-4-6-8 15,-33 3 7-15,0 0-7 0,36-9 7 0,-5-15-7 16,-31 24 8-16,0 0-8 0,27-33 9 0,-1-3-9 16,-26 36 8-16,0 0-8 0,27-37 9 0,1 6-9 0,-28 31 8 15,0 0-8-15,32-21 9 0,8 16-9 0,-40 5 8 16,0 0-8-16,45 9 9 0,0 15-9 0,-45-24 10 16,0 0-10-16,36 33 10 0,-12 3-10 0,-24-36 10 0,0 0-10 15,16 40 10-15,-10-7-10 0,-6-33 8 16,0 0-8-16,0 36 8 0,0 6-8 15,0-42 4-15,0 0-4 0,0 34 4 0,3-20-4 0,-3-14-1 0,0 0 1 0,14 2 0 16,14-6 0-16,-1-2-1610 0</inkml:trace>
  <inkml:trace contextRef="#ctx0" brushRef="#br0" timeOffset="151001.53">9740 6436 1345 0,'0'0'0'0,"0"0"0"0,-21-21 0 0,21 21 0 15,0 0 0-15,-18-15 1 0,4 2-1 0,14 13 0 16,0 0 0-16,-19-12 0 0,-15-5 0 0,34 17 3 16,0 0-3-16,-33-12 4 0,10 9-4 0,23 3 21 15,0 0-21-15,-27 12 22 0,-10 14-22 0,37-26 31 0,0 0-31 16,-31 38 32-16,4 8-32 0,27-46 33 0,0 0-33 15,-17 49 34-15,8-1-34 0,9-48 26 0,0 0-26 16,3 40 27-16,8-9-27 0,-11-31 24 0,0 0-24 16,18 21 25-16,3-5-25 0,-21-16 19 0,0 0-19 0,24 3 20 15,6-10-20-15,-30 7 13 0,0 0-13 0,32-9 14 16,0-6-14-16,-32 15 8 0,0 0-8 0,28-21 9 16,-1-3-9-16,-27 24 6 0,0 0-6 0,19-35 7 15,-3-3-7-15,-16 38 6 0,0 0-6 0,14-43 6 16,0 3-6-16,-14 40 7 0,0 0-7 0,18-29 8 15,-4 20-8-15,-14 9 10 0,0 0-10 0,23 12 11 16,12 21-11-16,-35-33 11 0,0 0-11 0,35 43 11 16,8 8-11-16,-43-51 14 0,0 0-14 0,44 45 14 15,-4-14-14-15,-40-31 21 0,0 0-21 0,36 24 22 0,-5-9-22 16,-31-15 20-16,0 0-20 0,25 2 21 0,-4-14-21 16,-21 12 20-16,0 0-20 0,20-21 20 0,-3-6-20 15,-17 27 21-15,0 0-21 0,21-42 22 0,8-24-22 16,-29 66 19-16,0 0-19 0,28-67 20 0,2-2-20 15,-30 69 18-15,0 0-18 0,26-57 19 0,-3 17-19 16,-23 40 17-16,0 0-17 0,20-31 18 0,1 17-18 16,-21 14 15-16,0 0-15 0,17 1 15 0,-1 15-15 0,-16-16 15 15,0 0-15-15,21 31 15 0,1 14-15 0,-22-45 19 16,0 0-19-16,23 52 20 0,8 10-20 0,-31-62 21 16,0 0-21-16,32 61 21 0,10-4-21 0,-42-57 20 0,0 0-20 15,50 47 20-15,3-14-20 0,-53-33 13 0,0 0-13 16,54 12 13-16,10-16-13 0,-2 1-1671 0</inkml:trace>
  <inkml:trace contextRef="#ctx0" brushRef="#br0" timeOffset="151667.78">11393 6427 2499 0,'0'0'0'0,"0"-15"0"0,-4-15 0 16,4 30-58-16,0 0 58 0,-5-34-57 15,-7-3 57-15,12 37-89 0,0 0 89 0,-11-33-89 0,-6 4 89 16,17 29-61-16,0 0 61 0,-23-24-61 0,-13 5 61 16,36 19-68-16,0 0 68 0,-40-12-68 0,-6 15 68 15,46-3-41-15,0 0 41 0,-48 12-40 0,9 9 40 16,39-21-10-16,0 0 10 0,-29 31-9 0,2 6 9 0,27-37-1 16,0 0 1-16,-14 41-1 0,9 11 1 0,5-52 0 0,0 0 0 15,3 48 0-15,11-8 0 0,-14-40 0 16,0 0 0-16,23 33 1 0,14-12-1 0,-37-21 2 15,0 0-2-15,44 7 2 0,-3-18-2 0,-41 11 3 0,0 0-3 16,41-24 4-16,-10-9-4 0,-31 33 1 0,0 0-1 16,25-43 1-16,-7 1-1 0,-18 42 2 0,0 0-2 15,12-36 3-15,-3 12-3 0,-9 24 4 0,0 0-4 0,5-16 4 16,-5 16-4-16,0 0 4 0,0 0-4 0,9 19 5 16,3 32-5-16,-12-51 7 0,0 0-7 0,16 71 7 15,11 10-7-15,-27-81 10 0,0 0-10 0,30 97 11 16,1 15-11-16,-31-112 20 0,0 0-20 0,23 118 21 15,-14-14-21-15,-9-104 28 0,0 0-28 0,-5 109 29 16,-13 8-29-16,18-117 31 0,0 0-31 0,-33 106 31 16,-6-18-31-16,39-88 32 0,0 0-32 0,-53 66 33 15,-7-21-33-15,60-45 29 0,0 0-29 0,-62 26 30 16,-1-16-30-16,63-10 25 0,0 0-25 0,-59-10 25 0,10-21-25 16,49 31 19-16,0 0-19 0,-37-52 20 0,5-22-20 15,32 74 14-15,0 0-14 0,-14-80 14 0,16 7-14 16,-2 73 8-16,0 0-8 0,21-64 9 0,25 11-9 15,-46 53 0-15,0 0 0 0,60-61 1 0,14-12-1 16,-74 73-4-16,0 0 4 0,81-72-3 0,7-5 3 16,1 1-1687-16</inkml:trace>
  <inkml:trace contextRef="#ctx0" brushRef="#br0" timeOffset="152007.01">11853 6173 1255 0,'0'0'0'0,"0"0"0"15,0 17 0-15,0-17 14 0,0 0-14 0,6 28 15 16,2 8-15-16,-8-36 39 0,0 0-39 0,11 44 40 0,-4-3-40 16,-7-41 37-16,0 0-37 0,5 40 38 0,-1 1-38 15,-4-41 18-15,0 0-18 0,2 35 19 0,1-18-19 16,-3-17 10-16,0 0-10 0,9 4 10 0,9-13-10 15,1 2-1062-15</inkml:trace>
  <inkml:trace contextRef="#ctx0" brushRef="#br0" timeOffset="152078.07">12035 6152 1390 0,'0'0'0'0,"4"-10"0"0,-3-16 0 15,5-2-983-15</inkml:trace>
  <inkml:trace contextRef="#ctx0" brushRef="#br0" timeOffset="152087.03">12021 5938 1334 0,'0'0'0'0,"-5"-11"0"0,-6-17 0 0,0 3-941 16</inkml:trace>
  <inkml:trace contextRef="#ctx0" brushRef="#br0" timeOffset="152147.71">11943 5813 1166 0,'0'0'0'0,"0"0"0"0,-12 5 0 0,12-5 69 0,0 0-69 16,-5 4 70-16,5-4-70 0,0 0 165 0,0 0-165 15,5 5 165-15,18 5-165 0,0-1-1167 0</inkml:trace>
  <inkml:trace contextRef="#ctx0" brushRef="#br0" timeOffset="152285.47">12450 6012 2275 0,'0'0'0'0,"-4"12"0"16,-8 16 0-16,1-1-1647 0</inkml:trace>
  <inkml:trace contextRef="#ctx0" brushRef="#br0" timeOffset="152552.04">12414 6130 1715 0,'0'0'0'0,"4"10"0"15,5 14 0-15,-9-24 0 0,0 0 0 0,14 30 0 16,-4 1 0-16,-10-31-1 0,0 0 1 0,13 33 0 16,-1 0 0-16,-12-33 3 0,0 0-3 0,11 31 3 0,-8-2-3 15,-3-29 6-15,0 0-6 0,0 31 7 0,0 7-7 16,0-38 16-16,0 0-16 0,0 32 16 0,2-15-16 15,-2-17 20-15,0 0-20 0,7-2 21 0,9-20-21 16,-16 22 23-16,0 0-23 0,21-33 23 0,5-12-23 16,-26 45 17-16,0 0-17 0,27-52 17 0,1-2-17 15,-28 54 14-15,0 0-14 0,23-55 14 0,-5-6-14 16,-18 61 10-16,0 0-10 0,23-53 11 0,-4 4-11 0,-19 49 9 16,0 0-9-16,26-24 10 0,10 24-10 0,-36 0 7 15,0 0-7-15,42 17 8 0,6 11-8 0,-48-28 6 16,0 0-6-16,40 36 6 0,-12 1-6 0,-28-37 3 0,0 0-3 15,18 41 3-15,-14 2-3 0,-4-43 2 0,0 0-2 16,-4 45 2-16,4 4-2 0,0-49 0 0,0 0 0 16,9 33 1-16,17-18-1 0,-1-3-1434 0</inkml:trace>
  <inkml:trace contextRef="#ctx0" brushRef="#br0" timeOffset="152906.66">14097 6201 1401 0,'0'0'0'0,"0"0"0"0,19 12 0 16,-19-12 5-16,0 0-5 0,27 8 6 0,13-2-6 15,-40-6 6-15,0 0-6 0,52 0 6 0,6-2-6 16,-58 2 14-16,0 0-14 0,58-7 14 0,-3-5-14 16,-55 12 8-16,0 0-8 0,49-16 8 0,2 2-8 0,-51 14 7 15,0 0-7-15,44-19 7 0,-15 2-7 0,-29 17 1 16,0 0-1-16,15-16 1 0,-8 16-1 0,-7 0 0 15,0 0 0-15,-5 13 0 0,-11 11 0 0,16-24 13 0,0 0-13 16,-31 29 13-16,-17 2-13 0,2-3-1073 16</inkml:trace>
  <inkml:trace contextRef="#ctx0" brushRef="#br0" timeOffset="153026.78">14189 6502 1636 0,'0'0'0'0,"9"7"0"15,8 5 0-15,-17-12 111 0,0 0-111 0,34 5 112 16,13-10-112-16,-47 5 202 0,0 0-202 0,55-16 202 15,0-5-202-15,-55 21-1 0,0 0 1 0,54-29-1 16,10-14 1-16,-1-2-1636 0</inkml:trace>
  <inkml:trace contextRef="#ctx0" brushRef="#br0" timeOffset="165368.94">15912 5462 382 0,'0'0'0'0,"0"17"0"0,0 23 0 15,0-40 15-15,0 0-15 0,0 57 16 0,-2 19-16 16,2-76 35-16,0 0-35 0,-1 88 35 0,-5 25-35 16,6-113 55-16,0 0-55 0,2 117 56 0,5-6-56 15,-7-111 60-15,0 0-60 0,7 113 61 0,-2 8-61 16,-5-121 34-16,0 0-34 0,4 109 35 0,-1-28-35 0,-3-81 25 15,0 0-25-15,4 59 26 0,-2-26-26 0,-2-33 26 16,0 0-26-16,-2 12 26 0,2-12-26 0,0 0 35 16,0 0-35-16,-12-33 35 0,1-34-35 0,11 67 47 0,0 0-47 15,-11-80 48-15,3-10-48 0,8 90 60 0,0 0-60 16,-9-102 60-16,-2-7-60 0,11 109 63 0,0 0-63 16,-5-109 64-16,8 2-64 0,-3 107 60 0,0 0-60 15,11-106 61-15,0 9-61 0,-11 97 54 0,0 0-54 16,17-86 55-16,6 9-55 0,-23 77 48 0,0 0-48 0,30-57 48 15,4 23-48-15,-34 34 41 0,0 0-41 0,44-5 41 16,12 25-41-16,-56-20 31 0,0 0-31 0,55 45 31 16,-4 31-31-16,-51-76 25 0,0 0-25 0,44 85 26 15,-9 3-26-15,-35-88 24 0,0 0-24 0,30 106 24 16,-7 15-24-16,-23-121 23 0,0 0-23 0,20 125 24 16,-1-11-24-16,-19-114 17 0,0 0-17 0,14 109 17 15,0-24-17-15,-14-85 6 0,0 0-6 0,13 55 7 16,-1-31-7-16,2 1-1412 0</inkml:trace>
  <inkml:trace contextRef="#ctx0" brushRef="#br0" timeOffset="165547.69">15968 6076 1356 0,'0'0'0'0,"0"0"0"0,-5 16 0 16,5-16-1-16,0 0 1 0,-7 12 0 0,5-4 0 0,2-8-3 15,0 0 3-15,9-7-3 0,11-6 3 16,-20 13-1-16,0 0 1 0,35-19 0 0,20 3 0 0,-55 16-2 0,0 0 2 16,63-14-1-16,2 2 1 0,1-4-949 0</inkml:trace>
  <inkml:trace contextRef="#ctx0" brushRef="#br0" timeOffset="165953.96">16618 5349 987 0,'0'0'0'0,"0"0"0"0,8 24 0 16,-8-24 16-16,0 0-16 0,9 32 17 0,5 16-17 0,-14-48 34 15,0 0-34-15,14 66 35 0,4 25-35 0,-18-91 29 16,0 0-29-16,14 106 30 0,-1 3-30 0,-13-109 39 16,0 0-39-16,14 106 39 0,-2-6-39 0,-12-100 35 0,0 0-35 15,14 102 35-15,0-5-35 0,-14-97 29 0,0 0-29 16,20 92 29-16,3-27-29 0,1 0-956 0</inkml:trace>
  <inkml:trace contextRef="#ctx0" brushRef="#br0" timeOffset="166186.97">16925 5306 1446 0,'0'0'0'0,"0"0"0"16,0 0 0-16,0 0-14 0,0 0 14 0,3 12-13 16,4 0 13-16,-7-12 0 0,0 0 0 0,12 23 0 15,3 4 0-15,-15-27 1 0,0 0-1 0,19 49 2 16,6 23-2-16,-25-72 5 0,0 0-5 0,28 87 6 15,0 5-6-15,-28-92 25 0,0 0-25 0,25 98 26 16,-2 18-26-16,-23-116 29 0,0 0-29 0,19 113 30 0,4-16-30 16,-23-97 28-16,0 0-28 0,25 74 28 0,-1-19-28 15,1-1-1140-15</inkml:trace>
  <inkml:trace contextRef="#ctx0" brushRef="#br0" timeOffset="166510.61">17410 5790 2151 0,'0'0'0'0,"0"0"0"0,-11 19 0 0,11-19-1 0,0 0 1 16,-14 33 0-16,-2 26 0 0,16-59 0 0,0 0 0 16,-5 63 1-16,19-8-1 0,-14-55 0 0,0 0 0 15,30 45 0-15,12-4 0 0,-42-41-5 0,0 0 5 16,48 32-4-16,-1-15 4 0,-47-17-11 0,0 0 11 0,48 10-10 15,-2-10 10-15,-46 0-7 0,0 0 7 16,44-10-7-16,-12-14 7 0,-32 24-5 0,0 0 5 0,26-42-5 16,-6-15 5-16,-20 57-4 0,0 0 4 0,3-61-3 15,-17-6 3-15,14 67-3 0,0 0 3 0,-26-54-2 16,-13 14 2-16,39 40-2 0,0 0 2 0,-46-24-1 16,-7 16 1-16,53 8-1 0,0 0 1 0,-60 5 0 15,-5 17 0-15,65-22-1 0,0 0 1 0,-58 42 0 16,10 15 0-16,48-57-6 0,0 0 6 0,-28 61-5 15,14-13 5-15,1 0-1492 0</inkml:trace>
  <inkml:trace contextRef="#ctx0" brushRef="#br0" timeOffset="167084.61">18071 5777 1334 0,'0'0'0'0,"5"20"0"15,4 22 0-15,-9-42 24 0,0 0-24 0,14 50 25 16,6 11-25-16,-20-61 24 0,0 0-24 0,19 57 24 16,0-9-24-16,-19-48 11 0,0 0-11 0,23 37 11 15,4-8-11-15,-27-29 9 0,0 0-9 0,32 9 9 16,5-18-9-16,-37 9 13 0,0 0-13 0,38-28 13 15,3-20-13-15,-41 48 18 0,0 0-18 0,37-57 19 16,-5-7-19-16,-32 64 22 0,0 0-22 0,26-54 22 16,-6 23-22-16,-20 31 26 0,0 0-26 0,23-21 26 0,12 6-26 15,-35 15 23-15,0 0-23 0,35-2 24 0,4 5-24 16,-39-3 21-16,0 0-21 0,42 12 22 0,4 6-22 16,-46-18 19-16,0 0-19 0,44 15 20 0,-12-6-20 15,-32-9 18-15,0 0-18 0,23 3 18 0,-5-3-18 16,-18 0 15-16,0 0-15 0,15-10 16 0,-2-7-16 15,-13 17 17-15,0 0-17 0,5-28 17 0,-10-5-17 0,5 33 17 16,0 0-17-16,-23-33 17 0,-14 0-17 0,37 33 16 16,0 0-16-16,-41-27 17 0,1-4-17 15,40 31 14-15,0 0-14 0,-34-21 15 0,11 12-15 0,23 9 13 16,0 0-13-16,-10 2 13 0,15 5-13 0,0 0-1427 0</inkml:trace>
  <inkml:trace contextRef="#ctx0" brushRef="#br0" timeOffset="168350.61">19408 5725 1278 0,'0'0'0'0,"-5"-9"0"0,-8-15 0 15,13 24 10-15,0 0-10 0,-26-28 10 0,-11 0-10 16,37 28 7-16,0 0-7 0,-41-17 8 0,1 17-8 15,40 0 14-15,0 0-14 0,-37 12 15 0,3 18-15 16,34-30 13-16,0 0-13 0,-28 39 13 0,9 1-13 16,19-40 16-16,0 0-16 0,-13 45 17 0,8-3-17 0,5-42 20 15,0 0-20-15,-4 36 20 0,8-5-20 0,-4-31 18 16,0 0-18-16,5 28 18 0,8-12-18 0,-13-16 13 16,0 0-13-16,23 8 14 0,8-8-14 0,-31 0 13 0,0 0-13 15,37-12 14-15,7-23-14 0,-44 35 11 0,0 0-11 16,37-38 12-16,-7-1-12 0,-30 39 11 0,0 0-11 15,23-33 11-15,-12 8-11 0,-11 25 8 0,0 0-8 16,4-15 9-16,-4 6-9 0,0 9 8 0,0 0-8 16,0 0 8-16,3 16-8 0,-3-16 6 0,0 0-6 0,11 26 7 15,6 14-7-15,-17-40 8 0,0 0-8 0,25 39 8 16,7 3-8-16,-32-42 8 0,0 0-8 0,47 43 8 16,15-1-8-16,-62-42 5 0,0 0-5 0,69 36 6 15,-6-8-6-15,-63-28 5 0,0 0-5 0,55 12 6 16,-16-24-6-16,-39 12 3 0,0 0-3 0,28-33 3 15,-3-26-3-15,-25 59 3 0,0 0-3 0,19-69 3 16,-5-4-3-16,-14 73 3 0,0 0-3 0,9-78 4 16,-7-17-4-16,-2 95 6 0,0 0-6 0,-2-93 6 15,-1 6-6-15,3 87 11 0,0 0-11 0,-6-95 12 0,-1-18-12 16,7 113 15-16,0 0-15 0,-10-102 16 0,-6 21-16 16,16 81 19-16,0 0-19 0,-14-61 19 0,3 25-19 15,11 36 23-15,0 0-23 0,-14-22 24 0,-13 8-24 16,27 14 29-16,0 0-29 0,-26 1 29 0,3 22-29 15,23-23 34-15,0 0-34 0,-14 48 34 0,7 37-34 16,7-85 34-16,0 0-34 0,2 94 34 0,8-4-34 16,-10-90 33-16,0 0-33 0,21 98 34 0,11 8-34 0,-32-106 27 15,0 0-27-15,37 102 28 0,7-5-28 0,-44-97 17 16,0 0-17-16,48 81 17 0,5-17-17 0,-53-64 10 16,0 0-10-16,55 45 10 0,1-21-10 0,-56-24 6 15,0 0-6-15,51 11 6 0,-10-15-6 0,-41 4 3 0,0 0-3 16,33-19 4-16,1-10-4 0,-34 29 2 0,0 0-2 15,24-36 3-15,-9-8-3 0,-15 44 2 0,0 0-2 16,3-41 2-16,-12-8-2 0,9 49 2 0,0 0-2 16,-14-43 2-16,2 19-2 0,12 24 2 0,0 0-2 0,-18-5 2 15,-7 10-2-15,25-5 2 0,0 0-2 0,-22 15 2 16,7 6-2-16,15-21 1 0,0 0-1 0,6 23 2 16,17-8-2-16,-23-15 1 0,0 0-1 0,33 9 1 15,6-9-1-15,-39 0 0 0,0 0 0 16,44-16 1-16,2-11-1 0,-46 27 0 0,0 0 0 0,49-42 1 15,2-15-1-15,-51 57 0 0,0 0 0 0,53-67 1 16,-12-1-1-16,-41 68 1 0,0 0-1 0,28-83 1 16,-19-21-1-16,-9 104 1 0,0 0-1 0,-5-105 2 0,-15 20-2 15,20 85 1-15,0 0-1 0,-30-64 1 16,-5 15-1-16,35 49 1 0,0 0-1 0,-37-33 1 0,2 11-1 16,35 22 1-16,0 0-1 0,-34-5 2 0,2 12-2 15,32-7 5-15,0 0-5 0,-26 22 5 0,8 18-5 16,18-40 9-16,0 0-9 0,-7 61 9 0,11 30-9 15,-4-91 11-15,0 0-11 0,14 99 12 0,9-2-12 16,-23-97 12-16,0 0-12 0,35 97 12 0,13 0-12 0,-48-97 11 16,0 0-11-16,63 91 11 0,11-18-11 0,-74-73 9 15,0 0-9-15,78 52 9 0,-6-28-9 0,-72-24 6 16,0 0-6-16,62 9 6 0,-4-13-6 0,-58 4 2 0,0 0-2 16,46-8 2-16,-11-8-2 0,-35 16 1 0,0 0-1 15,22-26 1-15,-8-14-1 0,-14 40 1 16,0 0-1-16,0-46 1 0,-14-1-1 0,14 47 0 0,0 0 0 15,-22-31 1-15,-4 22-1 0,26 9 0 0,0 0 0 16,-23 14 0-16,2 29 0 0,21-43 0 0,0 0 0 16,-16 52 0-16,9 5 0 0,7-57 0 0,0 0 0 0,2 54 1 15,10-16-1-15,-12-38 0 0,0 0 0 0,28 26 1 16,18-14-1-16,-46-12 0 0,0 0 0 0,55 9 0 16,8 1 0-16,-5 2-1751 0</inkml:trace>
  <inkml:trace contextRef="#ctx0" brushRef="#br0" timeOffset="168642.75">22491 5398 2331 0,'0'0'0'0,"2"-9"0"0,2-22 0 0,-1 1-1689 0</inkml:trace>
  <inkml:trace contextRef="#ctx0" brushRef="#br0" timeOffset="168767.64">22484 5257 1166 0,'0'0'0'16,"4"11"0"-16,-1 10 0 0,-3-21-1 0,0 0 1 15,9 39 0-15,5 15 0 0,-14-54-16 0,0 0 16 0,14 71-16 16,-1 19 16-16,-13-90 4 0,0 0-4 16,14 93 5-16,2-1-5 0,-16-92 31 0,0 0-31 0,14 88 31 15,-7 11-31-15,-7-99 44 0,0 0-44 0,5 97 44 16,-1-12-44-16,-4-85 44 0,0 0-44 0,3 76 44 15,3-12-44-15,-1-2-975 0</inkml:trace>
  <inkml:trace contextRef="#ctx0" brushRef="#br0" timeOffset="169001.87">22405 5398 1379 0,'0'0'0'0,"0"0"0"0,-2-9 0 15,2 9 10-15,0 0-10 0,0-9 10 0,9 2-10 16,-9 7 22-16,0 0-22 0,23-8 22 0,23-4-22 16,-46 12 28-16,0 0-28 0,56-11 28 0,8 10-28 15,-64 1 17-15,0 0-17 0,65 8 18 0,14 16-18 0,-79-24 24 16,0 0-24-16,67 42 24 0,-24 22-24 0,-43-64 25 16,0 0-25-16,7 71 25 0,-41 3-25 0,34-74 6 15,0 0-6-15,-54 68 7 0,-6-16-7 0,60-52 2 0,0 0-2 16,-60 36 3-16,19-22-3 0,-1 1-1178 0</inkml:trace>
  <inkml:trace contextRef="#ctx0" brushRef="#br0" timeOffset="169535.27">23243 5292 1390 0,'0'0'0'0,"-14"12"0"0,-22 18 0 0,36-30 0 16,0 0 0-16,-38 39 0 0,4 10 0 0,34-49-23 16,0 0 23-16,-25 60-23 0,11 6 23 0,14-66 0 15,0 0 0-15,-2 68 0 0,15-11 0 0,-13-57 3 16,0 0-3-16,26 48 4 0,15-11-4 0,-41-37 12 0,0 0-12 15,56 27 12-15,18-11-12 0,-74-16 23 0,0 0-23 16,80 2 24-16,-8-11-24 0,-72 9 28 0,0 0-28 16,62-21 29-16,-13-12-29 0,-49 33 25 0,0 0-25 15,34-55 25-15,-17-20-25 0,-17 75 24 0,0 0-24 16,2-76 25-16,-18 7-25 0,16 69 21 0,0 0-21 16,-28-62 22-16,-11 5-22 0,39 57 20 0,0 0-20 0,-46-45 20 15,1 14-20-15,45 31 18 0,0 0-18 0,-50-11 19 16,-1 20-19-16,51-9 15 0,0 0-15 0,-49 17 16 15,6 6-16-15,43-23 6 0,0 0-6 0,-24 29 6 16,16 11-6-16,3-4-1246 0</inkml:trace>
  <inkml:trace contextRef="#ctx0" brushRef="#br0" timeOffset="170351.54">24038 5264 1233 0,'0'0'0'0,"0"0"0"0,0 12 0 15,0-12 4-15,0 0-4 0,-5 28 4 0,-13 36-4 16,18-64 0-16,0 0 0 0,-10 73 0 0,6-7 0 0,4-66 17 16,0 0-17-16,7 60 17 0,9-11-17 0,-16-49 24 15,0 0-24-15,21 36 25 0,2-15-25 0,-23-21 29 16,0 0-29-16,34 7 29 0,15-11-29 0,-49 4 43 0,0 0-43 15,53-19 43-15,-4-7-43 0,-49 26 39 0,0 0-39 16,43-40 40-16,-8-8-40 0,-35 48 39 0,0 0-39 16,27-45 40-16,-10 17-40 0,-17 28 31 0,0 0-31 15,9-20 31-15,-4 4-31 0,-5 16 25 0,0 0-25 16,7-4 26-16,4 11-26 0,-11-7 19 0,0 0-19 16,16 21 20-16,3 19-20 0,-19-40 16 0,0 0-16 0,23 45 16 15,2 3-16-15,-25-48 13 0,0 0-13 0,26 32 14 16,-1-20-14-16,-25-12 11 0,0 0-11 0,28-7 12 15,7-17-12-15,-35 24 12 0,0 0-12 0,32-37 13 16,-11-11-13-16,-21 48 13 0,0 0-13 0,18-49 13 16,-4 13-13-16,-14 36 12 0,0 0-12 0,7-42 12 15,-9-4-12-15,2 46 13 0,0 0-13 0,-5-40 13 16,2 19-13-16,3 21 10 0,0 0-10 0,0 0 10 16,17 11-10-16,-17-11 8 0,0 0-8 0,16 20 8 0,2 5-8 15,-18-25 0-15,0 0 0 0,14 24 1 0,0-3-1 16,-14-21-8-16,0 0 8 0,16 19-8 0,3-2 8 15,-19-17-48-15,0 0 48 0,20 15-47 0,-1-6 47 16,-19-9-92-16,0 0 92 0,23 0-91 0,5-5 91 16,-28 5-94-16,0 0 94 0,32-11-94 0,0-4 94 15,-32 15-78-15,0 0 78 0,28-21-78 0,-5-5 78 16,-23 26-36-16,0 0 36 0,16-27-35 0,-14-5 35 16,-2 32-13-16,0 0 13 0,-11-26-12 0,-8 11 12 15,19 15-2-15,0 0 2 0,-25-4-1 0,2 16 1 0,23-12 9 16,0 0-9-16,-19 28 9 0,3 9-9 0,16-37 47 0,0 0-47 15,-9 39 48-15,5 3-48 0,4-42 83 0,0 0-83 16,6 40 83-16,8-7-83 0,-14-33 77 0,0 0-77 16,23 31 77-16,8-2-77 0,-31-29 59 0,0 0-59 15,36 21 60-15,2 0-60 0,-38-21 50 0,0 0-50 16,45 10 50-16,4-20-50 0,-49 10 38 0,0 0-38 0,48-26 38 16,-3-18-38-16,-45 44 29 0,0 0-29 0,45-45 30 15,-1-7-30-15,-44 52 24 0,0 0-24 0,33-48 24 16,-13 7-24-16,-20 41 18 0,0 0-18 0,12-32 19 15,-5 17-19-15,-7 15 17 0,0 0-17 0,7 2 18 16,0 18-18-16,-7-20 14 0,0 0-14 0,7 28 15 16,-2 8-15-16,-5-36 13 0,0 0-13 0,9 38 13 15,9 2-13-15,-18-40 11 0,0 0-11 0,26 37 11 16,8-10-11-16,-34-27 7 0,0 0-7 0,30 24 8 16,-13-11-8-16,1-1-1635 0</inkml:trace>
  <inkml:trace contextRef="#ctx0" brushRef="#br0" timeOffset="171051.54">27079 5655 998 0,'0'0'0'0,"0"0"0"0,7-24 0 16,-7 24 86-16,0 0-86 0,9-31 87 0,5-10-87 16,-14 41 71-16,0 0-71 0,18-52 71 0,8-2-71 15,-26 54 68-15,0 0-68 0,27-67 68 0,-1-18-68 0,-26 85 62 16,0 0-62-16,16-97 62 0,-5-9-62 0,-11 106 51 15,0 0-51-15,3-104 52 0,-8 14-52 0,5 90 43 0,0 0-43 16,-11-84 44-16,-3 4-44 0,14 80 33 0,0 0-33 16,-21-66 33-16,2 21-33 0,19 45 31 0,0 0-31 15,-18-24 32-15,-1 21-32 0,19 3 28 0,0 0-28 16,-20 17 29-16,1 30-29 0,19-47 26 0,0 0-26 16,-16 62 27-16,4 11-27 0,12-73 23 0,0 0-23 0,-9 88 23 15,5 12-23-15,4-100 21 0,0 0-21 0,2 106 21 16,7 6-21-16,-9-112 17 0,0 0-17 0,19 109 17 15,13 4-17-15,-32-113 14 0,0 0-14 0,42 98 14 16,15-18-14-16,-57-80 12 0,0 0-12 0,60 48 13 16,-4-27-13-16,1-3-1573 0</inkml:trace>
  <inkml:trace contextRef="#ctx0" brushRef="#br0" timeOffset="171350.91">27755 5086 1446 0,'0'0'0'0,"-4"9"0"0,-5 12 0 15,9-21 9-15,0 0-9 0,-14 31 9 16,-5 8-9-16,19-39 17 0,0 0-17 0,-18 45 18 0,4 0-18 16,14-45 32-16,0 0-32 0,-7 42 32 0,9-6-32 15,-2-36 21-15,0 0-21 0,14 32 22 0,16-8-22 16,-30-24 19-16,0 0-19 0,34 15 19 0,-6-10-19 16,-28-5 23-16,0 0-23 0,28 0 23 0,7-8-23 15,-35 8 21-15,0 0-21 0,37-17 22 0,-3-6-22 16,-34 23 22-16,0 0-22 0,26-29 22 0,-10-15-22 0,-16 44 20 15,0 0-20-15,2-48 20 0,-18-2-20 0,16 50 19 0,0 0-19 16,-32-50 19-16,-15 8-19 0,47 42 16 0,0 0-16 16,-53-21 16-16,0 33-16 0,53-12 12 0,0 0-12 15,-39 33 12-15,18 7-12 0,21-40 7 0,0 0-7 16,0 40 8-16,23-11-8 0,-23-29 1 0,0 0-1 16,37 24 2-16,9-4-2 0,0 0-1387 0</inkml:trace>
  <inkml:trace contextRef="#ctx0" brushRef="#br0" timeOffset="171651.29">28310 4885 1412 0,'0'0'0'0,"0"0"0"15,-1-15 0-15,1 15 43 0,0 0-43 0,-13-11 43 16,-13 8-43-16,26 3 70 0,0 0-70 0,-37 5 71 16,-13 7-71-16,50-12 150 0,0 0-150 0,-44 16 151 15,9 5-151-15,35-21 51 0,0 0-51 0,-21 27 51 16,17 4-51-16,4-31 24 0,0 0-24 0,14 42 24 0,16 12-24 15,-30-54 15-15,0 0-15 0,45 58 15 0,9 0-15 16,-54-58 9-16,0 0-9 0,58 51 10 0,-10-6-10 16,-48-45 4-16,0 0-4 0,34 37 5 0,-15-8-5 15,-19-29 3-15,0 0-3 0,5 26 3 0,-14 0-3 16,9-26 3-16,0 0-3 0,-21 24 4 0,-14-5-4 16,35-19 3-16,0 0-3 0,-41 13 3 0,-3-10-3 15,44-3 1-15,0 0-1 0,-40 0 1 0,10-3-1 16,30 3-1-16,0 0 1 0,-21-7-1 0,10 5 1 0,11 2-12 15,0 0 12-15,12-16-12 0,29-20 12 0,1-4-1548 16</inkml:trace>
  <inkml:trace contextRef="#ctx0" brushRef="#br0" timeOffset="171951.76">28663 4892 1323 0,'0'0'0'0,"0"0"0"16,-16 4 0-16,16-4 1 0,0 0-1 0,-16 5 2 16,-1 2-2-16,17-7 5 0,0 0-5 0,-16 12 6 15,5 5-6-15,11-17 22 0,0 0-22 0,-1 25 22 16,9 11-22-16,-8-36 36 0,0 0-36 0,18 41 36 16,7 18-36-16,-25-59 36 0,0 0-36 0,28 63 37 15,0 1-37-15,-28-64 43 0,0 0-43 0,21 57 44 16,-8-11-44-16,-13-46 43 0,0 0-43 0,0 37 43 15,-9-8-43-15,9-29 24 0,0 0-24 0,-21 28 25 0,-15-4-25 16,36-24 11-16,0 0-11 0,-37 16 11 0,6-11-11 16,31-5 1-16,0 0-1 0,-22 3 2 0,15-8-2 15,7 5-7-15,0 0 7 0,2-26-7 0,9-31 7 16,-1 0-1260-16</inkml:trace>
  <inkml:trace contextRef="#ctx0" brushRef="#br0" timeOffset="172400.81">30499 5257 1580 0,'0'0'0'0,"0"0"0"15,4 7 0-15,-4-7-14 0,0 0 14 0,5 7-14 16,2 2 14-16,-7-9-33 0,0 0 33 0,14 9-32 0,11-1 32 16,-25-8 0-16,0 0 0 0,39 7 0 0,26-7 0 15,-65 0 2-15,0 0-2 0,88-3 3 0,23-1-3 16,-111 4 22-16,0 0-22 0,120-5 23 0,-1 2-23 16,-119 3 32-16,0 0-32 0,118 0 32 0,-4 7-32 15,-114-7 5-15,0 0-5 0,99 5 5 0,-23-14-5 16,0 2-1149-16</inkml:trace>
  <inkml:trace contextRef="#ctx0" brushRef="#br0" timeOffset="176051.6">23525 8002 1267 0,'0'0'0'0,"7"-7"0"0,9-8 0 16,-16 15 28-16,0 0-28 0,26-30 29 0,11-18-29 0,-37 48 49 16,0 0-49-16,43-66 50 0,1-14-50 0,-44 80 36 15,0 0-36-15,44-84 37 0,-7-6-37 0,-37 90 22 16,0 0-22-16,25-104 22 0,-6-17-22 0,-19 121 27 15,0 0-27-15,16-125 27 0,-4 25-27 0,-12 100 37 16,0 0-37-16,6-94 37 0,-10 6-37 0,4 88 37 16,0 0-37-16,-9-74 37 0,-7 18-37 0,16 56 30 0,0 0-30 15,-21-36 30-15,-3 18-30 0,24 18 25 0,0 0-25 16,-30 13 26-16,-6 26-26 0,36-39 19 0,0 0-19 16,-28 59 20-16,14 16-20 0,14-75 15 0,0 0-15 0,-7 81 16 15,5 6-16-15,2-87 15 16,0 0-15-16,9 96 15 0,16 17-15 0,-25-113 13 0,0 0-13 0,40 109 13 15,10-26-13-15,-50-83 10 0,0 0-10 0,56 78 10 16,2-2-10-16,-58-76 3 0,0 0-3 0,55 54 4 16,-6-27-4-16,1 1-1445 0</inkml:trace>
  <inkml:trace contextRef="#ctx0" brushRef="#br0" timeOffset="176081.24">24181 7704 1535 0,'0'0'0'0,"16"-8"0"16,21-16 0-16,2-1-1092 0</inkml:trace>
  <inkml:trace contextRef="#ctx0" brushRef="#br0" timeOffset="176115.28">24377 7485 1401 0,'0'0'0'0,"-2"-7"0"15,-3-17 0-15,0 3-991 0</inkml:trace>
  <inkml:trace contextRef="#ctx0" brushRef="#br0" timeOffset="176351.47">24313 7339 1143 0,'0'0'0'0,"-1"9"0"0,-6 15 0 15,7-24 42-15,0 0-42 0,-13 33 43 0,-8 9-43 16,21-42 101-16,0 0-101 0,-25 46 101 0,10-1-101 16,15-45 58-16,0 0-58 0,-9 49 58 0,10-8-58 15,-1-41 28-15,0 0-28 0,16 38 29 0,13-5-29 16,-29-33 10-16,0 0-10 0,35 24 10 0,-2-6-10 0,-33-18 7 16,0 0-7-16,43 3 8 0,6-15-8 0,-49 12 7 15,0 0-7-15,55-28 7 0,8-1-7 16,-63 29 5-16,0 0-5 0,55-40 6 0,-22 0-6 0,-33 40 9 15,0 0-9-15,8-48 10 0,-31-9-10 0,23 57 13 16,0 0-13-16,-43-57 14 0,-15-7-14 0,58 64 14 16,0 0-14-16,-60-49 15 0,4 25-15 0,56 24 16 0,0 0-16 15,-46 4 16-15,12 23-16 0,34-27 6 0,0 0-6 16,-19 35 7-16,14-4-7 0,5-31 2 0,0 0-2 16,14 28 2-16,23-2-2 0,0-2-1281 0</inkml:trace>
  <inkml:trace contextRef="#ctx0" brushRef="#br0" timeOffset="176689.1">24975 7133 1311 0,'0'0'0'0,"0"0"0"15,-9-10 0-15,9 10 3 0,0 0-3 0,-12-9 4 16,-6 1-4-16,18 8 9 0,0 0-9 0,-25-4 9 0,-6 8-9 15,31-4 19-15,0 0-19 0,-30 8 20 0,3 8-20 16,27-16 37-16,0 0-37 0,-23 17 38 0,6 6-38 16,17-23 46-16,0 0-46 0,-13 29 47 0,6 2-47 15,7-31 47-15,0 0-47 0,2 45 47 0,14 9-47 16,-16-54 45-16,0 0-45 0,28 55 46 0,13-13-46 16,-41-42 36-16,0 0-36 0,47 34 37 0,1-1-37 0,-48-33 25 15,0 0-25-15,42 28 26 0,-8 1-26 0,-34-29 22 16,0 0-22-16,23 28 22 0,-14 2-22 0,-9-30 10 15,0 0-10-15,-9 31 10 0,-20-7-10 0,29-24 4 16,0 0-4-16,-31 17 4 0,-5-5-4 0,36-12 0 16,0 0 0-16,-28 11 1 0,12-6-1 0,0-2-1384 0</inkml:trace>
  <inkml:trace contextRef="#ctx0" brushRef="#br0" timeOffset="177003.87">25469 7106 1311 0,'0'0'0'0,"0"0"0"16,-7-16 0-16,7 16 7 0,0 0-7 0,-14-17 7 16,-11 1-7-16,25 16 12 0,0 0-12 0,-30-3 13 15,-4 11-13-15,34-8 18 0,0 0-18 0,-30 16 19 0,6 3-19 16,24-19 33-16,0 0-33 0,-18 24 33 0,2 9-33 15,16-33 71-15,0 0-71 0,-3 36 72 0,12 1-72 16,-9-37 76-16,0 0-76 0,26 41 76 0,18 11-76 16,-44-52 61-16,0 0-61 0,57 52 61 0,11-7-61 15,-68-45 48-15,0 0-48 0,60 40 49 0,-12-2-49 16,-48-38 43-16,0 0-43 0,30 35 44 0,-20-9-44 16,-10-26 29-16,0 0-29 0,-7 22 29 0,-16-10-29 15,23-12 17-15,0 0-17 0,-40 4 18 0,-18-4-18 16,58 0 10-16,0 0-10 0,-69 5 11 0,-3 10-11 0,-1 1-1566 15</inkml:trace>
  <inkml:trace contextRef="#ctx0" brushRef="#br0" timeOffset="177589.74">14667 10285 1670 0,'0'0'0'0,"0"0"0"16,17 0 0-16,-17 0 20 0,0 0-20 0,29-4 21 16,11-1-21-16,-40 5 64 0,0 0-64 0,50-9 65 15,-5-3-65-15,-45 12 39 0,0 0-39 0,46-7 40 16,-5 9-40-16,-41-2-19 0,0 0 19 0,35 10-18 16,0 6 18-16,-3 1-1352 0</inkml:trace>
  <inkml:trace contextRef="#ctx0" brushRef="#br0" timeOffset="177742.93">14822 10624 1345 0,'0'0'0'0,"9"0"0"0,12 9 0 16,-21-9 18-16,0 0-18 0,28 3 18 0,4-15-18 15,-32 12 0-15,0 0 0 0,35-17 0 0,11-1 0 16,0 1-976-16</inkml:trace>
  <inkml:trace contextRef="#ctx0" brushRef="#br0" timeOffset="178868.24">16667 9743 1020 0,'0'0'0'15,"0"0"0"-15,-4 24 0 0,4-24 48 0,0 0-48 0,-5 28 48 16,-4 14-48-16,9-42 121 0,0 0-121 0,-12 50 122 16,1 12-122-16,11-62 78 0,0 0-78 0,-12 64 78 15,3-9-78-15,9-55 47 0,0 0-47 0,-5 42 47 16,7-18-47-16,-2-24 27 0,0 0-27 0,12 21 28 16,9 0-28-16,-21-21 24 0,0 0-24 0,32 12 24 15,1-12-24-15,-33 0 18 0,0 0-18 0,39-11 19 16,-3-13-19-16,-36 24 15 0,0 0-15 0,42-22 16 15,13 6-16-15,-55 16 13 0,0 0-13 0,61-7 13 16,5 11-13-16,-66-4 15 0,0 0-15 0,61 17 15 16,-20 11-15-16,-41-28 15 0,0 0-15 0,19 39 16 0,-20 10-16 15,1-49 18-15,0 0-18 0,-23 60 18 0,-18 17-18 16,41-77 19-16,0 0-19 0,-53 67 20 0,-2-17-20 16,55-50 15-16,0 0-15 0,-54 37 15 0,10-10-15 15,44-27 1-15,0 0-1 0,-32 6 1 0,13-22-1 16,-3 2-1421-16</inkml:trace>
  <inkml:trace contextRef="#ctx0" brushRef="#br0" timeOffset="179046.93">16667 9837 1020 0,'0'0'0'15,"0"0"0"-15,14-9 0 0,-14 9 12 0,0 0-12 16,18-12 12-16,10-4-12 0,-28 16 22 0,0 0-22 15,35-17 22-15,6 6-22 0,-41 11 15 0,0 0-15 16,44-8 15-16,7-8-15 0,-51 16 2 0,0 0-2 0,58-19 3 16,6-3-3-16,-1-1-783 0</inkml:trace>
  <inkml:trace contextRef="#ctx0" brushRef="#br0" timeOffset="179552.04">17706 9819 953 0,'0'0'0'0,"5"-2"0"0,13-3 0 0,-18 5 40 15,0 0-40-15,30-7 41 0,14 2-41 0,-44 5 77 0,0 0-77 16,49 0 77-16,1 0-77 0,-50 0 46 0,0 0-46 15,44 12 46-15,-9 14-46 0,-35-26 55 0,0 0-55 16,16 43 56-16,-14 22-56 0,-2-65 49 0,0 0-49 0,-16 72 49 16,-18 1-49-16,34-73 42 0,0 0-42 0,-40 64 42 15,-8-5-42-15,48-59 27 0,0 0-27 0,-42 53 27 16,5-4-27-16,37-49 16 0,0 0-16 0,-30 47 16 16,10-4-16-16,20-43 11 0,0 0-11 0,-8 36 11 15,4-18-11-15,4-18 5 0,0 0-5 0,18 8 6 16,17-4-6-16,-35-4 3 0,0 0-3 0,55-9 3 15,13-15-3-15,-68 24 1 0,0 0-1 0,82-31 2 16,2-1-2-16,-84 32 1 0,0 0-1 0,92-29 2 16,17 3-2-16,2 2-1218 0</inkml:trace>
  <inkml:trace contextRef="#ctx0" brushRef="#br0" timeOffset="180001.53">19493 10068 785 0,'0'0'0'0,"0"0"0"16,-9 13 0-16,9-13 72 0,0 0-72 0,-4 10 73 15,4-10-73-15,0 0 118 0,0 0-118 0,0 0 119 16,0 0-119-16,0 0 109 0,0 0-109 0,16 0 110 16,18 0-110-16,-34 0 69 0,0 0-69 0,46 0 69 15,24-9-69-15,-70 9 34 0,0 0-34 0,78-15 35 0,3-8-35 16,-81 23 38-16,0 0-38 0,78-26 38 0,-6-1-38 16,-72 27 34-16,0 0-34 0,58-21 35 0,-9 9-35 15,-49 12 20-15,0 0-20 0,36-6 20 0,-17 12-20 16,-3-5-1274-16</inkml:trace>
  <inkml:trace contextRef="#ctx0" brushRef="#br0" timeOffset="180584.76">21555 9449 1110 0,'0'0'0'0,"0"0"0"15,0 0 0-15,0 0 19 0,0 0-19 0,7 7 19 16,-13 3-19-16,6-10 41 0,0 0-41 0,-8 24 41 16,-10 20-41-16,18-44 65 0,0 0-65 0,-26 52 66 0,-17 5-66 15,43-57 60-15,0 0-60 0,-44 53 61 0,-2-4-61 16,46-49 40-16,0 0-40 0,-40 50 41 0,6 4-41 15,34-54 31-15,0 0-31 0,-26 53 32 0,5 10-32 16,21-63 31-16,0 0-31 0,-15 55 31 0,8-14-31 16,7-41 20-16,0 0-20 0,-1 32 20 0,-1-19-20 15,2-13 14-15,0 0-14 0,0 0 15 0,12 9-15 16,-12-9 9-16,0 0-9 0,23-5 9 0,14-2-9 16,-37 7 5-16,0 0-5 0,48-17 6 0,15-2-6 0,-63 19 4 15,0 0-4-15,67-23 4 0,11 4-4 0,-78 19 2 16,0 0-2-16,72-15 2 0,-6 4-2 0,-66 11 2 0,0 0-2 15,60-8 2-15,-9 2-2 0,-51 6 2 0,0 0-2 16,42-3 2-16,-7 3-2 0,-35 0 0 0,0 0 0 16,27 3 0-16,-13 1 0 0,-14-4-1 0,0 0 1 15,9 5-1-15,-9-5 1 0,0 0-8 0,0 0 8 0,8 3-8 16,-8-3 8-16,0 0-1281 0</inkml:trace>
  <inkml:trace contextRef="#ctx0" brushRef="#br0" timeOffset="180786.87">21442 9620 1457 0,'0'0'0'0,"0"11"0"16,2 6 0-16,-2-17 1 0,0 0-1 0,5 24 1 0,4-3-1 16,-9-21 1-16,0 0-1 0,19 29 1 0,16 16-1 15,-35-45 19-15,0 0-19 0,37 57 20 0,-1 16-20 16,-36-73 36-16,0 0-36 0,31 74 36 0,-8-1-36 15,-23-73 15-15,0 0-15 0,22 68 15 0,-3-13-15 16,-19-55 8-16,0 0-8 0,21 50 8 0,2-10-8 16,0 0-1154-16</inkml:trace>
  <inkml:trace contextRef="#ctx0" brushRef="#br0" timeOffset="181302.6">22652 9400 1155 0,'0'0'0'0,"0"0"0"15,0 0 0-15,0 0 11 0,0 0-11 0,0 0 11 16,0-7-11-16,0 7 24 0,0 0-24 0,-2 7 24 16,-5 12-24-16,7-19 46 0,0 0-46 0,-11 37 46 15,-3 22-46-15,14-59 54 0,0 0-54 0,-17 62 54 0,-3-5-54 16,20-57 47-16,0 0-47 0,-21 52 48 0,-2-5-48 15,23-47 49-15,0 0-49 0,-23 43 50 0,6-2-50 16,17-41 49-16,0 0-49 0,-16 33 49 0,9-14-49 16,7-19 38-16,0 0-38 0,0 12 39 0,7-3-39 15,-7-9 32-15,0 0-32 0,16 7 33 0,12-5-33 16,-28-2 24-16,0 0-24 0,35 0 24 0,6-2-24 16,-41 2 16-16,0 0-16 0,49-5 17 0,15-2-17 0,-64 7 13 15,0 0-13-15,70-9 14 0,10 1-14 0,-80 8 13 16,0 0-13-16,75-6 13 0,-9 5-13 0,-66 1 7 0,0 0-7 15,51-4 7-15,-19 3-7 0,-32 1 3 0,0 0-3 16,24 0 4-16,-3 5-4 0,-21-5 0 0,0 0 0 16,13 0 1-16,-8-4-1 0,2 1-1452 0</inkml:trace>
  <inkml:trace contextRef="#ctx0" brushRef="#br0" timeOffset="181358.17">22969 9715 1558 0,'0'0'0'0,"0"0"0"15,-19-19 0-15,0 2-1109 0</inkml:trace>
  <inkml:trace contextRef="#ctx0" brushRef="#br0" timeOffset="181388.56">22864 9579 1737 0,'0'0'0'0,"-6"-7"0"15,-8-14 0-15,0 0-1243 0</inkml:trace>
  <inkml:trace contextRef="#ctx0" brushRef="#br0" timeOffset="181434.13">22751 9482 1457 0,'0'0'0'0,"0"0"0"16,-18 0 0-16,0 0-1033 0</inkml:trace>
  <inkml:trace contextRef="#ctx0" brushRef="#br0" timeOffset="181452.24">22701 9551 1513 0,'0'0'0'0,"6"19"0"16,6 33 0-16,0-2-1075 0</inkml:trace>
  <inkml:trace contextRef="#ctx0" brushRef="#br0" timeOffset="181519.7">22835 9785 1558 0,'0'0'0'0,"13"15"0"15,18 27 0-15,-31-42 49 0,0 0-49 0,39 55 49 0,5 9-49 16,-44-64 60-16,0 0-60 0,46 52 60 0,-2-23-60 15,-3 1-1272-15</inkml:trace>
  <inkml:trace contextRef="#ctx0" brushRef="#br0" timeOffset="181718.79">23857 9729 1737 0,'0'0'0'16,"0"0"0"-16,-6 7 0 0,6-7 17 0,0 0-17 15,-9 4 17-15,4-13-17 0,5 9 37 0,0 0-37 16,-3-10 37-16,-1-6-37 0,4 16 0 0,0 0 0 16,2-21 0-16,7-5 0 0,1 2-1324 0</inkml:trace>
  <inkml:trace contextRef="#ctx0" brushRef="#br0" timeOffset="182302">24652 9388 1255 0,'0'0'0'0,"0"0"0"0,0-19 0 0,0 19 13 16,0 0-13-16,-5-17 13 0,-8-7-13 0,13 24 43 16,0 0-43-16,-21-28 43 0,-10-1-43 0,31 29 42 0,0 0-42 15,-36-35 43-15,1 2-43 0,35 33 40 0,0 0-40 16,-34-24 40-16,5 15-40 0,29 9 55 0,0 0-55 16,-30 9 56-16,3 25-56 0,27-34 56 0,0 0-56 15,-25 45 57-15,6 0-57 0,19-45 44 0,0 0-44 0,-14 42 44 16,9-2-44-16,5-40 30 0,0 0-30 0,5 34 31 15,11-1-31-15,-16-33 22 0,0 0-22 0,23 25 22 16,7-13-22-16,-30-12 17 0,0 0-17 0,40 0 17 16,10-12-17-16,-50 12 13 0,0 0-13 0,56-25 14 15,2-6-14-15,-58 31 9 0,0 0-9 0,50-26 9 16,-19 4-9-16,-31 22 5 0,0 0-5 0,22-18 6 16,-8 8-6-16,-14 10 4 0,0 0-4 0,7-2 4 15,-7 2-4-15,0 0 5 0,0 0-5 0,5 26 6 16,-3 42-6-16,-2-68 5 0,0 0-5 0,7 88 6 0,5 7-6 15,-12-95 6-15,0 0-6 0,13 92 7 0,-3-11-7 16,-10-81 8-16,0 0-8 0,11 76 8 0,-1-6-8 16,1 1-1514-16</inkml:trace>
  <inkml:trace contextRef="#ctx0" brushRef="#br0" timeOffset="182709.51">22744 9516 2499 0,'0'0'0'0,"0"0"0"0,0 0 0 16,0 0-1815-16</inkml:trace>
  <inkml:trace contextRef="#ctx0" brushRef="#br0" timeOffset="182901.17">22694 9428 1255 0,'0'0'0'0,"0"0"0"0,0 0 0 0,0 0-6 16,0 0 6-16,0 0-5 0,0 0 5 0,0 0-31 0,0 0 31 16,0 0-30-16,0 0 30 0,0 0 2 15,0 0-2-15,0 0 2 0,7 57-2 0,-7-57 19 0,0 0-19 16,14 61 19-16,11 8-19 0,-25-69 41 0,0 0-41 16,35 67 41-16,9-9-41 0,-44-58 57 0,0 0-57 15,48 53 58-15,-11 3-58 0,-37-56 47 0,0 0-47 0,32 50 48 16,-9 5-48-16,-23-55 40 0,0 0-40 0,16 43 41 15,-9-20-41-15,0-1-1139 0</inkml:trace>
  <inkml:trace contextRef="#ctx0" brushRef="#br0" timeOffset="183521.84">15806 12335 1390 0,'0'0'0'0,"0"0"0"0,0 0 0 15,0 0 32-15,0 0-32 0,0 0 33 0,0 0-33 16,0 0 77-16,0 0-77 0,0 0 77 0,32 7-77 16,-32-7 68-16,0 0-68 0,33-12 68 0,13-12-68 15,-46 24 32-15,0 0-32 0,57-24 32 0,13 5-32 16,-70 19 15-16,0 0-15 0,67-7 16 0,-7 14-16 15,-60-7 1-15,0 0-1 0,41 10 2 0,-23-3-2 0,-4-3-1323 16</inkml:trace>
  <inkml:trace contextRef="#ctx0" brushRef="#br0" timeOffset="183654.57">15949 12709 1446 0,'0'0'0'16,"5"0"0"-16,13 0 0 0,-18 0 9 0,0 0-9 15,32-8 9-15,17-17-9 0,-49 25 7 0,0 0-7 0,58-39 8 16,13-15-8-16,-1-1-1050 0</inkml:trace>
  <inkml:trace contextRef="#ctx0" brushRef="#br0" timeOffset="192636.09">16917 11906 1367 0,'0'0'0'0,"0"0"0"0,0 0 0 0,0 0 23 0,0 0-23 15,0 0 24-15,-14 18-24 0,14-18 62 0,0 0-62 16,0 0 62-16,22 13-62 0,-22-13 68 0,0 0-68 16,26 6 69-16,16-8-69 0,-42 2 48 0,0 0-48 15,53-5 49-15,2-2-49 0,-55 7 25 0,0 0-25 16,63-11 26-16,-3-2-26 0,-60 13 17 0,0 0-17 16,62-16 18-16,2 2-18 0,-64 14 20 0,0 0-20 15,58-10 20-15,-9 3-20 0,-49 7 16 0,0 0-16 16,35-5 17-16,-15 3-17 0,-20 2 16 0,0 0-16 15,10 0 16-15,-10 0-16 0,0 0 14 0,0 0-14 0,8 0 14 16,-8 0-14-16,0 0 12 0,0 0-12 0,0 0 13 16,-4 17-13-16,4-17 11 0,0 0-11 0,-2 26 11 15,-1 23-11-15,3-49 15 0,0 0-15 0,-9 65 16 16,-14 22-16-16,23-87 20 0,0 0-20 0,-25 100 21 16,1 1-21-16,24-101 22 0,0 0-22 0,-20 93 23 15,10-15-23-15,10-78 9 0,0 0-9 0,-7 74 10 0,5-3-10 16,2-71 7-16,0 0-7 0,2 57 7 0,3-29-7 15,-3 0-1581-15</inkml:trace>
  <inkml:trace contextRef="#ctx0" brushRef="#br0" timeOffset="193114">18085 12432 1155 0,'0'0'0'0,"0"0"0"0,14-5 0 16,-14 5 31-16,0 0-31 0,9-7 31 0,0-3-31 15,-9 10 25-15,0 0-25 0,2-7 25 16,-2 7-25-16,0 0 56 0,0 0-56 0,0 0 57 0,-9 0-57 16,9 0 55-16,0 0-55 0,-11 2 56 0,-3-4-56 15,14 2 47-15,0 0-47 0,-17-2 47 0,6 4-47 16,11-2 39-16,0 0-39 0,0 0 40 0,-9 7-40 0,9-7 30 16,0 0-30-16,2 10 31 0,1 16-31 0,-3-26 22 15,0 0-22-15,9 28 23 0,-2-16-23 0,2 0-1268 16</inkml:trace>
  <inkml:trace contextRef="#ctx0" brushRef="#br0" timeOffset="193518.99">18586 11892 1580 0,'0'0'0'0,"0"0"0"0,2 19 0 16,-2-19 0-16,0 0 0 0,5 25 0 0,2 9 0 0,-7-34 0 16,0 0 0-16,9 56 0 0,0 20 0 0,-9-76 16 15,0 0-16-15,9 86 17 0,-1-4-17 0,-8-82 14 16,0 0-14-16,11 78 15 0,3 5-15 0,-14-83 14 15,0 0-14-15,14 83 15 0,-5-7-15 0,0 2-1194 0</inkml:trace>
  <inkml:trace contextRef="#ctx0" brushRef="#br0" timeOffset="194918.81">20646 12335 1267 0,'0'0'0'0,"0"0"0"16,-8-36 0-16,8 36 8 0,0 0-8 0,-15-31 9 15,-6 2-9-15,21 29 29 0,0 0-29 0,-30-20 30 0,-12 10-30 16,42 10 53-16,0 0-53 0,-42 4 53 0,1 15-53 16,41-19 53-16,0 0-53 0,-37 24 54 0,5 9-54 15,32-33 34-15,0 0-34 0,-24 29 35 0,8-6-35 16,16-23 26-16,0 0-26 0,-11 24 26 0,4-3-26 16,7-21 18-16,0 0-18 0,0 19 18 0,0-9-18 15,0-10 12-15,0 0-12 0,5 7 12 0,8 2-12 0,-13-9 9 16,0 0-9-16,21 12 9 0,9 0-9 0,-30-12 6 15,0 0-6-15,35 3 7 0,2-17-7 0,-37 14 5 16,0 0-5-16,41-22 6 0,-1-6-6 0,-40 28 5 16,0 0-5-16,41-34 6 0,-6-8-6 0,-35 42 5 15,0 0-5-15,28-55 6 0,-7-13-6 0,-21 68 5 0,0 0-5 16,15-72 5-16,-7 13-5 0,-8 59 9 0,0 0-9 16,0-50 9-16,0 6-9 0,0 44 11 0,0 0-11 15,-5-41 11-15,2-4-11 0,3 45 13 16,0 0-13-16,-9-50 13 0,0-8-13 0,9 58 16 0,0 0-16 0,-11-48 16 15,1 20-16-15,10 28 16 0,0 0-16 0,-9-14 17 16,9 14-17-16,0 0 21 0,0 0-21 0,-11 9 21 16,1 31-21-16,10-40 22 0,0 0-22 0,-9 52 23 15,5 8-23-15,4-60 23 0,0 0-23 0,4 70 23 16,3 2-23-16,-7-72 23 0,0 0-23 0,14 76 24 16,6 11-24-16,-20-87 19 0,0 0-19 0,28 85 20 15,5-16-20-15,-33-69 18 0,0 0-18 0,37 52 18 16,0-14-18-16,-37-38 13 0,0 0-13 0,39 26 14 0,0-14-14 15,-39-12 10-15,0 0-10 0,44 4 10 0,7-10-10 16,-51 6 4-16,0 0-4 0,48-22 4 0,-9-23-4 16,1-2-1629-16</inkml:trace>
  <inkml:trace contextRef="#ctx0" brushRef="#br0" timeOffset="195095.29">21190 11922 1423 0,'0'0'0'0,"0"0"0"0,0 12 0 0,0-12 2 16,0 0-2-16,1 26 2 0,5 28-2 0,-6-54 1 15,0 0-1-15,3 62 1 0,-3 9-1 0,0-71 11 0,0 0-11 16,0 60 12-16,0-9-12 0,0-51 8 0,0 0-8 16,-2 41 9-16,2-8-9 0,0 2-1042 0</inkml:trace>
  <inkml:trace contextRef="#ctx0" brushRef="#br0" timeOffset="195126.87">21218 12365 1300 0,'0'0'0'16,"7"-12"0"-16,14-9 0 0,-3-2-915 0</inkml:trace>
  <inkml:trace contextRef="#ctx0" brushRef="#br0" timeOffset="195185.57">21246 12033 1401 0,'0'0'0'0,"0"0"0"15,-21-19 0-15,1-4-991 0</inkml:trace>
  <inkml:trace contextRef="#ctx0" brushRef="#br0" timeOffset="195485.41">21124 11892 1323 0,'0'0'0'0,"0"0"0"16,0 0 0-16,0 0-60 0,0 0 60 0,0 0-59 15,18-17 59-15,-18 17-304 0,0 0 304 0,19-28-304 16,18-18 304-16,-37 46 18 0,0 0-18 0,43-47 18 15,3 18-18-15,-46 29 123 0,0 0-123 0,42-11 124 16,-9 23-124-16,-33-12 121 0,0 0-121 0,22 37 122 0,-15 28-122 16,-7-65 94-16,0 0-94 0,-6 68 95 0,-11-11-95 15,17-57 66-15,0 0-66 0,-28 50 66 0,-6-3-66 16,34-47 47-16,0 0-47 0,-26 31 48 0,10-14-48 16,16-17 20-16,0 0-20 0,-7 12 21 0,5 1-21 15,2-13 6-15,0 0-6 0,0 5 6 0,0-5-6 16,0 0 1-16,0 0-1 0,17 7 2 0,6-6-2 0,-23-1 0 15,0 0 0-15,25 14 0 0,7 14 0 0,-32-28 0 16,0 0 0-16,32 35 0 0,3 3 0 0,-35-38 0 16,0 0 0-16,30 38 0 0,-12-5 0 0,-18-33 1 0,0 0-1 15,-2 31 1-15,-21 0-1 0,23-31 8 0,0 0-8 16,-39 29 9-16,-12-13-9 0,51-16 19 16,0 0-19-16,-55 10 19 0,-1-6-19 0,56-4 8 0,0 0-8 15,-53-9 9-15,7-12-9 0,0-3-1191 0</inkml:trace>
  <inkml:trace contextRef="#ctx0" brushRef="#br0" timeOffset="195501.22">21047 12349 1367 0,'0'0'0'0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3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19151 7409 774 0,'0'0'0'0,"0"0"0"16,-22 3 0-16,22-3 22 0,0 0-22 0,-15 2 23 15,2-4-23-15,13 2 64 0,0 0-64 0,-9-3 64 16,-5-1-64-16,14 4 65 0,0 0-65 0,-17 4 66 16,-10 4-66-16,27-8 43 0,0 0-43 0,-28 17 43 15,1 6-43-15,27-23 24 0,0 0-24 0,-30 24 24 16,6 2-24-16,24-26 16 0,0 0-16 0,-25 31 16 0,6-1-16 15,19-30 12-15,0 0-12 0,-14 34 13 0,-1 11-13 16,15-45 10-16,0 0-10 0,-14 52 11 0,6 12-11 16,8-64 9-16,0 0-9 0,-4 66 10 0,8-11-10 15,-4-55 9-15,0 0-9 0,15 47 10 0,15-14-10 16,-30-33 7-16,0 0-7 0,41 24 8 0,5-10-8 16,-46-14 7-16,0 0-7 0,60 4 8 0,14-8-8 15,-74 4 10-15,0 0-10 0,77-9 10 0,-1-4-10 0,-76 13 8 16,0 0-8-16,74-21 9 0,-12-7-9 0,-62 28 8 15,0 0-8-15,51-36 9 0,-14-2-9 0,2-2-999 16</inkml:trace>
  <inkml:trace contextRef="#ctx0" brushRef="#br0" timeOffset="783.33">19493 7126 639 0,'0'0'0'15,"0"0"0"-15,0 9 0 0,0-9 29 0,0 0-29 0,1 10 29 16,1 3-29-16,-2-13 24 0,0 0-24 0,7 20 25 15,6 17-25-15,-13-37 60 0,0 0-60 0,14 52 61 16,3 22-61-16,-17-74 56 0,0 0-56 0,20 80 56 16,1-8-56-16,-21-72 48 0,0 0-48 0,19 73 48 15,-1-4-48-15,-18-69 42 0,0 0-42 0,11 64 43 16,-4 0-43-16,-7-64 41 0,0 0-41 0,5 54 41 16,0-18-41-16,-5-36 34 0,0 0-34 0,6 21 34 15,-5-9-34-15,-1-12 32 0,0 0-32 0,7-2 33 16,9-13-33-16,-16 15 27 0,0 0-27 0,18-33 27 15,-2-10-27-15,-16 43 20 0,0 0-20 0,17-45 21 0,-3 10-21 16,-14 35 21-16,0 0-21 0,15-26 21 0,0 2-21 16,-15 24 19-16,0 0-19 0,15-21 19 0,-3 7-19 15,-12 14 16-15,0 0-16 0,18-10 16 0,6 0-16 16,-24 10 12-16,0 0-12 0,29-6 12 0,0 6-12 16,-29 0 9-16,0 0-9 0,27 2 9 0,-9 5-9 15,-18-7 5-15,0 0-5 0,15 9 6 0,-2 10-6 0,-13-19 3 16,0 0-3-16,9 20 4 0,-9 5-4 0,0-25 2 15,0 0-2-15,-2 27 3 0,-2 10-3 16,4-37 1-16,0 0-1 0,0 33 2 0,0-13-2 0,0-20 0 0,0 0 0 16,4 12 1-16,-4-12-1 0,0 0-1179 0</inkml:trace>
  <inkml:trace contextRef="#ctx0" brushRef="#br0" timeOffset="1550.11">20380 7590 639 0,'0'0'0'0,"0"0"0"0,-12-10 0 0,12 10 10 0,0 0-10 16,-9-5 10-16,9 5-10 0,0 0 18 0,0 0-18 16,-14-12 19-16,-2 3-19 0,16 9 51 0,0 0-51 15,-18-12 51-15,-7 5-51 0,25 7 48 0,0 0-48 16,-24-2 49-16,-3 7-49 0,27-5 39 0,0 0-39 15,-28 7 39-15,3 7-39 0,25-14 40 0,0 0-40 0,-23 16 40 16,2 1-40-16,21-17 36 0,0 0-36 0,-19 22 37 16,3 3-37-16,16-25 26 0,0 0-26 0,-9 33 26 15,11-4-26-15,-2-29 20 0,0 0-20 0,9 36 20 16,7 8-20-16,-16-44 14 0,0 0-14 0,17 32 14 16,3-11-14-16,-20-21 13 0,0 0-13 0,23 12 14 15,8-10-14-15,-31-2 10 0,0 0-10 0,30-3 11 16,-1-9-11-16,-29 12 11 0,0 0-11 0,24-23 11 15,1-15-11-15,-25 38 12 0,0 0-12 0,16-40 12 16,-6 16-12-16,-10 24 11 0,0 0-11 0,9-21 11 0,0-3-11 16,-9 24 11-16,0 0-11 0,11-21 11 0,-8 9-11 15,-3 12 10-15,0 0-10 0,0-7 10 0,0 7-10 16,0 0 11-16,0 0-11 0,0 0 11 0,0-7-11 16,0 7 14-16,0 0-14 0,0 0 14 0,6 11-14 15,-6-11 17-15,0 0-17 0,8 12 17 0,3 8-17 16,-11-20 17-16,0 0-17 0,18 21 17 0,-1-5-17 15,-17-16 17-15,0 0-17 0,18 12 18 0,-1 0-18 16,-17-12 17-16,0 0-17 0,20 5 17 0,1 2-17 16,-21-7 13-16,0 0-13 0,23 4 13 0,-9-8-13 0,-14 4 5 15,0 0-5-15,18-5 6 0,3-5-6 0,0 1-1161 0</inkml:trace>
  <inkml:trace contextRef="#ctx0" brushRef="#br0" timeOffset="2316.44">20660 7519 919 0,'0'0'0'0,"0"0"0"16,7 4 0-16,-7-4 12 0,0 0-12 0,15 10 12 16,16 13-12-16,-31-23 22 0,0 0-22 0,30 27 23 15,-5 1-23-15,-25-28 37 0,0 0-37 0,18 24 37 16,-10 0-37-16,-8-24 43 0,0 0-43 0,4 25 43 16,-4-8-43-16,0-17 38 0,0 0-38 0,0 22 39 15,2 11-39-15,-2-33 34 0,0 0-34 0,3 25 34 16,-3-25-34-16,0 0 27 0,0 0-27 0,0 0 28 15,-5-21-28-15,5 21 23 0,0 0-23 0,2-23 24 16,1-1-24-16,-3 24 18 0,0 0-18 0,0-24 18 16,2-2-18-16,-2 26 17 0,0 0-17 0,4-28 17 0,1 7-17 15,-5 21 14-15,0 0-14 0,7-20 15 0,0 4-15 16,-7 16 11-16,0 0-11 0,11-19 11 0,4 2-11 16,-15 17 10-16,0 0-10 0,22-12 10 0,1 0-10 15,-23 12 7-15,0 0-7 0,30-4 8 0,10 1-8 16,-40 3 6-16,0 0-6 0,42 7 6 0,-8 6-6 15,-34-13 4-15,0 0-4 0,26 23 4 0,-8 3-4 16,-18-26 3-16,0 0-3 0,12 31 3 0,-3 9-3 0,-9-40 2 16,0 0-2-16,0 41 2 0,0 11-2 0,0-52 1 15,0 0-1-15,0 42 1 0,0-20-1 0,0-22 0 16,0 0 0-16,0 12 0 0,0-3 0 0,0-4-1128 0</inkml:trace>
  <inkml:trace contextRef="#ctx0" brushRef="#br0" timeOffset="2752.23">21260 7450 1065 0,'0'0'0'0,"0"0"0"16,12 16 0-16,-12-16 5 0,0 0-5 0,9 12 5 15,-2 0-5-15,-7-12 12 0,0 0-12 0,7 15 13 16,4 10-13-16,-11-25 33 0,0 0-33 0,12 26 33 15,-3-2-33-15,-9-24 39 0,0 0-39 0,5 22 40 16,-1 3-40-16,-4-25 41 0,0 0-41 0,0 20 41 16,0-4-41-16,0-16 39 0,0 0-39 0,0 9 39 15,0-9-39-15,0 0 39 0,0 0-39 0,0 8 40 16,0-8-40-16,0 0 33 0,0 0-33 0,0 0 34 0,0 0-34 16,0 0 27-16,0 0-27 0,9-8 27 0,-4-10-27 15,-5 18 25-15,0 0-25 0,9-19 26 0,-6-5-26 16,-3 24 22-16,0 0-22 0,6-24 22 0,3-9-22 15,-9 33 20-15,0 0-20 0,10-36 20 0,3 1-20 0,-13 35 21 16,0 0-21-16,19-33 21 0,7 4-21 0,-26 29 19 16,0 0-19-16,30-23 20 0,-1 11-20 0,-29 12 16 15,0 0-16-15,28-2 16 0,11 16-16 0,-39-14 10 16,0 0-10-16,45 26 11 0,-2 7-11 0,-43-33 9 0,0 0-9 16,39 38 10-16,-11-3-10 0,-28-35 7 0,0 0-7 15,17 33 7-15,-8-1-7 0,-9-32 5 0,0 0-5 16,2 35 6-16,-7-2-6 0,5-33 3 0,0 0-3 15,-7 24 4-15,3-12-4 0,4-12 2 0,0 0-2 16,0 0 2-16,0 0-2 0,0 0-1387 0</inkml:trace>
  <inkml:trace contextRef="#ctx0" brushRef="#br0" timeOffset="3669.27">21913 7602 628 0,'0'0'0'0,"10"2"0"16,10 0 0-16,-20-2 37 0,0 0-37 0,23 0 37 15,-6-4-37-15,-17 4 66 0,0 0-66 0,22-12 67 16,9-10-67-16,-31 22 57 0,0 0-57 0,28-21 58 15,-6 4-58-15,-22 17 47 0,0 0-47 0,8-25 47 16,3-11-47-16,-11 36 59 0,0 0-59 0,4-36 60 16,-4 8-60-16,0 28 57 0,0 0-57 0,-9-28 58 15,-2-1-58-15,11 29 46 0,0 0-46 0,-17-23 47 16,-5 23-47-16,22 0 41 0,0 0-41 0,-23 13 41 16,1 6-41-16,22-19 28 0,0 0-28 0,-22 29 29 0,3 14-29 15,19-43 21-15,0 0-21 0,-14 45 21 0,5 0-21 16,9-45 16-16,0 0-16 0,-4 44 17 0,8-3-17 15,-4-41 11-15,0 0-11 0,9 43 12 0,5-1-12 16,-14-42 9-16,0 0-9 0,18 43 9 0,6 9-9 16,-24-52 5-16,0 0-5 0,32 40 6 0,7-19-6 0,-39-21 5 15,0 0-5-15,42 3 6 0,8-17-6 0,-50 14 4 16,0 0-4-16,54-29 5 0,11-16-5 0,-65 45 3 16,0 0-3-16,68-52 4 0,-7 3-4 0,-61 49 6 0,0 0-6 15,55-53 6-15,-16-9-6 0,-39 62 10 16,0 0-10-16,26-75 10 0,-19-10-10 0,-7 85 15 15,0 0-15-15,0-84 16 0,-7 4-16 0,7 80 19 0,0 0-19 16,-9-69 19-16,-5-1-19 0,14 70 19 0,0 0-19 16,-12-64 19-16,0 7-19 0,12 57 18 0,0 0-18 15,-15-48 19-15,0 8-19 0,15 40 16 0,0 0-16 0,-18-33 16 16,0 12-16-16,18 21 15 0,0 0-15 0,-23-7 16 16,-8 11-16-16,31-4 11 0,0 0-11 0,-27 21 12 15,2 27-12-15,25-48 12 0,0 0-12 0,-14 61 12 16,7 11-12-16,7-72 9 0,0 0-9 0,7 85 10 15,16 16-10-15,-23-101 7 0,0 0-7 0,32 100 8 16,12 6-8-16,-44-106 7 0,0 0-7 0,46 93 8 16,2-17-8-16,-48-76 6 0,0 0-6 0,42 61 6 15,-1-13-6-15,-41-48 1 0,0 0-1 0,44 36 1 0,10-6-1 16,1 1-1450-16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4:28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 1386 763 0,'0'0'0'0,"0"0"0"0,0 0 0 16,0 0 35-16,0 0-35 0,-32-7 35 0,9 11-35 15,23-4 78-15,0 0-78 0,-32 8 79 0,-12 8-79 16,44-16 68-16,0 0-68 0,-51 28 68 0,2 8-68 16,49-36 40-16,0 0-40 0,-50 57 41 0,10 16-41 15,40-73 27-15,0 0-27 0,-37 76 27 0,5-3-27 16,32-73 20-16,0 0-20 0,-26 69 20 0,8 0-20 0,18-69 15 16,0 0-15-16,-5 69 16 0,10 2-16 0,-5-71 11 15,0 0-11-15,26 57 11 0,20-15-11 0,-46-42 8 16,0 0-8-16,64 28 9 0,17-13-9 0,-81-15 11 0,0 0-11 15,93 0 11-15,3-3-11 0,-96 3 6 0,0 0-6 16,100-12 6-16,8-9-6 0,-1 2-994 0</inkml:trace>
  <inkml:trace contextRef="#ctx0" brushRef="#br0" timeOffset="766.98">3609 1201 621 0,'0'0'0'0,"0"0"74"0,0 0-74 0,11-9 74 16,-11 9-74-16,0 0 100 0,0 0-100 0,0 0 100 16,8 30-100-16,-8-30 72 0,0 0-72 0,9 40 72 15,3 15-72-15,-12-55 49 0,0 0-49 0,9 66 49 16,-3 22-49-16,-6-88 38 0,0 0-38 0,3 90 39 16,-3 2-39-16,0-92 29 0,0 0-29 0,2 84 29 15,1-21-29-15,-3-63 28 0,0 0-28 0,0 52 29 16,0-9-29-16,0-43 24 0,0 0-24 0,0 36 25 15,4-11-25-15,-4-25 21 0,0 0-21 0,5 12 22 0,4-11-22 16,-9-1 19-16,0 0-19 0,11-8 20 0,6-17-20 16,-17 25 18-16,0 0-18 0,21-29 18 0,2-7-18 15,-23 36 17-15,0 0-17 0,29-31 18 0,-3 1-18 16,-26 30 15-16,0 0-15 0,27-22 15 0,4 4-15 16,-31 18 11-16,0 0-11 0,32-8 11 0,-6 8-11 15,-26 0 7-15,0 0-7 0,29 8 8 0,-3 4-8 0,-26-12 4 16,0 0-4-16,23 21 5 0,-5 0-5 15,-18-21 2-15,0 0-2 0,9 23 3 0,-9 2-3 0,0-25 0 16,0 0 0-16,0 28 1 0,-4-4-1 0,4-24 0 16,0 0 0-16,-4 37 0 0,-1 18 0 0,-4-1-1206 0</inkml:trace>
  <inkml:trace contextRef="#ctx0" brushRef="#br0" timeOffset="1517.35">4553 1649 639 0,'0'0'0'16,"0"0"0"-16,0 0 0 0,0 0 17 0,0 0-17 16,0-8 17-16,-6 1-17 0,6 7 30 0,0 0-30 15,0 0 30-15,-7-9-30 0,7 9 52 0,0 0-52 16,-5-3 52-16,-9 3-52 0,14 0 55 0,0 0-55 0,-27 6 56 15,-13 8-56-15,40-14 44 0,0 0-44 0,-41 23 45 16,-5 10-45-16,46-33 37 0,0 0-37 0,-35 36 37 16,7 4-37-16,28-40 17 0,0 0-17 0,-18 41 17 15,6 4-17-15,12-45 8 0,0 0-8 0,-2 52 9 16,7 12-9-16,-5-64 3 0,0 0-3 0,15 61 4 16,7-21-4-16,-22-40 0 0,0 0 0 0,27 24 0 15,-1-15 0-15,-26-9-2 0,0 0 2 0,32-4-1 16,0-17 1-16,-32 21-7 0,0 0 7 0,32-27-7 15,-4-22 7-15,-28 49-10 0,0 0 10 0,26-52-9 0,-5 7 9 16,-21 45-4-16,0 0 4 0,15-40-4 0,-1 4 4 16,-14 36-2-16,0 0 2 0,5-33-1 0,-1 0 1 15,-4 33-1-15,0 0 1 0,3-27 0 0,-1 6 0 16,-2 21 0-16,0 0 0 0,3-9 1 0,-3 9-1 16,0 0 4-16,0 0-4 0,9 9 4 0,-7 3-4 15,-2-12 7-15,0 0-7 0,3 21 8 0,1 3-8 16,-4-24 12-16,0 0-12 0,5 28 13 0,4-4-13 15,-9-24 14-15,0 0-14 0,9 28 14 0,0-8-14 0,-9-20 13 16,0 0-13-16,9 18 14 0,1-3-14 0,-10-15 10 16,0 0-10-16,9 12 11 0,0-5-11 0,-4 2-875 15</inkml:trace>
  <inkml:trace contextRef="#ctx0" brushRef="#br0" timeOffset="1901.21">4821 1670 897 0,'0'0'0'0,"0"0"0"16,21 16 0-16,-21-16 4 0,0 0-4 0,14 15 5 15,-5 9-5-15,-9-24 26 0,0 0-26 0,9 25 27 16,-4-5-27-16,-5-20 55 0,0 0-55 0,7 21 56 16,-7-2-56-16,0-19 55 0,0 0-55 0,-4 21 56 15,-1 3-56-15,5-24 50 0,0 0-50 0,-9 21 50 16,2-2-50-16,7-19 43 0,0 0-43 0,-5 14 43 15,5-4-43-15,0-10 35 0,0 0-35 0,0 0 35 0,0 0-35 16,0 0 27-16,0 0-27 0,12-15 28 0,-1-6-28 16,-11 21 23-16,0 0-23 0,18-28 24 0,-1 0-24 15,-17 28 18-15,0 0-18 0,20-29 18 0,-5 1-18 16,-15 28 23-16,0 0-23 0,20-24 24 0,3 3-24 16,-23 21 21-16,0 0-21 0,23-15 22 0,3 8-22 15,-26 7 22-15,0 0-22 0,30 3 23 0,2 6-23 16,-32-9 21-16,0 0-21 0,33 16 21 0,-1 3-21 15,-32-19 24-15,0 0-24 0,32 24 24 0,-7 0-24 16,-25-24 21-16,0 0-21 0,14 29 22 0,-21 3-22 0,7-32 18 16,0 0-18-16,-16 33 18 0,-5-1-18 0,21-32 10 15,0 0-10-15,-23 37 10 0,-4 8-10 0,1 1-1365 0</inkml:trace>
  <inkml:trace contextRef="#ctx0" brushRef="#br0" timeOffset="2567.44">5461 1577 1110 0,'0'0'0'16,"0"0"0"-16,9 8 0 0,-9-8 37 0,0 0-37 16,5 19 38-16,7 11-38 0,-12-30 20 0,0 0-20 15,9 36 20-15,0 7-20 0,-9-43 47 0,0 0-47 16,0 45 48-16,0-5-48 0,0-40 37 0,0 0-37 15,-7 33 38-15,0-9-38 0,7-24 30 0,0 0-30 0,-9 24 31 16,6-3-31-16,3-21 27 0,0 0-27 0,-4 16 27 16,4-8-27-16,0-8 20 0,0 0-20 0,0 0 21 15,0 0-21-15,0 0 14 0,0 0-14 0,12-17 15 16,3-5-15-16,-15 22 10 0,0 0-10 0,17-26 11 16,3-2-11-16,-20 28 8 0,0 0-8 0,24-28 8 15,-1-8-8-15,-23 36 8 0,0 0-8 0,25-33 9 16,10 0-9-16,-35 33 10 0,0 0-10 0,37-28 10 15,-7 8-10-15,-30 20 10 0,0 0-10 0,32-12 10 16,3 8-10-16,-35 4 11 0,0 0-11 0,34 4 11 16,-8 13-11-16,-26-17 8 0,0 0-8 0,21 24 8 15,-5 9-8-15,-16-33 3 0,0 0-3 0,7 40 3 16,-7 0-3-16,0-40 0 0,0 0 0 0,-8 39 0 0,-7-1 0 16,15-38-1-16,0 0 1 0,-12 37 0 0,3-6 0 15,0 2-1228-15</inkml:trace>
  <inkml:trace contextRef="#ctx0" brushRef="#br0" timeOffset="3133.32">6047 1762 1009 0,'0'0'0'0,"0"0"0"0,8 12 0 0,-8-12 0 0,0 0 0 16,11 2 0-16,1-4 0 0,-12 2 6 0,0 0-6 15,18-7 6-15,10-5-6 0,-28 12 11 0,0 0-11 16,27-16 12-16,-3 4-12 0,-24 12 13 0,0 0-13 16,22-9 14-16,-10-3-14 0,-12 12 18 0,0 0-18 0,5-17 19 15,-5-2-19-15,0 19 26 0,0 0-26 0,-3-21 26 16,-3-6-26-16,6 27 29 0,0 0-29 0,-8-25 29 16,-1 13-29-16,9 12 28 0,0 0-28 0,-18-14 29 15,-10 2-29-15,28 12 35 0,0 0-35 0,-35-3 35 16,3 24-35-16,32-21 34 0,0 0-34 0,-28 32 35 15,10 24-35-15,18-56 31 0,0 0-31 0,-9 53 31 16,9-4-31-16,0-49 23 0,0 0-23 0,5 43 24 16,8-5-24-16,-13-38 18 0,0 0-18 0,23 35 19 0,12-9-19 15,-35-26 15-15,0 0-15 0,42 15 15 0,-1-8-15 16,-41-7 12-16,0 0-12 0,40-3 13 0,10-9-13 16,-50 12 9-16,0 0-9 0,44-19 10 0,-3-7-10 15,-41 26 16-15,0 0-16 0,37-37 16 0,7-2-16 16,-44 39 20-16,0 0-20 0,37-58 21 0,-14-14-21 15,-23 72 20-15,0 0-20 0,14-80 21 0,-11 2-21 16,-3 78 22-16,0 0-22 0,-3-76 22 0,-8-2-22 16,11 78 20-16,0 0-20 0,-12-76 21 0,3-3-21 15,9 79 17-15,0 0-17 0,-11-70 17 0,4 34-17 0,7 36 20 16,0 0-20-16,-5-21 21 0,0 9-21 0,5 12 21 16,0 0-21-16,-9-3 22 0,-12 10-22 0,21-7 18 15,0 0-18-15,-18 32 18 0,8 32-18 0,10-64 13 0,0 0-13 16,-6 82 14-16,6 11-14 0,0-93 10 0,0 0-10 15,6 106 10-15,8 18-10 0,-14-124 7 0,0 0-7 16,21 122 8-16,-2-17-8 0,-19-105 7 0,0 0-7 16,27 104 7-16,-4 2-7 0,3-1-1488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08:54:12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9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0-10-07T08:56:04.053"/>
    </inkml:context>
    <inkml:context xml:id="ctx2">
      <inkml:inkSource xml:id="inkSrc91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2" timeString="2020-10-07T08:56:26.008"/>
    </inkml:context>
  </inkml:definitions>
  <inkml:trace contextRef="#ctx0" brushRef="#br0">4110 12391 1233 0,'0'0'0'0,"0"0"0"0,0 0 0 0,0 0 66 15,0 0-66-15,0 0 67 0,0 0-67 0,0 0 142 16,0 0-142-16,0 0 143 0,18 0-143 0,-18 0 102 0,0 0-102 16,0 0 102-16,0 0-102 0,0 0 60 0,0 0-60 15,0 0 61-15,5 2-61 0,-5-2 39 16,0 0-39-16,0 0 40 0,0 17-40 0,0-17 29 0,0 0-29 15,0 17 30-15,0 7-30 0,0-24 24 0,0 0-24 16,0 35 24-16,-4 3-24 0,4-38 20 0,0 0-20 16,-1 47 21-16,1 1-21 0,0-48 16 0,0 0-16 15,0 49 17-15,0-3-17 0,0-46 14 0,0 0-14 16,0 44 14-16,0-6-14 0,0-38 10 0,0 0-10 16,5 33 11-16,0-4-11 0,-5-29 11 0,0 0-11 0,4 24 11 15,4-3-11-15,-8-21 10 0,0 0-10 0,6 19 11 16,-6-3-11-16,0-16 11 0,0 0-11 0,3 14 12 15,-1-1-12-15,-2-13 9 0,0 0-9 0,4 12 10 16,-4-3-10-16,0-9 10 0,0 0-10 0,0 7 11 0,0-7-11 16,0 0 10-16,0 0-10 0,5 10 10 15,4-6-10-15,-9-4 9 0,0 0-9 0,14 2 10 0,3-2-10 16,-17 0 9-16,0 0-9 0,23 0 9 0,7 0-9 16,-30 0 7-16,0 0-7 0,34-2 8 0,5-3-8 15,-39 5 5-15,0 0-5 0,40-7 5 0,1 0-5 16,-41 7 4-16,0 0-4 0,37-7 4 0,-5-2-4 15,-32 9 1-15,0 0-1 0,31-10 1 0,5 1-1 16,-36 9 0-16,0 0 0 0,31-7 0 0,1 0 0 0,-5 0-1803 16</inkml:trace>
  <inkml:trace contextRef="#ctx0" brushRef="#br0" timeOffset="515.64">4877 12547 1199 0,'0'0'0'0,"0"0"0"0,9-7 0 16,-9 7 53-16,0 0-53 0,0 0 53 0,11-2-53 0,-11 2 88 16,0 0-88-16,5 0 89 0,-5 0-89 0,0 0 83 15,0 0-83-15,16 0 83 0,-6 0-83 0,-10 0 63 16,0 0-63-16,18 0 64 0,0-2-64 0,-18 2 53 16,0 0-53-16,23-2 54 0,-1-3-54 0,-22 5 51 0,0 0-51 15,22-1 51-15,-3-1-51 0,-19 2 40 0,0 0-40 16,23-2 40-16,3 0-40 0,-26 2 30 0,0 0-30 15,23-5 31-15,-5 3-31 0,-18 2 22 0,0 0-22 16,18-1 23-16,-4-3-23 0,-14 4 7 0,0 0-7 16,12-3 7-16,-3 10-7 0,-2 1-1578 0</inkml:trace>
  <inkml:trace contextRef="#ctx0" brushRef="#br0" timeOffset="793.51">4886 12827 1300 0,'0'0'0'0,"0"0"0"0,11 3 0 16,-11-3-2-16,0 0 2 0,8 2-2 0,6-5 2 15,-14 3-7-15,0 0 7 0,15-6-7 0,0 1 7 16,-15 5 13-16,0 0-13 0,15-7 14 0,4 0-14 15,-19 7 56-15,0 0-56 0,21-5 56 0,-3 0-56 16,-18 5 80-16,0 0-80 0,19-3 80 0,-1-1-80 0,-18 4 72 16,0 0-72-16,17-2 72 0,-2 1-72 15,-15 1 52-15,0 0-52 0,12 0 53 0,-3 0-53 0,-9 0 33 16,0 0-33-16,14-2 34 0,4-7-34 0,1 1-1363 16</inkml:trace>
  <inkml:trace contextRef="#ctx0" brushRef="#br0" timeOffset="1498.11">5546 12398 919 0,'0'0'0'0,"0"0"0"0,-4 12 0 0,4-12 45 16,0 0-45-16,-3 8 45 0,3-8-45 0,0 0 80 15,0 0-80-15,0 0 80 0,12-1-80 0,-12 1 82 0,0 0-82 16,14-4 82-16,4 1-82 0,-18 3 70 15,0 0-70-15,26-2 70 0,11 0-70 0,-37 2 57 0,0 0-57 16,44-1 57-16,6-3-57 0,-50 4 53 0,0 0-53 16,49-5 53-16,-3-5-53 0,-46 10 44 0,0 0-44 15,49-14 44-15,-3-5-44 0,-46 19 48 0,0 0-48 16,41-21 48-16,-1 0-48 0,-40 21 44 0,0 0-44 16,37-19 45-16,2 4-45 0,-39 15 36 0,0 0-36 0,37-9 37 15,-14 4-37-15,-23 5 29 0,0 0-29 0,21 0 29 16,-10 5-29-16,-11-5 21 0,0 0-21 0,9 7 22 15,-6 3-22-15,-3-10 17 0,0 0-17 0,0 19 17 16,-3 7-17-16,3-26 12 0,0 0-12 0,-4 31 12 16,2 6-12-16,2-37 9 0,0 0-9 0,-3 41 9 15,-6 3-9-15,9-44 7 0,0 0-7 0,-14 48 7 16,-9 11-7-16,23-59 5 0,0 0-5 0,-23 66 6 0,0-6-6 16,23-60 3-16,0 0-3 0,-21 59 4 0,3-7-4 15,18-52 2-15,0 0-2 0,-14 52 3 0,0 0-3 16,14-52 2-16,0 0-2 0,-9 50 2 0,6-5-2 15,3-45-1-15,0 0 1 0,3 36 0 0,6-15 0 16,-9-21-8-16,0 0 8 0,18 9-7 0,-1-15 7 16,-1 1-1621-16</inkml:trace>
  <inkml:trace contextRef="#ctx0" brushRef="#br0" timeOffset="1964.35">6558 12219 1143 0,'0'0'0'0,"0"0"0"0,-5 16 0 16,5-16 9-16,0 0-9 0,-4 14 10 0,3 0-10 15,1-14 37-15,0 0-37 0,0 24 37 0,0 18-37 16,0-42 44-16,0 0-44 0,7 43 45 0,8 3-45 16,-15-46 46-16,0 0-46 0,15 56 46 0,-1 18-46 15,-14-74 43-15,0 0-43 0,9 75 43 0,-4-6-43 16,-5-69 36-16,0 0-36 0,7 59 36 0,0-13-36 16,-7-46 29-16,0 0-29 0,7 35 29 0,-7-5-29 0,0-30 19 15,0 0-19-15,5 25 20 0,9-4-20 0,-14-21 7 16,0 0-7-16,15 14 7 0,-3-12-7 0,-3 0-1205 0</inkml:trace>
  <inkml:trace contextRef="#ctx0" brushRef="#br0" timeOffset="2379.39">6969 12391 796 0,'0'0'0'0,"9"-2"0"15,19-8 0-15,-28 10-1 0,0 0 1 0,32-11 0 16,1 3 0-16,-33 8-2 0,0 0 2 0,32-6-2 15,-9 6 2-15,-23 0 7 0,0 0-7 0,18 4 8 16,-13 3-8-16,-5-7 74 0,0 0-74 0,0 12 75 16,-5 0-75-16,5-12 99 0,0 0-99 0,-16 16 100 15,-12 8-100-15,28-24 87 0,0 0-87 0,-37 28 87 16,-7 1-87-16,44-29 68 0,0 0-68 0,-41 24 68 16,9-3-68-16,32-21 53 0,0 0-53 0,-32 19 54 15,4-3-54-15,28-16 28 0,0 0-28 0,-24 12 28 0,1 0-28 16,23-12 16-16,0 0-16 0,-20 10 17 0,-1-3-17 15,21-7 11-15,0 0-11 0,-18 7 11 0,3-2-11 16,15-5 6-16,0 0-6 0,-18 4 7 0,6-4-7 16,12 0 6-16,0 0-6 0,-9 1 6 0,9-1-6 15,0 0 6-15,0 0-6 0,-6 11 6 0,15 6-6 16,-9-17 6-16,0 0-6 0,14 23 6 0,8 1-6 16,-22-24 5-16,0 0-5 0,31 26 6 0,1 1-6 0,-32-27 5 15,0 0-5-15,37 30 6 0,7 3-6 0,-44-33 5 16,0 0-5-16,46 31 5 0,9 0-5 0,-55-31 6 15,0 0-6-15,53 33 7 0,-11 2-7 0,-42-35 4 0,0 0-4 16,41 31 5-16,-3-9-5 0,-1 1-1279 0</inkml:trace>
  <inkml:trace contextRef="#ctx0" brushRef="#br0" timeOffset="3033.37">7354 12573 1334 0,'0'0'0'0,"0"0"0"0,16 10 0 16,-16-10 3-16,0 0-3 0,14 12 3 0,3 12-3 16,-17-24 40-16,0 0-40 0,14 28 41 0,-5-4-41 15,-9-24 61-15,0 0-61 0,6 23 61 0,-6-3-61 16,0-20 47-16,0 0-47 0,0 19 48 0,0-1-48 16,0-18 41-16,0 0-41 0,0 12 41 0,0-5-41 0,0-7 34 15,0 0-34-15,0 0 35 0,-6 10-35 0,6-10 30 16,0 0-30-16,0 0 31 0,-3 9-31 0,3-9 25 15,0 0-25-15,0 0 25 0,-6-7-25 0,6 7 24 16,0 0-24-16,0-10 24 0,2-8-24 0,-2 18 21 0,0 0-21 16,7-19 22-16,2 2-22 0,-9 17 17 0,0 0-17 15,14-14 17-15,9 4-17 0,-23 10 14 0,0 0-14 16,21-6 15-16,4 10-15 0,-25-4 11 0,0 0-11 16,23 7 11-16,2 7-11 0,-25-14 10 0,0 0-10 15,22 17 10-15,1 4-10 0,-23-21 7 0,0 0-7 16,15 17 8-16,-7-7-8 0,-8-10 6 0,0 0-6 15,9 7 6-15,-4 0-6 0,-5-7 3 0,0 0-3 0,0 0 3 16,13 7-3-16,-13-7 1 0,0 0-1 0,9-2 1 16,1-4-1-16,-10 6 0 0,0 0 0 0,13-11 0 15,1-3 0-15,-14 14-1 0,0 0 1 0,12-17-1 16,4-4 1-16,-16 21-5 0,0 0 5 0,16-21-5 16,3 1 5-16,-19 20-8 0,0 0 8 0,18-18-8 15,5 5 8-15,-23 13-11 0,0 0 11 0,31-6-11 16,10 12 11-16,-41-6-6 0,0 0 6 0,44 15-5 0,-2 8 5 15,-42-23-1-15,0 0 1 0,39 26 0 0,-10 1 0 16,-29-27 0-16,0 0 0 0,17 25 1 0,-6-6-1 16,-11-19 1-16,0 0-1 0,7 17 1 0,-5 0-1 15,-2-17 1-15,0 0-1 0,3 21 1 0,-3 0-1 16,0-1-1496-16</inkml:trace>
  <inkml:trace contextRef="#ctx0" brushRef="#br0" timeOffset="9816.15">10663 12405 897 0,'0'0'0'16,"0"0"0"-16,0 0 0 0,0 0 40 0,0 0-40 16,0 0 40-16,0 0-40 0,0 0 93 0,0 0-93 15,0 0 94-15,0 0-94 0,0 0 91 0,0 0-91 0,0 26 92 16,0-6-92-16,0-20 58 0,0 0-58 0,0 32 59 15,0 9-59-15,0-41 39 0,0 0-39 0,0 52 39 16,0 12-39-16,0-64 32 0,0 0-32 0,0 67 33 16,3-1-33-16,-3-66 25 0,0 0-25 0,2 61 26 15,5 1-26-15,-7-62 17 0,0 0-17 0,9 61 18 16,-4-13-18-16,-5-48 11 0,0 0-11 0,4 35 11 16,-3-16-11-16,3-2-1227 0</inkml:trace>
  <inkml:trace contextRef="#ctx0" brushRef="#br0" timeOffset="10280.92">10571 12488 1132 0,'0'0'0'0,"0"-7"0"0,2-12 0 16,-2 19 36-16,0 0-36 0,7-24 36 0,7-1-36 15,-14 25 66-15,0 0-66 0,23-27 67 0,14 2-67 0,-37 25 57 16,0 0-57-16,44-20 58 0,2 8-58 0,-46 12 39 16,0 0-39-16,44 0 39 0,-7 8-39 0,-37-8 39 15,0 0-39-15,28 24 40 0,-7 9-40 0,-21-33 42 0,0 0-42 16,11 44 43-16,-9 6-43 0,-2-50 39 0,0 0-39 16,-4 59 39-16,-10-6-39 0,14-53 25 0,0 0-25 15,-12 49 26-15,6-18-26 0,6-31 17 0,0 0-17 16,-8 22 18-16,-1-4-18 0,9-18 12 0,0 0-12 15,-9 13 12-15,5-4-12 0,4-9 5 0,0 0-5 0,0 0 5 16,-1 9-5-16,1-9 2 0,0 0-2 0,0 0 2 16,5 17-2-16,-5-17 0 0,0 0 0 0,12 16 1 15,8 1-1-15,-20-17 0 0,0 0 0 0,23 19 0 16,-6 2 0-16,-17-21 0 0,0 0 0 0,14 22 0 31,-1 2 0-31,-13-24 0 0,0 0 0 0,3 28 0 0,-4 0 0 0,1-28 0 0,0 0 0 0,-11 33 0 16,-10 7 0-16,21-40-1 0,0 0 1 0,-28 36 0 15,-4-8 0-15,32-28-1 0,0 0 1 0,-37 22 0 0,-4-6 0 16,41-16-1-16,0 0 1 0,-40 7 0 0,13-11 0 16,27 4-2-16,0 0 2 0,-28-9-1 0,1-3 1 15,1-3-1359-15</inkml:trace>
  <inkml:trace contextRef="#ctx0" brushRef="#br0" timeOffset="10686.7">11141 12792 908 0,'0'0'0'0,"0"0"0"15,17 12 0-15,-17-12-1 0,0 0 1 0,9 13-1 0,-4-3 1 16,-5-10-2-16,0 0 2 0,4 17-2 16,1 9 2-16,-5-26 18 0,0 0-18 0,4 28 19 0,1-2-19 15,-5-26 48-15,0 0-48 0,0 24 49 0,5 0-49 16,-5-24 57-16,0 0-57 0,4 21 58 0,1-11-58 16,-5-10 41-16,0 0-41 0,0 0 42 0,11-5-42 15,-1 0-866-15</inkml:trace>
  <inkml:trace contextRef="#ctx0" brushRef="#br0" timeOffset="10837.18">11240 12695 908 0,'0'0'0'0,"0"0"0"0,0-12 0 0,0 12 6 0,0 0-6 16,1-12 6-16,3-2-6 0,-4 14 1 0,0 0-1 15,3-19 1-15,3-5-1 0,-6 24-12 0,0 0 12 16,8-22-11-16,3 6 11 0,1-1-615 0</inkml:trace>
  <inkml:trace contextRef="#ctx0" brushRef="#br0" timeOffset="11131.92">11465 12349 1076 0,'0'0'0'0,"0"0"0"0,6 7 0 15,-6-7-6-15,0 0 6 0,3 11-6 16,4 8 6-16,-7-19 0 0,0 0 0 0,9 29 0 0,3 13 0 16,-12-42 19-16,0 0-19 0,9 53 20 0,-5 11-20 15,-4-64 37-15,0 0-37 0,5 64 37 0,6-3-37 16,-11-61 44-16,0 0-44 0,17 53 45 0,4-6-45 15,-21-47 36-15,0 0-36 0,23 38 37 0,4-1-37 0,-27-37 21 16,0 0-21-16,19 26 21 0,-10-11-21 0,0 1-976 16</inkml:trace>
  <inkml:trace contextRef="#ctx0" brushRef="#br0" timeOffset="11333.22">11358 12758 1323 0,'0'0'0'0,"0"0"0"16,0 0 0-16,0 0 0 0,0 0 0 0,0 0 0 15,0 0 0-15,0 0-4 0,0 0 4 0,8-12-4 16,12-4 4-16,-20 16 17 0,0 0-17 0,30-17 18 16,7-2-18-16,-37 19 42 0,0 0-42 0,44-19 43 15,7 3-43-15,-51 16 42 0,0 0-42 0,57-12 42 16,-6 3-42-16,0 2-1080 0</inkml:trace>
  <inkml:trace contextRef="#ctx0" brushRef="#br0" timeOffset="11879.76">12337 12737 919 0,'0'0'0'0,"0"0"0"16,10-9 0-16,-10 9 41 0,0 0-41 16,13-3 42-16,1 6-42 0,-14-3 77 0,0 0-77 0,23 7 77 15,17 4-77-15,-40-11 42 0,0 0-42 0,46 15 43 16,2 4-43-16,-48-19 37 0,0 0-37 0,42 24 37 15,-12 1-37-15,-30-25 58 0,0 0-58 0,19 29 58 16,-6 2-58-16,-13-31 73 0,0 0-73 0,5 30 73 16,-5-3-73-16,0-27 66 0,0 0-66 0,0 23 67 15,0-11-67-15,0-12 47 0,0 0-47 0,0 0 48 0,0 0-48 16,0 0 38-16,0 0-38 0,-9-17 38 0,6-11-38 16,3 28 26-16,0 0-26 0,0-33 26 15,7 0-26-15,-7 33 22 0,0 0-22 0,5-33 22 0,4 0-22 16,-9 33 17-16,0 0-17 0,9-34 17 0,5 1-17 15,-14 33 12-15,0 0-12 0,17-30 13 0,6 5-13 16,-23 25 9-16,0 0-9 0,27-26 10 0,8-6-10 0,2 3-1482 16</inkml:trace>
  <inkml:trace contextRef="#ctx0" brushRef="#br0" timeOffset="12465.05">13190 12723 1244 0,'0'0'0'0,"0"0"0"16,-12-16 0-16,12 16 45 0,0 0-45 0,-11-10 46 16,-1 0-46-16,12 10 71 0,0 0-71 0,-14-7 71 15,-4 0-71-15,18 7 72 0,0 0-72 0,-23 2 72 16,0 11-72-16,23-13 40 0,0 0-40 0,-26 23 41 0,0 6-41 16,26-29 26-16,0 0-26 0,-20 28 27 0,11-7-27 15,9-21 20-15,0 0-20 0,-7 21 20 0,6 1-20 16,1-22 16-16,0 0-16 0,0 23 16 0,8-8-16 15,-8-15 11-15,0 0-11 0,9 11 12 0,7-6-12 16,-16-5 8-16,0 0-8 0,19 0 9 0,3-4-9 0,-22 4 6 16,0 0-6-16,19-8 7 0,-5-6-7 15,-14 14 5-15,0 0-5 0,16-16 6 0,2-1-6 0,-18 17 5 16,0 0-5-16,16-17 6 0,-6-4-6 0,-10 21 5 16,0 0-5-16,9-21 6 0,-4 2-6 0,-5 19 7 0,0 0-7 15,7-16 7-15,-1 6-7 0,-6 10 9 16,0 0-9-16,0 0 9 0,8-2-9 0,-8 2 9 0,0 0-9 15,11 11 10-15,14 9-10 0,-25-20 11 0,0 0-11 16,31 25 11-16,6 1-11 0,-37-26 9 0,0 0-9 16,37 24 9-16,-1-2-9 0,-36-22 8 0,0 0-8 0,37 21 9 15,0-4-9-15,-37-17 7 0,0 0-7 16,30 11 7-16,-11-8-7 0,-19-3 7 0,0 0-7 0,18-7 7 16,5-8-7-16,-23 15 2 0,0 0-2 0,24-23 2 15,-1-4-2-15,-23 27 0 0,0 0 0 0,20-32 1 16,1-7-1-16,-2-1-1481 0</inkml:trace>
  <inkml:trace contextRef="#ctx0" brushRef="#br0" timeOffset="12683.82">13624 12176 1289 0,'0'0'0'0,"0"0"0"0,4 19 0 16,-4-19 6-16,0 0-6 0,5 19 7 0,-1 4-7 15,-4-23 21-15,0 0-21 0,8 33 22 0,7 13-22 16,-15-46 58-16,0 0-58 0,14 58 59 0,0 11-59 0,-14-69 46 16,0 0-46-16,9 79 47 0,3 6-47 0,-12-85 44 15,0 0-44-15,16 85 44 0,0-11-44 16,-16-74 37-16,0 0-37 0,17 61 38 0,3-13-38 0,-20-48 17 16,0 0-17-16,17 35 18 0,-11-18-18 0,2 1-1255 0</inkml:trace>
  <inkml:trace contextRef="#ctx0" brushRef="#br0" timeOffset="13049.64">13555 12716 1121 0,'0'0'0'0,"0"0"0"16,0 0 0-16,0 0 7 0,0 0-7 0,11 5 7 16,3-5-7-16,-14 0 13 0,0 0-13 0,21-3 14 15,4-8-14-15,-25 11 78 0,0 0-78 0,35-13 78 16,9-5-78-16,-44 18 68 0,0 0-68 0,43-20 68 15,6-5-68-15,-49 25 60 0,0 0-60 0,50-29 61 16,-3 3-61-16,-47 26 60 0,0 0-60 0,46-26 61 16,-9 2-61-16,-37 24 50 0,0 0-50 0,27-19 51 15,-10 10-51-15,-17 9 38 0,0 0-38 0,11-10 39 0,-4-1-39 16,-7 11 36-16,0 0-36 0,2-10 36 16,-6 5-36-16,4 5 28 0,0 0-28 0,0 0 28 0,-12-12-28 15,12 12 21-15,0 0-21 0,0 0 22 0,-9-7-22 16,9 7 17-16,0 0-17 0,-4 15 17 0,-1 25-17 15,5-40 12-15,0 0-12 0,-3 50 12 0,6 6-12 16,-3-56 9-16,0 0-9 0,9 55 9 0,5-8-9 16,-14-47 7-16,0 0-7 0,19 38 7 0,4-12-7 15,-23-26 5-15,0 0-5 0,30 17 6 0,6-5-6 16,-36-12 3-16,0 0-3 0,38 5 4 0,3-6-4 0,0-1-1555 16</inkml:trace>
  <inkml:trace contextRef="#ctx0" brushRef="#br0" timeOffset="13510.61">14829 12716 1233 0,'0'0'0'0,"0"0"0"0,0 0 0 0,0 0 24 16,0 0-24-16,11-3 25 0,15-6-25 0,-26 9 51 15,0 0-51-15,35-10 52 0,-3-2-52 0,-32 12 82 0,0 0-82 16,28-13 82-16,-5 5-82 0,-23 8 51 15,0 0-51-15,16-4 51 0,-5 4-51 0,-11 0 38 0,0 0-38 16,9 2 39-16,-4 0-39 0,-5-2 20 0,0 0-20 16,7 3 21-16,-7-3-21 0,0 0-1267 0</inkml:trace>
  <inkml:trace contextRef="#ctx0" brushRef="#br0" timeOffset="13706.9">14866 12875 1412 0,'0'0'0'0,"0"0"0"15,5 7 0-15,-5-7 5 0,0 0-5 0,0 0 6 16,13-5-6-16,-13 5 14 0,0 0-14 0,10-10 14 16,11-2-14-16,-21 12 18 0,0 0-18 0,27-13 19 0,10 5-19 15,-37 8 10-15,0 0-10 0,42-11 10 0,-1-2-10 16,-1-3-1071-16</inkml:trace>
  <inkml:trace contextRef="#ctx0" brushRef="#br0" timeOffset="14215.89">15683 12538 1054 0,'0'0'0'0,"0"0"0"16,9-21 0-16,-9 21 28 0,0 0-28 0,10-15 29 16,6 4-29-16,-16 11 57 0,0 0-57 0,21-5 58 15,0-2-58-15,-21 7 63 0,0 0-63 0,27-2 64 16,1 6-64-16,-28-4 56 0,0 0-56 0,26 7 56 16,-8 3-56-16,-18-10 61 0,0 0-61 0,11 17 62 0,-2 16-62 15,-9-33 56-15,0 0-56 0,3 40 56 16,-14 9-56-16,11-49 46 0,0 0-46 0,-12 45 46 0,3-9-46 15,9-36 33-15,0 0-33 0,-12 31 34 0,1-3-34 16,11-28 29-16,0 0-29 0,-8 24 30 0,-5-5-30 16,13-19 24-16,0 0-24 0,-9 12 24 0,8-2-24 15,1-10 19-15,0 0-19 0,0 9 19 0,8 0-19 16,-8-9 15-16,0 0-15 0,15 7 16 0,7-6-16 16,-22-1 13-16,0 0-13 0,29-1 13 0,10-10-13 15,-39 11 10-15,0 0-10 0,40-14 10 0,11 1-10 0,-51 13 4 16,0 0-4-16,53-18 4 0,4-9-4 0,-1-1-1507 15</inkml:trace>
  <inkml:trace contextRef="#ctx0" brushRef="#br0" timeOffset="14631.2">16369 12578 1446 0,'0'0'0'0,"0"0"0"15,-18-4 0-15,18 4 0 0,0 0 0 0,-14-1 1 16,2 2-1-16,12-1-4 0,0 0 4 0,-11 11-3 16,-1 13 3-16,12-24 31 0,0 0-31 0,-12 28 31 15,3-2-31-15,9-26 68 0,0 0-68 0,-6 24 68 0,10 2-68 16,-4-26 75-16,0 0-75 0,5 24 75 0,4-5-75 15,-9-19 64-15,0 0-64 0,14 17 65 0,7 2-65 16,-21-19 45-16,0 0-45 0,27 14 46 0,3-9-46 16,-30-5 38-16,0 0-38 0,33-1 39 0,8-6-39 15,-41 7 24-15,0 0-24 0,39-14 24 0,-9-7-24 16,-30 21 20-16,0 0-20 0,17-28 21 0,-8-5-21 16,-9 33 20-16,0 0-20 0,0-38 21 0,-18-7-21 15,18 45 17-15,0 0-17 0,-28-39 17 0,-16 13-17 0,44 26 18 16,0 0-18-16,-44-21 19 0,9 12-19 0,35 9 14 15,0 0-14-15,-25-3 14 0,7 5-14 0,18-2 0 0,0 0 0 16,-14 12 1-16,6 14-1 0,-1-2-1677 0</inkml:trace>
  <inkml:trace contextRef="#ctx0" brushRef="#br0" timeOffset="15479.62">17344 12432 1334 0,'0'0'0'0,"0"0"0"0,6 11 0 0,-6-11-1 15,0 0 1-15,0 8 0 0,1 3 0 0,-1-11 28 16,0 0-28-16,4 24 29 0,3 16-29 0,-7-40 56 16,0 0-56-16,5 50 57 0,-3 5-57 0,-2-55 51 0,0 0-51 15,2 51 51-15,0-17-51 0,-2-34 48 16,0 0-48-16,3 28 49 0,-1-6-49 0,-2-22 48 0,0 0-48 16,3 18 49-16,1-8-49 0,-4-10 38 0,0 0-38 0,5 7 38 15,-5-7-38-15,0 0 32 0,0 0-32 16,0 0 33-16,0 0-33 0,0 0 28 0,0 0-28 0,0 0 29 15,9-12-29-15,-9 12 24 0,0 0-24 0,2-16 24 16,-2-8-24-16,0 24 24 0,0 0-24 0,-2-36 24 16,-7-13-24-16,9 49 21 0,0 0-21 0,-5-52 21 15,-4 4-21-15,9 48 19 0,0 0-19 0,-5-47 20 16,3 7-20-16,2 40 18 0,0 0-18 0,0-31 18 16,2 10-18-16,-2 21 13 0,0 0-13 0,5-12 14 15,4 5-14-15,-9 7 12 0,0 0-12 0,14 2 12 16,5 5-12-16,-19-7 9 0,0 0-9 0,23 10 9 15,-3 3-9-15,-20-13 10 0,0 0-10 0,21 12 10 0,4 3-10 16,-25-15 9-16,0 0-9 0,24 18 10 0,-3-1-10 16,-21-17 9-16,0 0-9 0,13 17 9 0,1 0-9 15,-14-17 7-15,0 0-7 0,14 13 8 0,4-1-8 16,-18-12 6-16,0 0-6 0,16 3 6 0,-1-3-6 16,-15 0 5-16,0 0-5 0,15-10 5 0,2-14-5 15,-17 24 3-15,0 0-3 0,18-30 3 0,-4 1-3 16,-14 29 3-16,0 0-3 0,12-26 4 0,-1 0-4 0,-11 26 3 15,0 0-3-15,3-26 4 0,3 0-4 0,-6 26 4 16,0 0-4-16,0-23 5 0,1 10-5 0,-1 13 5 16,0 0-5-16,2-13 5 0,-2 13-5 0,0 0 5 15,0 0-5-15,5-7 6 0,-5 7-6 0,0 0 6 0,0 0-6 16,9 16 6-16,2 15-6 0,-11-31 5 0,0 0-5 16,12 45 6-16,2 4-6 0,-14-49 5 0,0 0-5 15,18 60 6-15,0 8-6 0,-18-68 4 0,0 0-4 0,19 67 4 16,6-6-4-16,-25-61 1 0,0 0-1 0,24 48 1 15,-6-17-1-15,0 1-1791 0</inkml:trace>
  <inkml:trace contextRef="#ctx0" brushRef="#br0" timeOffset="16031.27">18050 12256 1110 0,'0'0'0'0,"0"0"0"0,0 0 0 16,0 0 21-16,0 0-21 0,0 0 22 0,-5 5-22 0,5-5 44 16,0 0-44-16,0 16 44 0,8 23-44 0,-8-39 119 15,0 0-119-15,9 44 119 0,0 6-119 0,-9-50 78 0,0 0-78 16,9 52 78-16,-2 1-78 0,-7-53 52 0,0 0-52 16,7 58 53-16,0-5-53 0,-7-53 49 0,0 0-49 0,7 45 49 15,2-17-49-15,-9-28 37 0,0 0-37 16,5 17 38-16,-1-6-38 0,-4-11 28 0,0 0-28 0,0 0 29 15,9 6-29-15,-9-6 26 0,0 0-26 0,0 0 26 16,14-19-26-16,-14 19 20 0,0 0-20 0,12-17 20 16,2 0-20-16,-14 17 16 0,0 0-16 0,14-19 17 15,9 5-17-15,-23 14 16 0,0 0-16 0,32-7 16 16,8 7-16-16,-40 0 11 0,0 0-11 0,43 5 12 16,-8 6-12-16,-35-11 9 0,0 0-9 0,25 13 9 15,-11 1-9-15,-14-14 7 0,0 0-7 0,7 18 7 16,-4 2-7-16,-3-20 4 0,0 0-4 0,-5 21 5 15,-9-2-5-15,14-19 3 0,0 0-3 0,-26 14 4 0,-13-5-4 16,39-9 3-16,0 0-3 0,-39 8 4 16,7-1-4-16,32-7 1 0,0 0-1 0,-26 2 1 0,6-6-1 15,20 4 0-15,0 0 0 0,-8-12 0 0,9-15 0 16,3-1-1596-16</inkml:trace>
  <inkml:trace contextRef="#ctx0" brushRef="#br0" timeOffset="16407.29">18507 12515 1345 0,'0'0'0'0,"0"0"0"15,0 0 0-15,0 0 9 0,0 0-9 0,7 9 9 16,-7-9-9-16,0 0 10 0,0 0-10 0,0 16 11 15,7 15-11-15,-7-31 52 0,0 0-52 0,7 27 53 16,-4-4-53-16,-3-23 46 0,0 0-46 0,2 16 46 16,2-4-46-16,-4-12 38 0,0 0-38 0,1 10 38 0,3-1-38 15,-4-9 32-15,0 0-32 0,9 3 32 0,10-6-32 16,1-1-1231-16</inkml:trace>
  <inkml:trace contextRef="#ctx0" brushRef="#br0" timeOffset="16579.93">18514 12349 1121 0,'0'0'0'0,"0"0"0"0,0 0 0 0,0 0 10 16,0 0-10-16,0 0 10 0,7-5-10 0,-7 5 0 0,0 0 0 16,0 0 0-16,12-12 0 0,-12 12-11 0,0 0 11 15,16-14-11-15,5-7 11 0,0 1-780 0</inkml:trace>
  <inkml:trace contextRef="#ctx0" brushRef="#br0" timeOffset="16826.3">18747 12219 1143 0,'0'0'0'0,"7"13"0"15,10 11 0-15,-17-24-4 0,0 0 4 0,18 31-3 16,5 5 3-16,-23-36-1 0,0 0 1 0,23 35 0 0,-9-4 0 16,-14-31 17-16,0 0-17 0,12 31 17 0,-1 11-17 15,-11-42 51-15,0 0-51 0,9 41 51 0,-1-6-51 16,-8-35 63-16,0 0-63 0,11 33 63 0,0-4-63 16,-11-29 40-16,0 0-40 0,5 26 40 0,-2-14-40 15,-3-12 14-15,0 0-14 0,0 0 15 0,6-22-15 16,-4 1-1070-16</inkml:trace>
  <inkml:trace contextRef="#ctx0" brushRef="#br0" timeOffset="17006.66">18775 12405 1166 0,'0'0'0'16,"0"0"0"-16,10 3 0 0,-10-3 0 0,0 0 0 15,9 2 0-15,-3-4 0 0,-6 2 16 0,0 0-16 16,14-7 16-16,9-1-16 0,-23 8 37 0,0 0-37 15,24-9 38-15,-1 4-38 0,-23 5 29 0,0 0-29 16,23-2 29-16,9-1-29 0,-32 3 23 0,0 0-23 0,30-4 24 16,-5 1-24-16,1 1-974 0</inkml:trace>
  <inkml:trace contextRef="#ctx0" brushRef="#br0" timeOffset="18562.78">19443 12093 1132 0,'0'0'0'0,"0"0"0"0,2-17 0 16,-2 17 1-16,0 0-1 0,4-14 2 0,-4 5-2 0,0 9 3 16,0 0-3-16,0 0 3 0,0 0-3 0,0 0 56 15,0 0-56-15,5 12 57 0,-3 23-57 0,-2-35 82 0,0 0-82 16,-2 59 82-16,-2 22-82 0,4-81 81 0,0 0-81 15,-5 92 81-15,-4 1-81 0,9-93 80 0,0 0-80 16,-10 97 81-16,1 5-81 0,9-102 63 0,0 0-63 16,-7 103 64-16,5-10-64 0,2-93 44 0,0 0-44 15,0 83 45-15,2-7-45 0,-2-76 27 0,0 0-27 0,7 56 28 16,0-29-28-16,-7-27 14 0,0 0-14 0,16 4 14 16,9-16-14-16,1-2-1470 0</inkml:trace>
  <inkml:trace contextRef="#ctx0" brushRef="#br0" timeOffset="18964.68">20006 12384 1524 0,'0'0'0'0,"0"0"0"16,-7-2 0-16,7 2 7 0,0 0-7 0,-9-5 7 0,-3-5-7 16,12 10 20-16,0 0-20 0,-14-9 20 0,-7 5-20 15,21 4 63-15,0 0-63 0,-20 4 63 0,1 5-63 16,19-9 60-16,0 0-60 0,-20 15 60 0,-4 4-60 0,24-19 55 16,0 0-55-16,-23 19 56 0,10-7-56 0,13-12 47 15,0 0-47-15,-5 11 47 0,5 1-47 0,0-12 34 0,0 0-34 16,9 21 35-16,9 13-35 0,-18-34 27 0,0 0-27 15,24 42 27-15,6 4-27 0,-30-46 22 0,0 0-22 16,28 49 23-16,4-4-23 0,-32-45 18 0,0 0-18 16,25 31 18-16,-11-10-18 0,-14-21 18 0,0 0-18 15,5 17 19-15,-10 4-19 0,5-21 24 0,0 0-24 16,-14 22 25-16,-7-1-25 0,21-21 25 0,0 0-25 0,-36 14 26 16,-1-11-26-16,37-3 14 0,0 0-14 0,-40-12 15 15,-4-14-15-15,44 26 7 0,0 0-7 0,-36-39 8 16,13-8-8-16,1 0-1751 0</inkml:trace>
  <inkml:trace contextRef="#ctx0" brushRef="#br0" timeOffset="24913.8">21990 12413 1188 0,'0'0'0'0,"0"0"0"15,0 0 0-15,0 0 94 0,0 0-94 0,0 0 94 16,0 0-94-16,0 0 143 0,0 0-143 0,0 0 144 0,-5 21-144 16,5-21 89-16,0 0-89 0,-3 17 89 0,-3 13-89 15,6-30 50-15,0 0-50 0,-3 38 50 0,5 9-50 16,-2-47 25-16,0 0-25 0,5 46 26 0,2 1-26 15,-7-47 20-15,0 0-20 0,9 40 21 0,-6-11-21 16,-3-29 16-16,0 0-16 0,2 24 16 0,-4-3-16 16,2-21 13-16,0 0-13 0,-2 16 14 0,2-8-14 15,0-8 11-15,0 0-11 0,0 0 12 0,0 9-12 16,0-9 10-16,0 0-10 0,0 0 11 0,-7-2-11 0,7 2 10 16,0 0-10-16,-7-5 10 0,0-5-10 0,7 10 9 15,0 0-9-15,-3-17 10 0,-6-11-10 0,9 28 9 0,0 0-9 16,-5-38 9-16,1-7-9 0,4 45 8 15,0 0-8-15,2-49 9 0,5 1-9 0,-7 48 7 0,0 0-7 16,9-49 7-16,0 8-7 0,-9 41 6 0,0 0-6 16,14-36 6-16,7-1-6 0,-21 37 5 0,0 0-5 15,23-33 5-15,1 0-5 0,-24 33 3 0,0 0-3 0,22-22 3 16,-12 10-3-16,-10 12 3 0,0 0-3 0,13-2 3 16,4 7-3-16,-17-5 3 0,0 0-3 0,16 16 3 15,-5 8-3-15,-11-24 2 0,0 0-2 0,5 28 2 16,-3-2-2-16,-2-26 1 0,0 0-1 0,-6 27 2 15,-6 6-2-15,12-33 0 0,0 0 0 0,-14 31 1 16,3-6-1-16,11-25 0 0,0 0 0 0,-14 20 0 16,4-6 0-16,10-14-1 0,0 0 1 0,-7 11-1 15,-2-6 1-15,9-5-3 0,0 0 3 0,-11 3-3 16,2-3 3-16,9 0-7 0,0 0 7 0,-8 0-6 16,-1 4 6-16,9-4-9 0,0 0 9 0,-9 0-9 0,2 0 9 15,7 0-8-15,0 0 8 0,-4 5-8 0,3 7 8 16,1-12-9-16,0 0 9 0,3 23-8 0,8 6 8 15,-11-29-6-15,0 0 6 0,14 31-5 0,3-3 5 16,-17-28-3-16,0 0 3 0,22 24-2 0,-5-5 2 16,-17-19-1-16,0 0 1 0,23 16-1 0,-3-2 1 15,-20-14 0-15,0 0 0 0,21 12 0 0,-2-5 0 0,1-1-1577 16</inkml:trace>
  <inkml:trace contextRef="#ctx0" brushRef="#br0" timeOffset="25514.19">22352 12474 1099 0,'0'0'0'0,"0"0"0"0,9 12 0 16,-9-12 5-16,0 0-5 0,10 3 6 15,-3-1-6-15,-7-2 39 0,0 0-39 0,11 0 40 0,8-2-40 16,-19 2 43-16,0 0-43 0,27-1 44 0,5 1-44 15,-32 0 60-15,0 0-60 0,31-2 61 0,-1-3-61 16,-30 5 66-16,0 0-66 0,23-5 67 0,-3 3-67 16,-20 2 62-16,0 0-62 0,19-5 62 0,2 1-62 15,-21 4 49-15,0 0-49 0,14-2 49 0,-7 1-49 16,-7 1 45-16,0 0-45 0,0 0 45 0,0 0-45 16,0 0 39-16,0 0-39 0,-3 8 39 0,-8 8-39 0,11-16 32 15,0 0-32-15,-17 24 33 0,-10 4-33 0,27-28 29 16,0 0-29-16,-26 33 30 0,1 0-30 0,25-33 27 0,0 0-27 15,-25 41 27-15,-1 6-27 0,26-47 21 16,0 0-21-16,-28 43 21 0,0 0-21 0,28-43 17 16,0 0-17-16,-29 42 17 0,1-7-17 0,28-35 12 0,0 0-12 15,-21 27 12-15,7-8-12 0,14-19 9 0,0 0-9 16,-4 12 9-16,6-3-9 0,-2-9 7 0,0 0-7 16,16 7 7-16,14 2-7 0,-30-9 6 0,0 0-6 0,39 5 7 15,5-5-7-15,-44 0 5 0,0 0-5 0,40-2 6 16,-10 0-6-16,-30 2 3 0,0 0-3 0,27-3 4 15,-1-4-4-15,-26 7 1 0,0 0-1 16,27-7 2-16,-6 4-2 0,-21 3 0 0,0 0 0 0,28-6 1 16,4-4-1-16,1 0-1639 0</inkml:trace>
  <inkml:trace contextRef="#ctx0" brushRef="#br0" timeOffset="26314.71">23686 12446 1155 0,'0'0'0'0,"0"0"0"16,-18 7 0-16,18-7 0 0,0 0 0 0,-21 5 1 16,-4-1-1-16,25-4 3 0,0 0-3 0,-28 5 4 15,-6 5-4-15,34-10 44 0,0 0-44 0,-31 18 44 16,6 9-44-16,25-27 78 0,0 0-78 0,-20 37 78 16,5 6-78-16,15-43 97 0,0 0-97 0,-13 54 98 15,3-6-98-15,10-48 78 0,0 0-78 0,-6 43 79 0,8-10-79 16,-2-33 55-16,0 0-55 0,7 26 56 0,5-7-56 15,-12-19 41-15,0 0-41 0,25 16 42 0,12-8-42 16,-37-8 28-16,0 0-28 0,46 2 28 0,11-5-28 16,-57 3 20-16,0 0-20 0,52-9 21 0,5-5-21 15,-57 14 6-15,0 0-6 0,53-17 7 0,-11-4-7 16,-42 21 0-16,0 0 0 0,34-24 1 0,-6 0-1 16,-28 24-4-16,0 0 4 0,19-23-3 0,-5 1 3 0,-14 22-25 15,0 0 25-15,9-25-24 0,-5-4 24 16,-4 29-57-16,0 0 57 0,2-21-56 0,-1 13 56 0,-1 8-62 15,0 0 62-15,0 0-61 0,0 0 61 0,0 0-50 16,0 0 50-16,-7 20-50 0,2-1 50 0,5-19-23 0,0 0 23 16,-5 25-22-16,-2-3 22 0,7-22-7 0,0 0 7 15,-4 19-7-15,2-5 7 0,2-14-1 0,0 0 1 16,0 10 0-16,2-1 0 0,-2-9 2 0,0 0-2 16,5 7 2-16,2-2-2 0,-7-5 12 0,0 0-12 15,11 4 13-15,3-3-13 0,-14-1 23 0,0 0-23 0,23-5 24 16,9-12-24-16,-32 17 28 0,0 0-28 0,26-21 29 15,-6-1-29-15,-20 22 37 0,0 0-37 0,8-25 37 16,-11-2-37-16,3 27 39 0,0 0-39 0,-14-25 39 16,-11 12-39-16,25 13 33 0,0 0-33 0,-28-7 34 15,0 7-34-15,28 0 36 0,0 0-36 0,-21 7 36 16,5 8-36-16,16-15 21 0,0 0-21 0,-13 17 22 16,6-3-22-16,7-14 13 0,0 0-13 0,-5 12 13 15,0 1-13-15,-1-1-1519 0</inkml:trace>
  <inkml:trace contextRef="#ctx0" brushRef="#br0" timeOffset="26964.09">24292 12592 1188 0,'0'0'0'15,"0"0"0"-15,0 0 0 0,0 0 42 0,0 0-42 0,-10-9 42 16,3 5-42-16,7 4 70 0,0 0-70 0,-9 0 71 15,-4 6-71-15,13-6 45 0,0 0-45 0,-14 10 45 16,-3 9-45-16,17-19 32 0,0 0-32 0,-21 24 33 16,-2 7-33-16,23-31 26 0,0 0-26 0,-20 33 27 15,1-2-27-15,19-31 25 0,0 0-25 0,-13 28 25 16,6-7-25-16,7-21 22 0,0 0-22 0,0 15 22 16,4-4-22-16,-4-11 20 0,0 0-20 0,12 9 20 15,13-1-20-15,-25-8 18 0,0 0-18 0,34 5 19 16,4-5-19-16,-38 0 20 0,0 0-20 0,39-8 20 15,-7-11-20-15,-32 19 21 0,0 0-21 0,25-30 21 0,-6-6-21 16,-19 36 18-16,0 0-18 0,12-42 18 0,-5-8-18 16,-7 50 21-16,0 0-21 0,4-50 22 0,-4 2-22 15,0 48 20-15,0 0-20 0,-2-47 20 0,-1 9-20 16,3 38 19-16,0 0-19 0,-2-37 19 0,2-4-19 16,0 41 20-16,0 0-20 0,-2-42 20 0,-5-1-20 0,7 43 19 15,0 0-19-15,-11-43 19 0,1 0-19 16,10 43 20-16,0 0-20 0,-11-33 21 0,1 17-21 0,10 16 21 15,0 0-21-15,-13 2 22 0,-6 17-22 16,19-19 20-16,0 0-20 0,-16 28 20 0,4 6-20 0,12-34 17 16,0 0-17-16,-9 40 17 0,5 7-17 0,4-47 14 15,0 0-14-15,6 52 15 0,6 0-15 0,-12-52 12 0,0 0-12 16,16 51 13-16,2 13-13 0,-18-64 9 0,0 0-9 16,19 63 10-16,2-6-10 0,-21-57 1 0,0 0-1 15,19 45 2-15,-4-14-2 0,-15-31 0 0,0 0 0 16,12 21 0-16,-3-9 0 0,0 0-1698 0</inkml:trace>
  <inkml:trace contextRef="#ctx0" brushRef="#br0" timeOffset="27347.1">24659 12619 919 0,'0'0'0'0,"0"0"0"0,20-12 0 16,-20 12 41-16,0 0-41 0,14-10 42 0,-5 1-42 15,-9 9 77-15,0 0-77 0,3-5 77 0,-3-4-77 16,0 9 56-16,0 0-56 0,-3-12 57 0,-6-3-57 16,9 15 47-16,0 0-47 0,-14-13 48 0,-4 7-48 15,18 6 38-15,0 0-38 0,-18-2 39 0,1 5-39 16,17-3 44-16,0 0-44 0,-20 9 45 0,-4 6-45 0,24-15 43 15,0 0-43-15,-23 23 43 0,7 15-43 0,16-38 39 16,0 0-39-16,-11 42 39 0,4-1-39 0,7-41 42 16,0 0-42-16,-2 40 43 0,8-9-43 0,-6-31 38 0,0 0-38 15,10 26 38-15,15-3-38 0,-25-23 36 16,0 0-36-16,30 17 36 0,0-3-36 0,-30-14 28 0,0 0-28 16,33 12 29-16,6-2-29 0,-39-10 24 0,0 0-24 15,35 5 24-15,-12-5-24 0,-23 0 7 0,0 0-7 0,22-3 7 16,-3-2-7-16,0 0-1475 0</inkml:trace>
  <inkml:trace contextRef="#ctx0" brushRef="#br0" timeOffset="28363.86">24469 12640 550 0,'0'0'0'0,"0"0"0"15,0 0 0-15,0 0 12 0,0 0-12 0,0 28 12 16,0-23-12-16,0-5 51 0,0 0-51 0,0 0 51 16,1 10-51-16,-1-10 65 0,0 0-65 0,2 9 65 15,5 3-65-15,-7-12 49 0,0 0-49 0,9 16 49 16,3 1-49-16,-12-17 30 0,0 0-30 0,15 17 30 15,-1-1-30-15,-14-16 26 0,0 0-26 0,21 12 27 16,12-5-27-16,-33-7 22 0,0 0-22 0,36 3 23 16,-8-3-23-16,-28 0 19 0,0 0-19 0,26-7 20 0,1-8-20 15,-27 15 20-15,0 0-20 0,23-19 21 0,-13 0-21 16,-10 19 26-16,0 0-26 0,6-19 27 0,-5-2-27 16,-1 21 31-16,0 0-31 0,-1-23 32 0,-3-3-32 15,4 26 32-15,0 0-32 0,-7-27 33 0,-2 8-33 16,9 19 27-16,0 0-27 0,-10-12 28 0,-3 5-28 15,13 7 21-15,0 0-21 0,-14-2 22 0,-2 5-22 16,0 1-1006-16</inkml:trace>
  <inkml:trace contextRef="#ctx0" brushRef="#br0" timeOffset="28943.59">24756 12592 807 0,'0'0'0'16,"0"0"0"-16,7 6 0 0,-7-6 17 0,0 0-17 0,2 9 18 16,-6 7-18-16,4-16 37 0,0 0-37 0,-7 20 38 15,-8 5-38-15,15-25 42 0,0 0-42 0,-16 24 43 16,-5-2-43-16,21-22 26 0,0 0-26 0,-23 19 27 16,1-3-27-16,22-16 19 0,0 0-19 0,-21 16 20 15,0-1-20-15,0 1-761 0</inkml:trace>
  <inkml:trace contextRef="#ctx0" brushRef="#br0" timeOffset="37291.07">26065 12958 1278 0,'0'0'0'0,"0"0"0"0,0 0 0 16,0 0 38-16,0 0-38 0,-5 28 38 0,-16 7-38 0,21-35 66 0,0 0-66 16,-32 40 66-16,-7-1-66 0,39-39 3 0,0 0-3 15,-41 42 4-15,4-2-4 0,37-40-13 0,0 0 13 16,-31 31-12-16,4-14 12 0,1 0-1041 0</inkml:trace>
  <inkml:trace contextRef="#ctx0" brushRef="#br0" timeOffset="38115.18">26806 12488 897 0,'0'0'0'0,"0"0"0"0,0 0 0 0,0 0 47 0,0 0-47 16,2-18 47-16,-1 10-47 0,-1 8 130 0,0 0-130 16,4-11 131-16,1 4-131 0,-5 7 107 0,0 0-107 15,11-5 107-15,5 4-107 0,-16 1 77 0,0 0-77 16,26 8 77-16,23 13-77 0,-49-21 31 0,0 0-31 16,55 40 32-16,2 24-32 0,-57-64 33 0,0 0-33 0,53 69 33 15,-8 7-33-15,-45-76 28 0,0 0-28 16,43 69 29-16,-10-15-29 0,-33-54 24 0,0 0-24 0,23 50 24 15,-3-3-24-15,-20-47 21 0,0 0-21 0,15 36 22 16,-4-15-22-16,0 0-1363 0</inkml:trace>
  <inkml:trace contextRef="#ctx0" brushRef="#br0" timeOffset="38341.06">27072 12723 1177 0,'0'0'0'0,"0"0"0"16,-7 12 0-16,7-12-1 0,0 0 1 0,-7 11 0 0,2-1 0 15,5-10 0-15,0 0 0 0,-6 16 0 0,-2 8 0 16,8-24 36-16,0 0-36 0,-13 27 36 0,-4 1-36 16,17-28 83-16,0 0-83 0,-21 26 84 0,-2-2-84 15,23-24 72-15,0 0-72 0,-20 25 72 0,4 1-72 0,16-26 47 16,0 0-47-16,-12 22 48 0,3-6-48 0,0-1-1181 15</inkml:trace>
  <inkml:trace contextRef="#ctx0" brushRef="#br0" timeOffset="38790.41">27550 12702 1300 0,'0'0'0'0,"0"0"0"0,20 7 0 0,-20-7 18 15,0 0-18-15,15 2 19 0,1-9-19 0,-16 7 28 16,0 0-28-16,14-7 28 0,-1 2-28 0,-13 5 37 0,0 0-37 16,10 0 38-16,-3-4-38 0,-7 4 18 15,0 0-18-15,0 0 19 0,7-1-19 0,-7 1 12 0,0 0-12 16,0 0 12-16,0 0-12 0,0 0-1087 0</inkml:trace>
  <inkml:trace contextRef="#ctx0" brushRef="#br0" timeOffset="39000.78">27559 12855 1323 0,'0'0'0'0,"0"0"0"16,4 19 0-16,-4-19 2 0,0 0-2 0,1 13 2 15,1-4-2-15,-2-9 2 0,0 0-2 0,0 0 2 16,0 0-2-16,0 0 40 0,0 0-40 0,9 2 41 15,0-6-41-15,-9 4 49 0,0 0-49 0,16-3 50 16,7-1-50-16,-23 4 48 0,0 0-48 0,22-3 49 0,-4 0-49 16,1-1-1146-16</inkml:trace>
  <inkml:trace contextRef="#ctx0" brushRef="#br0" timeOffset="39630.37">28219 12432 975 0,'0'0'0'0,"-7"6"0"16,-13-1 0-16,20-5 33 0,0 0-33 0,-23 10 33 15,-3 6-33-15,26-16 62 0,0 0-62 0,-28 22 63 16,1 9-63-16,27-31 51 0,0 0-51 0,-21 42 51 0,5 20-51 16,16-62 37-16,0 0-37 0,-9 71 37 0,9-3-37 15,0-68 33-15,0 0-33 0,9 60 33 0,3-4-33 16,-12-56 26-16,0 0-26 0,16 43 27 0,2-14-27 16,-18-29 23-16,0 0-23 0,28 23 23 0,16-2-23 15,-44-21 22-15,0 0-22 0,48 12 23 0,-2-14-23 16,-46 2 20-16,0 0-20 0,42-16 21 0,-1-15-21 15,-41 31 19-15,0 0-19 0,35-38 19 0,-7 0-19 16,-28 38 33-16,0 0-33 0,18-43 33 0,-11-13-33 0,-7 56 36 16,0 0-36-16,-4-64 37 0,-12-8-37 0,16 72 36 15,0 0-36-15,-22-70 36 0,-3 13-36 0,25 57 32 16,0 0-32-16,-28-48 32 0,-4 12-32 0,32 36 29 0,0 0-29 16,-35-30 29-16,-4 11-29 0,39 19 24 0,0 0-24 15,-35-10 25-15,6 10-25 0,29 0 8 0,0 0-8 16,-24 5 9-16,2 4-9 0,22-9 2 0,0 0-2 15,-14 15 2-15,11 9-2 0,3-24 0 0,0 0 0 16,2 25 0-16,3-6 0 0,0 0-1466 0</inkml:trace>
  <inkml:trace contextRef="#ctx0" brushRef="#br0" timeOffset="39841.74">28635 12772 1591 0,'0'0'0'0,"0"0"0"0,7 10 0 16,-7-10-16-16,0 0 16 0,5 9-16 0,-5-9 16 16,0 0-3-16,0 0 3 0,-7 3-2 0,7-3 2 15,0 0 2-15,0 0-2 0,-5-10 2 0,5 10-2 16,0 0 5-16,0 0-5 0,4-9 6 0,3-1-6 15,0-1-1117-15</inkml:trace>
  <inkml:trace contextRef="#ctx0" brushRef="#br0" timeOffset="40547.1">29191 12538 1121 0,'0'0'0'0,"1"-7"0"0,1-10 0 15,-2 17 51-15,0 0-51 0,-2-23 51 0,-5-1-51 16,7 24 38-16,0 0-38 0,-10-24 38 0,-6-1-38 15,16 25 88-15,0 0-88 0,-20-22 89 0,-4 0-89 0,24 22 60 16,0 0-60-16,-28-20 61 0,-2 8-61 0,30 12 53 16,0 0-53-16,-29-7 53 0,1 6-53 0,28 1 45 15,0 0-45-15,-26 7 46 0,3 5-46 0,23-12 36 16,0 0-36-16,-21 14 37 0,5 3-37 0,16-17 25 16,0 0-25-16,-11 21 26 0,6 6-26 0,5-27 17 15,0 0-17-15,2 30 18 0,5-6-18 0,-7-24 14 0,0 0-14 16,8 19 14-16,5 0-14 0,-13-19 10 0,0 0-10 15,21 24 10-15,12 13-10 0,-33-37 6 0,0 0-6 0,39 41 7 16,0-8-7-16,-39-33 4 0,0 0-4 0,37 29 4 16,-2 1-4-16,-35-30 5 0,0 0-5 0,29 26 5 15,-15-5-5-15,-14-21 6 0,0 0-6 0,5 22 7 16,-9 6-7-16,4-28 7 0,0 0-7 0,-12 24 7 16,-9-7-7-16,21-17 7 0,0 0-7 0,-28 12 8 15,-6-3-8-15,34-9 6 0,0 0-6 0,-32 5 7 16,6-5-7-16,26 0 5 0,0 0-5 0,-18-5 6 15,10-7-6-15,8 12 3 0,0 0-3 0,-4-23 4 16,6-9-4-16,-2 32 1 0,0 0-1 0,5-47 2 16,6-15-2-16,-11 62 0 0,0 0 0 0,16-64 1 0,5 10-1 15,-21 54 0-15,0 0 0 0,24-45 0 16,1 12 0-16,0 2-1522 0</inkml:trace>
  <inkml:trace contextRef="#ctx0" brushRef="#br0" timeOffset="41063.48">29487 12446 852 0,'0'0'0'0,"0"0"0"16,0 0 0-16,0 0 51 0,0 0-51 0,-9 7 51 15,9-7-51-15,0 0 81 0,0 0-81 0,-7 10 82 16,-2 1-82-16,9-11 61 0,0 0-61 0,-9 9 62 15,4 1-62-15,5-10 47 0,0 0-47 0,-3 10 47 16,1 1-47-16,2-11 41 0,0 0-41 0,0 10 42 16,0 0-42-16,0-10 43 0,0 0-43 0,2 9 44 15,-2-9-44-15,0 0 38 0,0 0-38 0,5 7 39 16,-5-7-39-16,0 0 30 0,0 0-30 0,10-2 31 0,1 1-31 16,-11 1 30-16,0 0-30 0,21-4 31 0,11 4-31 15,-32 0 30-15,0 0-30 0,42 7 31 0,9 9-31 16,-51-16 28-16,0 0-28 0,48 22 28 0,-13 11-28 15,-35-33 24-15,0 0-24 0,25 38 24 0,-13 4-24 16,-12-42 26-16,0 0-26 0,-1 38 27 0,-12-9-27 16,13-29 23-16,0 0-23 0,-21 26 23 0,-7-3-23 0,28-23 21 15,0 0-21-15,-32 17 21 0,-1-5-21 0,33-12 15 16,0 0-15-16,-36 9 15 0,1-6-15 0,35-3 2 16,0 0-2-16,-28-9 2 0,12-11-2 0,-2 1-1473 0</inkml:trace>
  <inkml:trace contextRef="#ctx0" brushRef="#br0" timeOffset="41256.01">29520 12405 1323 0,'0'0'0'0,"15"-2"0"15,18-5 0-15,-33 7-1 0,0 0 1 0,42-7-1 16,-3-3 1-16,-39 10-14 0,0 0 14 0,41-11-14 15,3-4 14-15,-44 15-1 0,0 0 1 0,39-18 0 16,-6 6 0-16,-33 12-1 0,0 0 1 0,30-14 0 16,0-3 0-16,0 0-909 0</inkml:trace>
  <inkml:trace contextRef="#ctx0" brushRef="#br0" timeOffset="42180.45">30090 12917 1132 0,'0'0'0'0,"0"0"0"0,7-5 0 16,-7 5 9-16,0 0-9 0,9-4 9 0,5 1-9 15,-14 3 25-15,0 0-25 0,21-9 25 0,9-10-25 16,-30 19 55-16,0 0-55 0,30-22 55 0,-5-1-55 16,-25 23 63-16,0 0-63 0,19-26 64 0,-1-12-64 15,-18 38 64-15,0 0-64 0,18-47 64 0,-1-10-64 0,-17 57 51 16,0 0-51-16,21-57 51 0,2 3-51 0,-23 54 40 16,0 0-40-16,23-46 40 0,-1 8-40 0,-22 38 36 15,0 0-36-15,15-31 36 0,-6 8-36 16,-9 23 30-16,0 0-30 0,4-17 31 0,-4 5-31 0,0 12 25 0,0 0-25 15,0 0 25-15,0-7-25 0,0 7 19 0,0 0-19 16,0 0 20-16,-9 14-20 0,9-14 18 0,0 0-18 16,-9 13 18-16,0 6-18 0,9-19 13 0,0 0-13 15,-5 25 14-15,1 1-14 0,4-26 11 0,0 0-11 16,0 29 12-16,2 4-12 0,-2-33 6 0,0 0-6 0,4 35 6 16,1-1-6-16,-5-34 3 0,0 0-3 0,7 26 4 15,-2-10-4-15,-5-16 2 0,0 0-2 0,9 7 2 16,9-7-2-16,-18 0 0 0,0 0 0 0,26-9 1 15,13-10-1-15,-39 19 0 0,0 0 0 0,39-21 0 16,-11 4 0-16,-28 17 1 0,0 0-1 0,27-17 1 16,-3-8-1-16,-24 25 1 0,0 0-1 0,21-26 2 15,-6 6-2-15,-15 20 3 0,0 0-3 0,8-16 3 16,-2-1-3-16,-6 17 5 0,0 0-5 0,3-14 5 16,-1 2-5-16,-2 12 6 0,0 0-6 0,2-12 6 0,0 3-6 15,-2 9 8-15,0 0-8 0,0 0 8 0,5-7-8 16,-5 7 8-16,0 0-8 0,0 0 9 0,2 19-9 15,-2-19 7-15,0 0-7 0,0 24 7 0,0 16-7 16,0-40 7-16,0 0-7 0,1 42 8 0,6 3-8 16,-7-45 7-16,0 0-7 0,11 46 7 0,3-14-7 15,-14-32 4-15,0 0-4 0,16 25 4 0,3-4-4 0,-19-21 1 16,0 0-1-16,20 16 2 0,-1-8-2 0,1 1-1590 16</inkml:trace>
  <inkml:trace contextRef="#ctx0" brushRef="#br0" timeOffset="43145.45">27369 12695 875 0,'0'0'0'0,"0"0"0"0,0 0 0 0,0 0 45 0,0 0-45 15,0 0 45-15,15 4-45 0,-15-4 78 0,0 0-78 16,11 3 79-16,3 1-79 0,-14-4 64 0,0 0-64 0,14 3 65 16,-1-1-65-16,-13-2 59 0,0 0-59 0,14 2 59 15,9 3-59-15,-23-5 44 0,0 0-44 0,30 5 45 16,1-3-45-16,-31-2 33 0,0 0-33 0,30-4 33 15,-1-3-33-15,-29 7 24 0,0 0-24 0,21-7 24 16,-9 4-24-16,-12 3 23 0,0 0-23 0,0 0 23 16,9 2-23-16,-9-2 10 0,0 0-10 0,0 0 11 15,0 0-11-15,0 0-1170 0</inkml:trace>
  <inkml:trace contextRef="#ctx0" brushRef="#br0" timeOffset="43579.91">27473 12889 875 0,'0'0'0'0,"0"0"0"16,12 4 0-16,-12-4 18 0,0 0-18 0,11 1 18 15,-4 1-18-15,-7-2 34 0,0 0-34 0,0 0 34 16,0 0-34-16,0 0 69 0,0 0-69 0,0 0 69 15,0 0-69-15,0 0 77 0,0 0-77 0,7 0 78 16,-7 0-78-16,0 0 74 0,0 0-74 0,12 0 75 16,7 0-75-16,-19 0 62 0,0 0-62 0,27 0 63 15,-2-2-63-15,-25 2 56 0,0 0-56 0,22-3 56 16,-2-1-56-16,-20 4 41 0,0 0-41 0,14-1 42 16,-2-1-42-16,-12 2 34 0,0 0-34 0,9-2 34 15,-9 2-34-15,0 0 17 0,0 0-17 0,9-1 18 16,-9 1-18-16,0 0-1323 0</inkml:trace>
  <inkml:trace contextRef="#ctx0" brushRef="#br0" timeOffset="56731.37">5378 13663 516 0,'0'0'0'0,"0"0"0"0,0 0 0 16,0 0 39-16,0 0-39 0,-21 12 40 0,9-9-40 15,12-3 95-15,0 0-95 0,-20 7 96 0,-24 9-96 16,44-16 125-16,0 0-125 0,-40 17 125 0,15-8-125 16,25-9 89-16,0 0-89 0,-21 15 89 0,-8 10-89 15,29-25 35-15,0 0-35 0,-26 29 36 0,0 4-36 16,26-33 36-16,0 0-36 0,-20 41 37 0,11 10-37 0,9-51 30 15,0 0-30-15,-3 53 30 0,3-3-30 16,0-50 24-16,0 0-24 0,9 45 25 0,5-8-25 0,-14-37 19 16,0 0-19-16,17 31 20 0,1 2-20 0,-18-33 20 15,0 0-20-15,23 29 20 0,7-8-20 0,-30-21 16 0,0 0-16 16,33 14 17-16,6-5-17 0,-39-9 14 16,0 0-14-16,43 3 14 0,1-6-14 0,-44 3 12 0,0 0-12 15,40-7 13-15,-8-7-13 0,-32 14 9 0,0 0-9 16,23-19 10-16,-5-6-10 0,-18 25 10 0,0 0-10 0,8-27 11 15,1-1-11-15,-9 28 11 0,0 0-11 16,0-26 12-16,-3 4-12 0,3 22 12 0,0 0-12 0,-13-21 13 16,3 0-13-16,10 21 17 0,0 0-17 0,-14-24 18 15,-2 1-18-15,16 23 20 0,0 0-20 0,-11-19 20 16,2 0-20-16,9 19 22 0,0 0-22 0,-8-12 22 16,-1 4-22-16,9 8 18 0,0 0-18 0,0 0 19 15,0 0-19-15,0 0 15 0,0 0-15 0,-6 5 16 16,6 2-16-16,0-7 11 0,0 0-11 0,2 8 12 15,5-1-12-15,-7-7 10 0,0 0-10 0,14 9 10 16,4 0-10-16,-18-9 6 0,0 0-6 0,18 5 7 0,5 5-7 16,-23-10 5-16,0 0-5 0,26 17 5 0,2 11-5 15,-28-28 5-15,0 0-5 0,28 24 5 0,-1 2-5 16,-27-26 3-16,0 0-3 0,23 25 4 0,-6-1-4 16,-17-24 1-16,0 0-1 0,18 22 2 0,5-6-2 15,-23-16 0-15,0 0 0 0,23 10 1 0,-2-3-1 16,-21-7 0-16,0 0 0 0,25-2 0 0,14-10 0 0,-39 12-6 15,0 0 6-15,45-22-6 0,8-15 6 0,-1 1-1427 16</inkml:trace>
  <inkml:trace contextRef="#ctx0" brushRef="#br0" timeOffset="57226.98">5907 13706 1166 0,'0'0'0'0,"0"0"0"0,2 14 0 0,-2-14-4 0,0 0 4 15,4 17-4-15,-1 6 4 0,-3-23-20 16,0 0 20-16,2 33-19 0,-2 13 19 16,0-46 8-16,0 0-8 0,0 54 8 0,3 5-8 0,-3-59 36 0,0 0-36 15,4 57 36-15,1-9-36 0,-5-48 48 0,0 0-48 16,9 45 49-16,-5-5-49 0,-4-40 39 0,0 0-39 15,5 33 40-15,-5-5-40 0,2-1-978 0</inkml:trace>
  <inkml:trace contextRef="#ctx0" brushRef="#br0" timeOffset="57647.85">5893 13742 931 0,'0'0'0'0,"0"0"0"16,0-15 0-16,0 15 12 0,0 0-12 0,5-18 13 16,4-2-13-16,-9 20 30 0,0 0-30 0,11-19 31 0,5 0-31 15,-16 19 48-15,0 0-48 0,19-16 49 0,4 6-49 16,-23 10 40-16,0 0-40 0,32-4 40 0,3 4-40 16,-35 0 33-16,0 0-33 0,37 12 34 0,2 4-34 15,-39-16 38-15,0 0-38 0,32 22 39 0,-15 4-39 16,-17-26 39-16,0 0-39 0,6 33 40 0,-12 4-40 15,6-37 36-15,0 0-36 0,-12 41 37 16,-11 4-37-16,23-45 24 0,0 0-24 0,-21 40 25 0,10-14-25 0,11-26 16 16,0 0-16-16,-12 17 17 0,3-10-17 15,9-7 4-15,0 0-4 0,-5 5 4 0,5-5-4 0,0 0-2 0,0 0 2 16,-18 6-1-16,4-8 1 0,14 2-11 16,0 0 11-16,-21-4-10 0,2-4 10 0,19 8-9 15,0 0 9-15,-15-9-9 0,10 4 9 0,5 5-2 0,0 0 2 16,0 0-2-16,7 15 2 0,-7-15 0 0,0 0 0 15,18 25 0-15,8 6 0 0,-26-31 1 0,0 0-1 16,37 27 2-16,11-6-2 0,-48-21 4 0,0 0-4 0,49 19 4 16,-3 0-4-16,-46-19 1 0,0 0-1 0,46 19 1 15,0-1-1-15,2-1-1101 0</inkml:trace>
  <inkml:trace contextRef="#ctx0" brushRef="#br0" timeOffset="58037.28">6405 13614 785 0,'0'0'0'15,"0"0"0"-15,0 0 0 0,0 0 13 0,0 0-13 16,0 9 13-16,0-2-13 0,0-7 33 0,0 0-33 15,3 17 34-15,6 14-34 0,-9-31 68 0,0 0-68 0,5 40 69 16,1 9-69-16,-6-49 62 0,0 0-62 0,3 55 63 16,-3 12-63-16,0-67 45 0,0 0-45 0,5 66 46 15,4-7-46-15,-9-59 37 0,0 0-37 0,13 52 37 16,6-9-37-16,-5 2-919 0</inkml:trace>
  <inkml:trace contextRef="#ctx0" brushRef="#br0" timeOffset="58750.5">6756 13690 998 0,'0'0'0'0,"0"9"0"0,0 10 0 0,0-19 9 16,0 0-9-16,-4 31 10 0,-5 14-10 0,9-45 23 0,0 0-23 15,-10 50 23-15,3 2-23 0,7-52 45 0,0 0-45 16,-2 52 45-16,2-7-45 0,0-45 35 0,0 0-35 15,5 40 35-15,-1-14-35 0,-4-26 28 0,0 0-28 16,2 19 28-16,1-9-28 0,-3-10 29 0,0 0-29 16,0 0 29-16,-3 9-29 0,3-9 27 0,0 0-27 0,0 0 28 15,-6-12-28-15,6 12 23 0,0 0-23 0,0-19 24 16,0-5-24-16,0 24 23 0,0 0-23 0,4-33 24 16,1-3-24-16,-5 36 28 0,0 0-28 0,5-42 29 15,-1 2-29-15,-4 40 32 0,0 0-32 0,0-34 33 16,5 4-33-16,-5 30 33 0,0 0-33 0,9-29 33 15,-4 5-33-15,-5 24 33 0,0 0-33 0,9-23 33 16,3 7-33-16,-12 16 27 0,0 0-27 0,15-12 28 16,2 4-28-16,-17 8 21 0,0 0-21 0,18-2 21 15,1 9-21-15,-19-7 17 0,0 0-17 0,23 14 17 0,7 6-17 16,-30-20 12-16,0 0-12 0,34 30 12 0,6 8-12 16,-40-38 7-16,0 0-7 0,41 47 8 0,3 5-8 15,-44-52 5-15,0 0-5 0,35 52 6 0,-3-16-6 16,-32-36 4-16,0 0-4 0,23 29 5 0,-9-10-5 15,-14-19 5-15,0 0-5 0,12 12 6 0,-1-8-6 16,-11-4 6-16,0 0-6 0,0 0 6 0,9-16-6 16,-9 16 8-16,0 0-8 0,0-22 8 0,0-9-8 15,0 31 11-15,0 0-11 0,0-38 12 0,0-11-12 0,0 49 15 16,0 0-15-16,0-52 15 0,5 2-15 0,-5 50 20 16,0 0-20-16,7-45 21 0,-2 7-21 0,-5 38 22 0,0 0-22 15,4-36 23-15,-8 1-23 0,4 35 23 16,0 0-23-16,0-33 24 0,0 2-24 0,0 31 19 0,0 0-19 15,4-31 19-15,1 7-19 0,-5 24 9 0,0 0-9 16,18-18 9-16,7 13-9 0,-1 0-1599 0</inkml:trace>
  <inkml:trace contextRef="#ctx0" brushRef="#br0" timeOffset="66397.14">9881 13815 1199 0,'0'0'0'0,"0"0"0"0,0 0 0 15,0 0 60-15,0 0-60 0,0 0 61 0,0 0-61 16,0 0 124-16,0 0-124 0,0 0 124 0,18 16-124 0,-18-16 84 16,0 0-84-16,9 26 85 0,0 19-85 15,-9-45 47-15,0 0-47 0,5 55 48 0,-5 6-48 0,0-61 27 16,0 0-27-16,0 57 28 0,5-2-28 0,-5-55 19 15,0 0-19-15,7 48 20 0,0-6-20 0,-7-42 12 16,0 0-12-16,7 35 12 0,-5-11-12 0,-2-24 6 0,0 0-6 16,7 14 6-16,2-7-6 0,2 0-1412 0</inkml:trace>
  <inkml:trace contextRef="#ctx0" brushRef="#br0" timeOffset="66664.56">9768 13803 1222 0,'0'0'0'0,"0"0"0"15,9-7 0-15,-9 7 17 0,0 0-17 0,13-9 18 16,10 1-18-16,-23 8 48 0,0 0-48 0,31-4 49 16,6 8-49-16,-37-4 42 0,0 0-42 0,41 14 43 15,8 8-43-15,-49-22 50 0,0 0-50 0,44 36 50 0,2 16-50 16,-46-52 47-16,0 0-47 0,46 63 48 0,-2 8-48 15,-44-71 38-15,0 0-38 0,28 72 39 0,-28 3-39 16,0-75 11-16,0 0-11 0,-23 74 11 0,-14-1-11 16,37-73 1-16,0 0-1 0,-40 62 1 0,1-17-1 15,39-45-2-15,0 0 2 0,-37 29-1 0,-4-13 1 16,1 0-1239-16</inkml:trace>
  <inkml:trace contextRef="#ctx0" brushRef="#br0" timeOffset="67183.69">10446 14168 1054 0,'0'0'0'0,"0"0"0"15,9 12 0-15,-9-12 15 0,0 0-15 0,8 11 15 0,1-8-15 16,-9-3 37-16,0 0-37 0,14-3 38 15,-1-8-38-15,-13 11 66 0,0 0-66 0,14-12 66 16,0 0-66-16,-14 12 61 0,0 0-61 0,9-10 62 0,0-4-62 16,-9 14 55-16,0 0-55 0,1-18 55 0,1-1-55 15,-2 19 49-15,0 0-49 0,-2-17 49 0,-3 3-49 16,5 14 38-16,0 0-38 0,-11-10 39 0,-1 1-39 16,12 9 38-16,0 0-38 0,-14-3 39 0,5 1-39 15,9 2 35-15,0 0-35 0,-9 5 36 0,-5 7-36 16,14-12 31-16,0 0-31 0,-12 26 31 0,1 12-31 0,11-38 21 15,0 0-21-15,-3 45 21 0,-1-7-21 0,4-38 16 0,0 0-16 16,4 37 17-16,5 1-17 0,-9-38 13 16,0 0-13-16,14 34 14 0,9-2-14 0,-23-32 10 0,0 0-10 15,30 22 10-15,10-8-10 0,-40-14 8 0,0 0-8 16,46 7 8-16,7-7-8 0,-53 0 0 0,0 0 0 16,56-7 1-16,6-10-1 0,-4-1-1476 0</inkml:trace>
  <inkml:trace contextRef="#ctx0" brushRef="#br0" timeOffset="67481.48">10844 13706 1076 0,'0'0'0'0,"2"5"0"0,3 11 0 15,-5-16 6-15,0 0-6 0,9 27 6 0,0 15-6 16,-9-42 2-16,0 0-2 0,9 50 2 0,5 16-2 16,-14-66 31-16,0 0-31 0,14 67 31 0,-2-6-31 15,-12-61 57-15,0 0-57 0,9 57 57 0,-3 0-57 0,-6-57 60 16,0 0-60-16,0 52 60 0,0-10-60 0,0-42 51 15,0 0-51-15,1 31 52 0,3-9-52 0,-1 3-1059 16</inkml:trace>
  <inkml:trace contextRef="#ctx0" brushRef="#br0" timeOffset="67816.25">10802 14239 1289 0,'0'0'0'0,"0"0"0"15,12 2 0-15,-12-2 32 0,0 0-32 0,23 0 33 16,9-5-33-16,-32 5 61 0,0 0-61 0,41-9 62 16,-1-8-62-16,-40 17 20 0,0 0-20 0,43-19 21 15,6-6-21-15,-49 25 25 0,0 0-25 0,49-24 26 16,-5-7-26-16,-44 31 24 0,0 0-24 0,32-29 25 16,-12 4-25-16,-20 25 24 0,0 0-24 0,12-19 24 15,-12 4-24-15,0 15 28 0,0 0-28 0,-4-11 28 16,4 11-28-16,0 0 27 0,0 0-27 0,-14-1 27 0,2 11-27 15,12-10 21-15,0 0-21 0,-11 21 21 0,-1 13-21 16,12-34 19-16,0 0-19 0,-2 42 20 0,11-4-20 16,-9-38 16-16,0 0-16 0,16 36 16 0,5-1-16 15,-21-35 13-15,0 0-13 0,23 31 14 0,4-7-14 16,-27-24 10-16,0 0-10 0,26 16 10 0,6-6-10 16,-32-10 3-16,0 0-3 0,37 2 4 0,5-9-4 15,0 0-1398-15</inkml:trace>
  <inkml:trace contextRef="#ctx0" brushRef="#br0" timeOffset="68299.39">11718 13960 919 0,'0'0'0'0,"0"0"0"0,-9-8 0 16,9 8 79-16,0 0-79 0,-9-7 80 0,0 3-80 15,9 4 102-15,0 0-102 0,-16 2 102 0,-3 7-102 16,19-9 69-16,0 0-69 0,-27 14 70 0,-1 5-70 16,28-19 65-16,0 0-65 0,-26 24 66 0,-3 14-66 15,29-38 57-15,0 0-57 0,-21 47 58 0,12 1-58 16,9-48 48-16,0 0-48 0,4 52 49 0,14 7-49 15,-18-59 42-15,0 0-42 0,31 52 43 0,6-7-43 0,-37-45 34 16,0 0-34-16,44 31 35 0,6-15-35 0,-50-16 33 16,0 0-33-16,46-2 33 0,-2-17-33 0,-44 19 10 15,0 0-10-15,46-33 10 0,0-12-10 0,-46 45 2 16,0 0-2-16,44-52 3 0,-4-9-3 0,3 1-1447 0</inkml:trace>
  <inkml:trace contextRef="#ctx0" brushRef="#br0" timeOffset="68531.56">12035 13684 1323 0,'0'0'0'0,"0"0"0"16,0 17 0-16,0-17 7 0,0 0-7 0,4 10 7 16,-4-3-7-16,0-7 17 0,0 0-17 0,5 16 17 15,4 18-17-15,-9-34 56 0,0 0-56 0,10 47 57 16,3 17-57-16,-13-64 66 0,0 0-66 0,8 69 67 15,-4 1-67-15,-4-70 55 0,0 0-55 0,2 67 55 16,1 2-55-16,-3-69 40 0,0 0-40 0,0 69 41 16,0 2-41-16,0-71 28 0,0 0-28 0,0 63 29 0,9-22-29 15,-4 1-1339-15</inkml:trace>
  <inkml:trace contextRef="#ctx0" brushRef="#br0" timeOffset="68930.55">11901 14182 1121 0,'0'0'0'0,"0"0"0"0,3 9 0 0,-3-9 22 0,0 0-22 16,13 0 22-16,6-13-22 0,-19 13 55 0,0 0-55 16,30-17 56-16,7-2-56 0,-37 19 48 0,0 0-48 15,37-24 49-15,4 3-49 16,-41 21 29-16,0 0-29 0,39-15 29 0,-6 6-29 0,-33 9 46 0,0 0-46 15,30-2 46-15,-7 9-46 0,-23-7 57 0,0 0-57 16,20 16 58-16,1 10-58 0,-21-26 54 0,0 0-54 0,19 31 55 16,-3 2-55-16,-16-33 42 0,0 0-42 0,16 33 43 15,1-2-43-15,-17-31 35 0,0 0-35 0,27 24 35 16,1-7-35-16,-28-17 27 0,0 0-27 0,35 7 28 16,1-12-28-16,-36 5 23 0,0 0-23 0,31-16 23 15,-8-8-23-15,-23 24 20 0,0 0-20 0,9-31 20 16,-12 2-20-16,3 29 16 0,0 0-16 0,-18-28 17 15,-19 0-17-15,37 28 18 0,0 0-18 0,-46-24 18 16,-3 3-18-16,49 21 13 0,0 0-13 0,-50-14 14 16,10 7-14-16,40 7 18 0,0 0-18 0,-32 0 18 0,9 6-18 15,23-6 10-15,0 0-10 0,-18 8 10 0,4 4-10 16,14-12 6-16,0 0-6 0,-7 13 7 0,9-1-7 16,0 0-1596-16</inkml:trace>
  <inkml:trace contextRef="#ctx0" brushRef="#br0" timeOffset="69384.73">12506 14057 1412 0,'0'0'0'0,"0"0"0"16,0 0 0-16,0 0 31 0,0 0-31 0,12 0 31 16,6-5-31-16,-18 5 64 0,0 0-64 0,26 0 64 15,3 5-64-15,-29-5 58 0,0 0-58 0,35 9 58 16,5 7-58-16,-40-16 53 0,0 0-53 0,36 17 53 15,-3 2-53-15,-33-19 48 0,0 0-48 0,27 14 49 16,-10-2-49-16,-17-12 45 0,0 0-45 0,9 12 46 16,-9 2-46-16,0-14 31 0,0 0-31 0,-3 14 32 15,-3-4-32-15,6-10 25 0,0 0-25 0,-5 9 26 0,5-9-26 16,0 0 17-16,0 0-17 0,0 0 17 0,-3-9-17 16,3 9 10-16,0 0-10 0,5-14 11 0,12-12-11 15,-17 26 7-15,0 0-7 0,23-33 8 0,7-5-8 16,-30 38 5-16,0 0-5 0,37-38 6 0,-5 5-6 15,-32 33 1-15,0 0-1 0,35-33 1 0,6 4-1 0,-41 29-1 16,0 0 1-16,46-24 0 0,0 10 0 16,0-3-1596-16</inkml:trace>
  <inkml:trace contextRef="#ctx0" brushRef="#br0" timeOffset="69983.45">13344 14161 1267 0,'0'0'0'0,"0"0"0"16,-9 12 0-16,9-12 11 0,0 0-11 0,-4 7 12 15,13-3-12-15,-9-4 44 0,0 0-44 0,20 0 44 0,13-4-44 16,-33 4 43-16,0 0-43 0,46-2 44 0,5-3-44 16,-51 5 69-16,0 0-69 0,57-5 70 0,-3-4-70 15,-54 9 66-15,0 0-66 0,64-8 66 16,17 1-66-16,-81 7 84 0,0 0-84 0,81-9 84 0,-9-5-84 15,-72 14 65-15,0 0-65 0,59-15 66 0,-13-1-66 16,-46 16 47-16,0 0-47 0,26-14 47 0,-12 4-47 16,-14 10 23-16,0 0-23 0,4-9 24 0,-8 2-24 0,4 7 12 15,0 0-12-15,-7-5 12 0,0 2-12 0,7 3 0 16,0 0 0-16,-14-2 1 0,-4-1-1 0,18 3-3 16,0 0 3-16,-16-4-3 0,6 1 3 0,10 3-15 0,0 0 15 15,-7-2-15-15,7 2 15 0,0 0-27 0,0 0 27 16,-7-4-26-16,7 4 26 0,0 0-26 0,0 0 26 15,0 0-25-15,0 0 25 0,0 0-15 0,0 0 15 16,7-3-14-16,10-4 14 0,-17 7-5 0,0 0 5 0,25-10-5 16,3-1 5-16,-28 11 0 0,0 0 0 15,28-7 0-15,6 6 0 0,-34 1 5 0,0 0-5 0,30 5 5 16,-9 5-5-16,-21-10 19 0,0 0-19 16,14 21 20-16,-5 5-20 0,-9-26 25 0,0 0-25 0,-2 35 26 15,-14 3-26-15,16-38 19 0,0 0-19 0,-19 39 20 16,-4 1-20-16,23-40 12 0,0 0-12 0,-18 33 13 15,11-14-13-15,0 0-1580 0</inkml:trace>
  <inkml:trace contextRef="#ctx0" brushRef="#br0" timeOffset="70399.32">15208 13711 1233 0,'0'0'0'15,"0"0"0"-15,0 11 0 0,0-11 66 0,0 0-66 0,0 8 67 16,0-8-67-16,0 0 114 0,0 0-114 0,6 21 115 16,-3 19-115-16,-3-40 78 0,0 0-78 0,7 53 79 15,2 20-79-15,-9-73 51 0,0 0-51 0,9 81 51 16,0-3-51-16,-9-78 50 0,0 0-50 0,7 78 50 15,0 2-50-15,-7-80 36 0,0 0-36 0,9 78 36 16,-2-6-36-16,-7-72 25 0,0 0-25 0,5 54 26 16,-2-26-26-16,-3-28 9 0,0 0-9 0,0 15 9 15,0-6-9-15,0 0-1512 0</inkml:trace>
  <inkml:trace contextRef="#ctx0" brushRef="#br0" timeOffset="70649.89">15095 13742 1401 0,'0'0'0'0,"0"0"0"0,0 0 0 0,0 0 0 16,0 0 0-16,11 7 1 0,7-8-1 0,-18 1 49 16,0 0-49-16,26-6 49 0,2-2-49 0,-28 8 73 15,0 0-73-15,36-4 74 0,9 8-74 0,-45-4 68 0,0 0-68 16,48 12 68-16,-2 9-68 0,-46-21 76 0,0 0-76 15,33 29 76-15,-15 6-76 0,-18-35 57 0,0 0-57 16,4 46 58-16,-19 15-58 0,15-61 40 0,0 0-40 16,-24 62 41-16,-10-8-41 0,34-54 25 0,0 0-25 0,-40 41 26 15,-1-18-26-15,1 1-1577 0</inkml:trace>
  <inkml:trace contextRef="#ctx0" brushRef="#br0" timeOffset="71069.39">15651 13905 1199 0,'0'0'0'0,"0"0"0"0,0 0 0 0,0 0 49 0,0 0-49 16,9 2 50-16,-9-2-50 0,0 0 94 0,0 0-94 16,10 21 95-16,3 11-95 0,-13-32 73 0,0 0-73 15,14 37 73-15,-9-6-73 0,-5-31 48 0,0 0-48 0,4 22 49 16,-1-6-49-16,-3-16 33 0,0 0-33 0,5 12 33 16,-5-3-33-16,0-9 21 0,0 0-21 0,6 3 22 15,11-5-22-15,-4 1-1320 0</inkml:trace>
  <inkml:trace contextRef="#ctx0" brushRef="#br0" timeOffset="71235.42">15575 13684 1311 0,'0'0'0'0,"0"0"0"15,-9 6 0-15,9-6 1 0,0 0-1 0,0 0 1 0,0 0-1 16,0 0 0-16,0 0 0 0,13-3 0 0,15-7 0 15,-28 10-14-15,0 0 14 0,35-16-14 0,-3 0 14 16,0-3-904-16</inkml:trace>
  <inkml:trace contextRef="#ctx0" brushRef="#br0" timeOffset="71799.85">15919 13815 1345 0,'0'0'0'0,"0"0"0"15,0 0 0-15,0 0-12 0,0 0 12 0,7 2-11 16,-7-2 11-16,0 0-44 0,0 0 44 0,11 19-43 16,8 15 43-16,-19-34 1 0,0 0-1 0,21 42 1 15,-1 6-1-15,-20-48 35 0,0 0-35 0,16 40 35 0,1-10-35 16,-17-30 84-16,0 0-84 0,11 19 84 0,-2-5-84 15,-9-14 82-15,0 0-82 0,5 8 82 0,-5-8-82 16,0 0 58-16,0 0-58 0,7 11 59 0,-7-11-59 16,0 0 42-16,0 0-42 0,0 0 42 0,5-23-42 15,-5 23 30-15,0 0-30 0,2-22 31 0,2-6-31 16,-4 28 22-16,0 0-22 0,3-35 23 0,2-1-23 16,-5 36 15-16,0 0-15 0,13-35 16 0,1 8-16 0,-14 27 11 15,0 0-11-15,19-21 11 0,2 7-11 0,-21 14 6 16,0 0-6-16,20-5 7 0,3 8-7 0,-23-3 7 0,0 0-7 15,26 12 8-15,4 4-8 0,-30-16 12 16,0 0-12-16,27 28 12 0,-8 13-12 0,-19-41 15 0,0 0-15 16,14 40 16-16,-1-4-16 0,-13-36 13 0,0 0-13 15,14 33 13-15,12 0-13 0,-26-33 10 0,0 0-10 16,23 30 10-16,-4-8-10 0,3-3-1536 0</inkml:trace>
  <inkml:trace contextRef="#ctx0" brushRef="#br0" timeOffset="72564.38">17263 13843 1043 0,'0'0'0'0,"0"0"0"0,0 8 0 0,0-8 3 16,0 0-3-16,0 0 4 0,2 7-4 0,-2-7 13 15,0 0-13-15,7 18 14 0,2 23-14 0,-9-41 90 0,0 0-90 16,10 56 90-16,3 4-90 0,-13-60 93 0,0 0-93 16,5 62 93-16,-3 1-93 0,-2-63 80 0,0 0-80 15,0 64 80-15,-2 3-80 0,2-67 55 0,0 0-55 16,0 66 55-16,4-12-55 0,-4-54 32 0,0 0-32 16,5 38 32-16,4-16-32 0,0 1-1273 0</inkml:trace>
  <inkml:trace contextRef="#ctx0" brushRef="#br0" timeOffset="72824.19">17226 13905 1334 0,'0'0'0'0,"2"-5"0"15,3-19 0-15,-5 24 35 0,0 0-35 0,13-30 35 0,6 1-35 16,-19 29 57-16,0 0-57 0,32-21 58 15,10 7-58-15,-42 14 66 0,0 0-66 0,51-2 66 0,-1 15-66 16,-50-13 61-16,0 0-61 0,42 22 62 0,-7 16-62 16,-35-38 42-16,0 0-42 0,23 50 43 0,-16 13-43 15,-7-63 30-15,0 0-30 0,-7 60 30 0,-12-11-30 16,19-49 20-16,0 0-20 0,-23 38 20 0,5-14-20 16,18-24 13-16,0 0-13 0,-16 14 14 0,6-6-14 15,10-8 5-15,0 0-5 0,-9 0 6 0,-2-5-6 0,1-3-1438 16</inkml:trace>
  <inkml:trace contextRef="#ctx0" brushRef="#br0" timeOffset="73401.45">17572 13561 1278 0,'0'0'0'0,"0"0"0"0,0 0 0 15,0 0 0-15,0 0 0 0,0 0 1 0,0 0-1 16,0 0 0-16,0 0 0 0,2 14 0 0,3 25 0 16,-5-39 55-16,0 0-55 0,9 50 56 0,5 4-56 0,-14-54 69 15,0 0-69-15,14 61 69 0,-3-1-69 0,-11-60 64 16,0 0-64-16,8 61 64 0,1-1-64 0,-9-60 54 15,0 0-54-15,13 54 54 0,-3-11-54 0,-10-43 40 16,0 0-40-16,9 33 40 0,-6-14-40 0,-3-19 29 0,0 0-29 16,4 11 30-16,-4-11-30 0,0 0 22 0,0 0-22 15,14 7 22-15,-3-11-22 0,-11 4 15 0,0 0-15 16,12-10 15-16,-1-9-15 0,-11 19 12 0,0 0-12 16,8-25 13-16,3 1-13 0,-11 24 11 0,0 0-11 15,14-19 11-15,2 4-11 0,-16 15 11 0,0 0-11 16,23-9 12-16,10 11-12 0,-33-2 9 0,0 0-9 0,34 10 10 15,-1 9-10-15,-33-19 9 0,0 0-9 0,30 19 9 16,-3 2-9-16,-27-21 4 0,0 0-4 0,21 17 4 16,-5-6-4-16,-16-11-2 0,0 0 2 0,16 5-2 15,-2-5 2-15,4 0-1506 0</inkml:trace>
  <inkml:trace contextRef="#ctx0" brushRef="#br0" timeOffset="73698.28">18036 14009 1278 0,'0'0'0'0,"2"15"0"0,-1 13 0 16,-1-28 10-16,0 0-10 0,6 30 10 0,-5-10-10 16,-1-20 25-16,0 0-25 0,7 16 25 0,-1-2-25 15,-6-14 59-15,0 0-59 0,9 12 60 0,3 0-60 0,-12-12 49 16,0 0-49-16,16 10 49 0,5-10-49 0,-21 0 42 15,0 0-42-15,21-7 42 0,0-8-42 0,-21 15 42 16,0 0-42-16,18-21 43 0,-6-1-43 0,-12 22 47 0,0 0-47 16,2-26 48-16,-13-4-48 0,11 30 47 15,0 0-47-15,-17-24 48 0,-4 0-48 0,21 24 41 0,0 0-41 16,-22-23 42-16,3 4-42 0,19 19 19 0,0 0-19 16,-16-15 20-16,4 6-20 0,12 9 3 0,0 0-3 15,-5-5 4-15,5 5-4 0,0 0-1480 0</inkml:trace>
  <inkml:trace contextRef="#ctx0" brushRef="#br0" timeOffset="74117.19">18424 13566 998 0,'0'0'0'0,"0"0"0"0,0-9 0 0,0 9 46 0,0 0-46 16,0-5 47-16,0 5-47 0,0 0 98 15,0 0-98-15,0 0 98 0,9 28-98 0,-9-28 76 0,0 0-76 16,8 41 77-16,7 13-77 0,-15-54 68 16,0 0-68-16,8 59 68 0,-8 1-68 0,0-60 48 0,0 0-48 15,0 61 49-15,0 5-49 0,0-66 38 0,0 0-38 16,0 64 38-16,2-16-38 0,-2-48 29 0,0 0-29 15,4 38 30-15,-1-10-30 0,-3-28 17 0,0 0-17 0,0 21 18 16,5-6-18-16,1 1-1323 0</inkml:trace>
  <inkml:trace contextRef="#ctx0" brushRef="#br0" timeOffset="74531.89">18240 13981 1076 0,'0'0'0'0,"0"0"0"16,16-5 0-16,-16 5 3 0,0 0-3 0,23-9 3 16,9-6-3-16,-32 15 13 0,0 0-13 0,35-16 14 0,6 1-14 15,-41 15 13-15,0 0-13 0,39-18 13 0,-1-2-13 16,-38 20 53-16,0 0-53 0,36-19 54 0,2 3-54 16,-38 16 78-16,0 0-78 0,34-12 78 0,-9 7-78 15,-25 5 70-15,0 0-70 0,23 5 71 0,3 12-71 16,-26-17 70-16,0 0-70 0,27 35 71 0,4 13-71 0,-31-48 54 15,0 0-54-15,30 52 55 0,-7 0-55 0,-23-52 34 16,0 0-34-16,18 38 35 0,-8-14-35 0,-10-24 25 16,0 0-25-16,9 16 25 0,2-4-25 0,-11-12 18 15,0 0-18-15,17 7 19 0,10-11-19 0,-27 4 13 0,0 0-13 16,26-12 13-16,-12-10-13 0,-14 22 9 0,0 0-9 16,11-28 10-16,-4-1-10 0,-7 29 10 0,0 0-10 15,2-33 10-15,-4-7-10 0,2 40 11 0,0 0-11 16,-12-36 11-16,-8 3-11 0,20 33 12 0,0 0-12 15,-35-28 13-15,-11 7-13 0,46 21 13 0,0 0-13 0,-44-10 14 16,11 10-14-16,33 0 2 0,0 0-2 0,-27 10 3 16,6 6-3-16,21-16-1 0,0 0 1 0,-11 21 0 15,8 0 0-15,1 1-1506 0</inkml:trace>
  <inkml:trace contextRef="#ctx0" brushRef="#br0" timeOffset="75297.16">19274 13981 1166 0,'0'0'0'0,"-4"-8"0"0,-3-15 0 0,7 23 40 15,0 0-40-15,-17-26 41 0,-11 2-41 0,28 24 77 16,0 0-77-16,-34-23 77 0,1 10-77 0,33 13 58 16,0 0-58-16,-34-6 58 0,4 12-58 0,30-6 42 0,0 0-42 15,-26 8 42-15,3 9-42 0,23-17 35 0,0 0-35 16,-23 26 36-16,5 7-36 0,18-33 28 0,0 0-28 15,-16 33 28-15,9-3-28 0,7-30 19 0,0 0-19 0,0 24 20 16,5-2-20-16,-5-22 13 0,0 0-13 0,9 18 14 16,4-3-14-16,-13-15 11 0,0 0-11 0,23 11 12 15,14-10-12-15,-37-1 11 0,0 0-11 0,44-7 12 16,2-12-12-16,-46 19 12 0,0 0-12 0,40-31 13 16,-6-9-13-16,-34 40 15 0,0 0-15 0,30-48 16 15,-11 0-16-15,-19 48 22 0,0 0-22 0,12-45 23 16,-8-4-23-16,-4 49 24 0,0 0-24 0,-2-41 24 15,-7-1-24-15,9 42 24 0,0 0-24 0,-12-42 25 16,0-1-25-16,12 43 24 0,0 0-24 0,-18-47 25 16,6-1-25-16,12 48 27 0,0 0-27 0,-9-40 27 15,2 13-27-15,7 27 21 0,0 0-21 0,-4-14 22 0,4 14-22 16,0 0 17-16,0 0-17 0,0 17 18 0,6 31-18 16,-6-48 16-16,0 0-16 0,12 52 17 0,-2 2-17 15,-10-54 14-15,0 0-14 0,18 48 14 0,9-3-14 16,-27-45 10-16,0 0-10 0,30 45 11 0,-2 2-11 15,-28-47 8-15,0 0-8 0,24 50 8 0,-1-1-8 0,-23-49 5 16,0 0-5-16,20 40 5 0,-6-16-5 16,-14-24 4-16,0 0-4 0,14 19 4 0,0-7-4 0,-14-12 2 15,0 0-2-15,23 7 3 0,9-11-3 0,-32 4 2 16,0 0-2-16,32-12 2 0,-2-8-2 0,-30 20 1 0,0 0-1 16,22-26 1-16,-4-4-1 0,-18 30 0 15,0 0 0-15,16-24 0 0,-4 5 0 0,-12 19 0 0,0 0 0 16,13-10 0-16,-13 10 0 0,0 0 0 0,0 0 0 15,10 10 0-15,3 28 0 0,-13-38 0 0,0 0 0 16,14 42 0-16,-5-15 0 0,-9-27-1 0,0 0 1 16,5 21 0-16,-2-9 0 0,-3-12-3 0,0 0 3 15,2 5-3-15,-2-5 3 0,0 0-10 0,0 0 10 0,11 4-10 16,-4-11 10-16,2 0-1680 0</inkml:trace>
  <inkml:trace contextRef="#ctx0" brushRef="#br0" timeOffset="75423.08">19620 13742 1267 0,'0'0'0'0,"0"0"0"15,-2 6 0-15,2-6 0 0,0 0 0 0,0 0 0 0,0 0 0 16,0 0-8-16,0 0 8 0,16 3-8 0,7 0 8 16,1-3-879-16</inkml:trace>
  <inkml:trace contextRef="#ctx0" brushRef="#br0" timeOffset="75858.58">19923 13926 1367 0,'0'0'0'16,"0"0"0"-16,-14-14 0 0,14 14 0 0,0 0 0 0,-12-12 0 16,1 1 0-16,11 11-2 0,0 0 2 0,-9-1-1 15,0 1 1-15,9 0 42 0,0 0-42 0,-8 1 42 16,1 6-42-16,7-7 67 0,0 0-67 0,-7 19 67 16,-1 18-67-16,8-37 70 0,0 0-70 0,-3 40 70 15,5-8-70-15,-2-32 57 0,0 0-57 0,9 28 58 16,5 3-58-16,-14-31 38 0,0 0-38 0,14 26 39 15,-2-14-39-15,-12-12 26 0,0 0-26 0,14 9 27 16,4-2-27-16,-18-7 21 0,0 0-21 0,23 5 22 16,0-10-22-16,-23 5 15 0,0 0-15 0,21-7 15 15,-5-2-15-15,-16 9 9 0,0 0-9 0,9-10 10 0,-6-2-10 16,-3 12 7-16,0 0-7 0,-7-16 7 16,-4-4-7-16,11 20 5 0,0 0-5 0,-17-21 5 0,-1 3-5 15,18 18 6-15,0 0-6 0,-19-15 7 0,3 4-7 16,16 11 1-16,0 0-1 0,-12-6 2 0,3 2-2 15,9 4-1-15,0 0 1 0,-7 0 0 0,7 0 0 16,0 0-1514-16</inkml:trace>
  <inkml:trace contextRef="#ctx0" brushRef="#br0" timeOffset="76548.5">20251 14038 1278 0,'0'0'0'0,"0"0"0"15,0 0 0-15,0 0 3 0,0 0-3 0,-12 7 3 16,3-5-3-16,9-2 22 0,0 0-22 0,-14 3 23 16,5 4-23-16,9-7 26 0,0 0-26 0,-3 6 27 15,1 2-27-15,2-8 18 0,0 0-18 0,0 11 18 16,0 1-18-16,0-12 16 0,0 0-16 0,0 7 17 15,0-7-17-15,0 0 16 0,0 0-16 0,2 8 16 16,-2-8-16-16,0 0 22 0,0 0-22 0,7 2 23 16,7-4-23-16,-14 2 28 0,0 0-28 0,17-10 29 15,6-11-29-15,-23 21 46 0,0 0-46 0,23-29 46 0,0-2-46 16,-23 31 55-16,0 0-55 0,14-39 56 16,-3-4-56-16,-11 43 53 0,0 0-53 0,9-48 54 0,-2-1-54 15,-7 49 42-15,0 0-42 0,3-41 42 0,-6 4-42 16,3 37 40-16,0 0-40 0,-6-38 41 0,3 0-41 15,3 38 36-15,0 0-36 0,-7-31 37 0,0 10-37 16,7 21 28-16,0 0-28 0,-9-12 29 0,0 7-29 16,9 5 24-16,0 0-24 0,-9 2 25 0,1 5-25 15,8-7 19-15,0 0-19 0,-6 14 19 0,3 8-19 0,3-22 15 16,0 0-15-16,0 33 16 0,5 5-16 0,-5-38 15 16,0 0-15-16,9 42 15 0,3-6-15 0,-12-36 13 15,0 0-13-15,13 41 13 0,2 10-13 0,-15-51 11 16,0 0-11-16,18 48 12 0,1-13-12 0,-19-35 10 0,0 0-10 15,16 24 11-15,-3-5-11 0,-13-19 10 0,0 0-10 16,19 14 10-16,4-2-10 0,-23-12 6 0,0 0-6 16,28 9 7-16,2-8-7 0,-30-1 4 0,0 0-4 0,25-5 4 15,5-9-4-15,-30 14 4 0,0 0-4 16,21-17 4-16,-7-6-4 0,-14 23 4 0,0 0-4 0,7-26 5 16,-5-3-5-16,-2 29 5 0,0 0-5 0,-2-22 5 15,0 11-5-15,2 11 5 0,0 0-5 16,0 0 6-16,-15 19-6 0,15-19 5 0,0 0-5 0,-11 30 5 15,-1 13-5-15,12-43 4 0,0 0-4 0,-9 41 5 16,7-9-5-16,2-32 2 0,0 0-2 0,4 24 3 16,1-3-3-16,-5-21 1 0,0 0-1 0,10 19 2 15,8-4-2-15,-18-15 0 0,0 0 0 0,23 12 1 16,0-1-1-16,-23-11-1 0,0 0 1 0,26-4 0 16,8-15 0-16,-1 0-1826 0</inkml:trace>
  <inkml:trace contextRef="#ctx1" brushRef="#br0">16616 5274 0</inkml:trace>
  <inkml:trace contextRef="#ctx0" brushRef="#br0" timeOffset="125667.08">3789 14999 1143 0,'0'0'0'0,"0"0"0"16,0 0 0-16,0 0 64 0,0 0-64 0,0 22 64 16,2-6-64-16,-2-16 119 0,0 0-119 0,3 22 119 15,2 11-119-15,-5-33 87 0,0 0-87 0,9 47 88 16,0 22-88-16,-9-69 48 0,0 0-48 0,12 76 49 0,-1 2-49 15,-11-78 33-15,0 0-33 0,12 75 34 0,2-11-34 16,-14-64 23-16,0 0-23 0,9 55 24 0,-3-7-24 16,-6-48 10-16,0 0-10 0,3 40 11 0,6-12-11 15,-9-28 4-15,0 0-4 0,5 10 4 0,-5-15-4 16,0-4-1383-16</inkml:trace>
  <inkml:trace contextRef="#ctx0" brushRef="#br0" timeOffset="125867.64">3822 14879 1323 0,'0'0'0'0,"13"-10"0"0,13-19 0 0,-26 29 0 15,0 0 0-15,41-30 1 0,5 4-1 0,-46 26-3 0,0 0 3 16,49-14-3-16,0 11 3 0,-49 3 27 0,0 0-27 16,37 14 27-16,-8 26-27 0,-29-40 77 0,0 0-77 15,16 51 77-15,-16 13-77 0,0-64 74 0,0 0-74 16,-13 64 75-16,-10-3-75 0,23-61 57 0,0 0-57 0,-40 57 58 15,-10-7-58-15,50-50 27 0,0 0-27 0,-46 40 28 16,6-10-28-16,1-3-1324 0</inkml:trace>
  <inkml:trace contextRef="#ctx0" brushRef="#br0" timeOffset="126196.48">4329 15551 1110 0,'0'0'0'0,"3"8"0"0,2 17 0 0,-5-25 43 0,0 0-43 15,7 29 44-15,-7-1-44 0,0-28 77 16,0 0-77-16,0 27 77 0,0 6-77 0,0-33 51 0,0 0-51 16,0 32 51-16,0-13-51 0,0-19 22 0,0 0-22 15,6 15 23-15,8-6-23 0,-2 1-1064 0</inkml:trace>
  <inkml:trace contextRef="#ctx0" brushRef="#br0" timeOffset="126364.3">4300 15302 1278 0,'0'0'0'0,"0"0"0"16,0-16 0-16,0 16 17 0,0 0-17 0,0-14 18 15,0 6-18-15,0 8 31 0,0 0-31 0,0 0 32 16,0 0-32-16,0 0 13 0,0 0-13 0,14 10 14 15,8 16-14-15,-22-26 2 0,0 0-2 0,26 29 3 16,-6-4-3-16,2-1-996 0</inkml:trace>
  <inkml:trace contextRef="#ctx0" brushRef="#br0" timeOffset="126631.55">4807 15392 1580 0,'0'0'0'0,"8"3"0"0,10 4 0 0,-18-7 0 0,0 0 0 15,27 3 0-15,4-6 0 0,-31 3 0 0,0 0 0 16,28-7 0-16,2-2 0 0,-30 9 42 0,0 0-42 15,29-8 43-15,-8 1-43 0,-21 7 32 0,0 0-32 0,23-5 32 16,0-1-32-16,-23 6 28 0,0 0-28 0,23 0 28 16,3 4-28-16,2-1-1279 0</inkml:trace>
  <inkml:trace contextRef="#ctx0" brushRef="#br0" timeOffset="126826.22">4886 15655 1401 0,'0'0'0'0,"0"0"0"15,14 5 0-15,-14-5 36 0,0 0-36 0,18 5 36 0,5-5-36 16,-23 0 77-16,0 0-77 0,23-3 77 0,3-6-77 16,-26 9 36-16,0 0-36 0,32-12 36 0,5 1-36 15,-37 11 9-15,0 0-9 0,44-8 10 0,-3-3-10 16,-1 1-1229-16</inkml:trace>
  <inkml:trace contextRef="#ctx0" brushRef="#br0" timeOffset="128818.73">6003 14845 987 0,'0'0'0'0,"0"0"0"0,0 0 0 16,0 0 45-16,0 0-45 0,0 29 46 0,-6-15-46 15,6-14 102-15,0 0-102 0,0 28 102 0,0 18-102 16,0-46 96-16,0 0-96 0,0 56 96 0,0 10-96 16,0-66 59-16,0 0-59 0,0 81 59 0,-3 23-59 15,3-104 30-15,0 0-30 0,-6 109 31 0,3-16-31 16,3-93 19-16,0 0-19 0,-5 85 20 0,-1-9-20 0,6-76 11 16,0 0-11-16,0 62 12 0,11-18-12 0,1-6-1227 15</inkml:trace>
  <inkml:trace contextRef="#ctx0" brushRef="#br0" timeOffset="129167.71">6234 15213 1300 0,'0'0'0'0,"-2"7"0"15,-2 9 0-15,4-16 12 0,0 0-12 0,-3 34 13 16,-3 34-13-16,6-68 47 0,0 0-47 0,-3 67 47 16,6-13-47-16,-3-54 64 0,0 0-64 0,9 43 64 15,5-13-64-15,-14-30 51 0,0 0-51 0,22 24 51 16,6-8-51-16,-28-16 45 0,0 0-45 0,26 5 46 0,2-12-46 16,-28 7 46-16,0 0-46 0,27-14 47 0,-4-10-47 15,-23 24 40-15,0 0-40 0,21-33 41 0,-7-7-41 16,-14 40 34-16,0 0-34 0,4-48 34 0,-8-13-34 15,4 61 27-15,0 0-27 0,-12-57 28 0,1 15-28 16,11 42 25-16,0 0-25 0,-14-31 26 0,5 16-26 16,9 15 20-16,0 0-20 0,-9-5 20 0,-3 8-20 15,12-3 12-15,0 0-12 0,-19 17 13 0,-4 18-13 16,23-35 9-16,0 0-9 0,-18 33 9 0,9-9-9 0,0 0-1569 16</inkml:trace>
  <inkml:trace contextRef="#ctx0" brushRef="#br0" timeOffset="129582.15">6715 15205 1110 0,'0'0'0'0,"0"0"0"16,0 12 0-16,0-12 40 0,0 0-40 0,-3 19 41 16,-10 9-41-16,13-28 92 0,0 0-92 0,-10 38 93 15,1 12-93-15,9-50 55 0,0 0-55 0,-4 50 56 16,8-2-56-16,-4-48 42 0,0 0-42 0,9 45 42 16,8-13-42-16,-17-32 32 0,0 0-32 0,23 29 33 0,4-12-33 15,-27-17 26-15,0 0-26 0,28 11 26 0,0-10-26 16,-28-1 32-16,0 0-32 0,30-5 33 0,-3-10-33 15,-27 15 35-15,0 0-35 0,23-21 36 0,-9-12-36 16,-14 33 34-16,0 0-34 0,3-42 35 0,-10-16-35 16,7 58 37-16,0 0-37 0,-14-64 38 0,-5-4-38 15,19 68 35-15,0 0-35 0,-23-55 35 0,-7 17-35 16,30 38 31-16,0 0-31 0,-23-26 31 0,9 14-31 16,14 12 23-16,0 0-23 0,-14 1 24 0,-8 13-24 0,22-14 12 15,0 0-12-15,-19 28 13 0,1 13-13 0,1-1-1569 16</inkml:trace>
  <inkml:trace contextRef="#ctx0" brushRef="#br0" timeOffset="130266.42">7257 15592 1513 0,'0'0'0'0,"0"0"0"0,0 0 0 16,0 0 11-16,0 0-11 0,19-7 11 0,2-10-11 16,-21 17 31-16,0 0-31 0,28-29 32 0,-1-8-32 15,-27 37 81-15,0 0-81 0,23-46 81 0,0-13-81 16,-23 59 59-16,0 0-59 0,26-64 60 0,1-7-60 16,-27 71 51-16,0 0-51 0,19-68 51 0,-5 13-51 0,-14 55 41 15,0 0-41-15,13-47 41 0,-8 7-41 0,-5 40 31 16,0 0-31-16,3-29 31 0,-3 12-31 0,0 17 25 15,0 0-25-15,0-9 25 0,0 9-25 0,0 0 19 0,0 0-19 16,-8 7 19-16,-5 10-19 0,13-17 13 16,0 0-13-16,-10 24 14 0,1 4-14 0,9-28 10 0,0 0-10 15,-7 31 10-15,7 2-10 0,0-33 7 0,0 0-7 16,9 33 8-16,6 0-8 0,-15-33 4 0,0 0-4 16,20 31 5-16,6-1-5 0,-26-30 3 0,0 0-3 0,27 20 4 15,-3-9-4-15,-24-11 2 0,0 0-2 16,27-6 2-16,3-14-2 0,-30 20 1 0,0 0-1 0,28-28 2 15,-5-5-2-15,-23 33 4 0,0 0-4 0,21-38 4 16,-1-3-4-16,-20 41 4 0,0 0-4 0,12-44 5 16,-1 1-5-16,-11 43 5 0,0 0-5 0,3-40 6 15,-3 2-6-15,0 38 6 0,0 0-6 0,-5-29 6 16,5 11-6-16,0 18 5 0,0 0-5 0,0 0 6 16,0 0-6-16,0 0 6 0,0 0-6 0,-7 25 6 15,7 13-6-15,0-38 5 0,0 0-5 0,7 41 5 0,3 3-5 16,-10-44 4-16,0 0-4 0,13 45 4 0,4 0-4 15,-17-45 2-15,0 0-2 0,14 48 3 0,6 7-3 16,-20-55 2-16,0 0-2 0,26 52 2 0,10-5-2 16,-36-47 0-16,0 0 0 0,33 31 1 0,-3-19-1 15,2 0-1732-15</inkml:trace>
  <inkml:trace contextRef="#ctx0" brushRef="#br0" timeOffset="130715.76">8017 14971 1345 0,'0'0'0'0,"0"0"0"0,9-2 0 0,-9 2 7 0,0 0-7 16,5 0 8-16,-1 9-8 0,-4-9 14 0,0 0-14 15,3 21 14-15,8 8-14 0,-11-29 45 0,0 0-45 16,12 38 46-16,2 2-46 0,-14-40 38 0,0 0-38 16,12 38 39-16,-6-3-39 0,-6-35 36 0,0 0-36 15,3 40 37-15,4 11-37 0,-7-51 39 0,0 0-39 0,7 51 40 16,-1-18-40-16,-6-33 42 0,0 0-42 0,5 22 43 15,4-8-43-15,-9-14 35 0,0 0-35 0,12 2 36 16,2-15-36-16,-14 13 34 0,0 0-34 0,18-25 34 16,0-14-34-16,-18 39 30 0,0 0-30 0,17-41 30 15,6 3-30-15,-23 38 25 0,0 0-25 0,19-30 25 16,-1 13-25-16,-18 17 24 0,0 0-24 0,18-3 25 16,5 11-25-16,-23-8 21 0,0 0-21 0,23 16 22 15,-6 5-22-15,-17-21 19 0,0 0-19 0,20 24 20 16,-4 0-20-16,-16-24 16 0,0 0-16 0,10 21 17 0,2-9-17 15,-12-12 16-15,0 0-16 0,9-2 16 0,5-13-16 16,-14 15 15-16,0 0-15 0,15-23 16 0,-7-1-16 16,-8 24 12-16,0 0-12 0,6-29 12 0,-6-4-12 15,0 33 10-15,0 0-10 0,0-35 11 0,3-1-11 16,-3 36 8-16,0 0-8 0,0-42 9 0,0-5-9 0,0 47 6 16,0 0-6-16,0-46 7 0,0-3-7 0,0 49 4 15,0 0-4-15,4-41 4 0,1 8-4 0,-5 33 4 16,0 0-4-16,9-28 4 0,1 6-4 0,3-1-1710 15</inkml:trace>
  <inkml:trace contextRef="#ctx2" brushRef="#br0">16143 8962 0</inkml:trace>
  <inkml:trace contextRef="#ctx0" brushRef="#br0" timeOffset="137084.74">22878 14009 1043 0,'0'0'0'15,"0"0"0"-15,-34 36 0 0,34-36 46 0,0 0-46 0,-33 33 46 16,-6 0-46-16,39-33 94 0,0 0-94 0,-39 38 95 15,5 4-95-15,34-42 84 0,0 0-84 0,-26 48 85 16,10 1-85-16,16-49 44 0,0 0-44 0,-7 55 45 16,9 4-45-16,-2-59 31 0,0 0-31 0,9 53 32 15,5-11-32-15,-14-42 22 0,0 0-22 0,28 33 23 16,14-2-23-16,-42-31 17 0,0 0-17 0,55 21 18 16,12-14-18-16,-67-7 5 0,0 0-5 0,65-2 5 15,1-10-5-15,-66 12 0 0,0 0 0 0,63-23 0 16,-3-6 0-16,-2-2-1242 0</inkml:trace>
  <inkml:trace contextRef="#ctx0" brushRef="#br0" timeOffset="137369.57">23350 14203 1177 0,'0'0'0'0,"0"0"0"0,-12 15 0 16,12-15 24-16,0 0-24 0,-14 14 25 0,-2 0-25 15,16-14 64-15,0 0-64 0,-14 21 64 0,0 6-64 0,14-27 68 16,0 0-68-16,-9 37 69 0,7 3-69 0,2-40 47 15,0 0-47-15,4 36 47 0,3-7-47 0,-7-29 36 16,0 0-36-16,14 25 36 0,7-5-36 0,-21-20 31 16,0 0-31-16,25 16 31 0,-2-7-31 0,-23-9 25 15,0 0-25-15,24-2 26 0,3-12-26 0,-27 14 22 0,0 0-22 16,26-24 22-16,-12-11-22 0,-14 35 17 0,0 0-17 16,11-34 18-16,-4 1-18 0,-7 33 16 0,0 0-16 15,-3-32 17-15,-6 5-17 0,9 27 12 0,0 0-12 16,-14-21 13-16,-4 7-13 0,18 14 12 0,0 0-12 0,-18-7 13 15,-1 2-13-15,19 5 10 0,0 0-10 0,-16 2 10 16,2 3-10-16,0 0-1404 0</inkml:trace>
  <inkml:trace contextRef="#ctx0" brushRef="#br0" timeOffset="137702.54">23631 14230 1334 0,'0'0'0'0,"12"9"0"16,20 12 0-16,-32-21 29 0,0 0-29 0,40 28 30 0,5-1-30 15,-45-27 59-15,0 0-59 0,37 35 60 0,-9 6-60 16,-28-41 63-16,0 0-63 0,19 40 63 0,-10-7-63 16,-9-33 46-16,0 0-46 0,4 29 46 0,-8 1-46 15,4-30 35-15,0 0-35 0,-7 21 35 0,-4-9-35 0,11-12 28 16,0 0-28-16,-14 1 29 0,-2-7-29 0,16 6 17 15,0 0-17-15,-12-16 17 0,7-8-17 0,5 24 10 16,0 0-10-16,-2-31 11 0,4-6-11 0,-2 37 6 16,0 0-6-16,7-36 6 0,9 1-6 0,-16 35 4 15,0 0-4-15,21-31 5 0,4 5-5 0,-25 26 2 0,0 0-2 16,26-21 2-16,-5 9-2 0,-21 12 0 0,0 0 0 16,20-7 0-16,-6 2 0 0,-14 5-2 0,0 0 2 15,14 2-2-15,7 1 2 0,2 1-1390 0</inkml:trace>
  <inkml:trace contextRef="#ctx0" brushRef="#br0" timeOffset="137968.81">24109 14480 1043 0,'0'0'0'0,"0"0"0"15,21 13 0-15,-21-13 1 0,0 0-1 0,19 9 1 16,-6-11-1-16,-13 2 21 0,0 0-21 0,16-10 21 16,1-9-21-16,-17 19 35 0,0 0-35 0,16-26 35 15,-2-7-35-15,-14 33 56 0,0 0-56 0,9-35 56 16,-7 3-56-16,-2 32 69 0,0 0-69 0,-5-30 70 15,-8 6-70-15,13 24 68 0,0 0-68 0,-16-16 69 0,-3 6-69 16,19 10 64-16,0 0-64 0,-21 0 64 0,-2 10-64 16,23-10 52-16,0 0-52 0,-21 18 52 0,-1 13-52 15,22-31 43-15,0 0-43 0,-12 40 44 0,9 6-44 16,3-46 29-16,0 0-29 0,3 49 29 0,4-2-29 16,-7-47 21-16,0 0-21 0,18 38 22 0,10-5-22 15,-28-33 11-15,0 0-11 0,32 25 12 0,1-4-12 0,-33-21 4 16,0 0-4-16,30 19 5 0,-3-1-5 15,-1-1-1438-15</inkml:trace>
  <inkml:trace contextRef="#ctx0" brushRef="#br0" timeOffset="138768.9">25236 14459 796 0,'0'0'0'0,"-7"5"0"0,-12 9 0 15,19-14 50-15,0 0-50 0,-27 17 51 0,-5 2-51 16,32-19 84-16,0 0-84 0,-31 21 84 0,4 7-84 16,27-28 58-16,0 0-58 0,-28 29 59 0,3 2-59 15,25-31 39-15,0 0-39 0,-19 30 40 0,8-6-40 16,11-24 23-16,0 0-23 0,-5 19 23 0,5-5-23 15,0-14 15-15,0 0-15 0,10 15 16 0,12 4-16 0,-22-19 11 16,0 0-11-16,28 14 11 0,2-10-11 0,-30-4 6 16,0 0-6-16,33-9 7 0,4-12-7 0,-37 21 10 15,0 0-10-15,37-31 11 0,-5-9-11 0,-32 40 19 0,0 0-19 16,25-48 20-16,-7-11-20 0,-18 59 27 0,0 0-27 16,12-67 28-16,-7-11-28 0,-5 78 36 0,0 0-36 15,0-77 37-15,-7 17-37 0,7 60 39 0,0 0-39 16,-10-54 40-16,-3 6-40 0,13 48 37 0,0 0-37 15,-16-40 37-15,0 5-37 0,16 35 35 0,0 0-35 16,-12-22 35-16,3 15-35 0,9 7 31 0,0 0-31 16,0 0 31-16,-9 16-31 0,9-16 25 0,0 0-25 15,-1 24 26-15,2 12-26 0,-1-36 22 0,0 0-22 0,6 42 23 16,6-3-23-16,-12-39 19 0,0 0-19 0,19 49 20 16,8 17-20-16,-27-66 16 0,0 0-16 0,30 71 17 15,5-4-17-15,-35-67 14 0,0 0-14 0,37 56 14 16,-3-13-14-16,-34-43 12 0,0 0-12 0,32 31 12 15,-1-10-12-15,-31-21 8 0,0 0-8 0,36 10 8 16,1-8-8-16,-37-2 6 0,0 0-6 0,37-11 6 16,-6-11-6-16,-31 22 3 0,0 0-3 0,27-26 4 0,-8-2-4 15,-19 28 2-15,0 0-2 0,16-27 2 0,-4-8-2 16,-12 35 0-16,0 0 0 0,11-28 1 0,-4 13-1 16,-7 15 0-16,0 0 0 0,4-7 0 0,-4 7 0 15,0 0 0-15,0 0 0 0,0 0 0 0,5 14 0 16,-5-14-1-16,0 0 1 0,3 15-1 0,3 9 1 15,-6-24-2-15,0 0 2 0,5 25-2 0,-1-8 2 0,-4-17-6 16,0 0 6-16,1 17-6 0,1 1 6 0,-2-18-20 16,0 0 20-16,2 13-19 0,-2-6 19 0,0 0-1477 15</inkml:trace>
  <inkml:trace contextRef="#ctx0" brushRef="#br0" timeOffset="138913.2">25700 14279 1233 0,'0'0'0'15,"0"0"0"-15,-2-19 0 0,2 19 0 0,0 0 0 16,-5-16 1-16,-2 2-1 0,7 14 0 0,0 0 0 0,-9-10 0 16,-2 1 0-16,11 9 11 0,0 0-11 0,-8-5 11 15,0 5-11-15,8 0 19 0,0 0-19 0,0 0 20 16,0 0-20-16,0 0-912 0</inkml:trace>
  <inkml:trace contextRef="#ctx0" brushRef="#br0" timeOffset="139368.17">26031 14514 1087 0,'0'0'0'0,"0"0"0"0,0 0 0 16,0 0 20-16,0 0-20 0,-10 0 21 0,-8-12-21 15,18 12 72-15,0 0-72 0,-24-15 72 0,-8-1-72 0,32 16 63 16,0 0-63-16,-34-10 64 0,1 10-64 0,33 0 49 16,0 0-49-16,-28 10 50 0,1 11-50 0,27-21 70 15,0 0-70-15,-19 29 70 0,6 6-70 0,13-35 62 0,0 0-62 16,-8 36 63-16,2-5-63 16,6-31 53-16,0 0-53 0,0 26 53 0,6-2-53 0,-6-24 38 15,0 0-38-15,5 21 38 0,0-5-38 0,-5-16 29 16,0 0-29-16,11 12 29 0,5-3-29 0,-16-9 19 0,0 0-19 15,22 1 19-15,10-9-19 0,-32 8 11 0,0 0-11 16,34-18 12-16,-1-6-12 0,-33 24 7 0,0 0-7 0,30-28 7 16,-5 1-7-16,-25 27 4 0,0 0-4 15,21-28 4-15,-3 6-4 0,-18 22 2 0,0 0-2 0,10-14 2 16,-1 10-2-16,-9 4 2 0,0 0-2 0,0 0 2 16,7 2-2-16,-7-2 2 0,0 0-2 0,7 7 2 15,6 3-2-15,-13-10 1 0,0 0-1 0,17 16 1 16,3 1-1-16,-20-17 0 0,0 0 0 0,17 17 1 15,-4-1-1-15,-13-16 0 0,0 0 0 0,10 14 0 16,8-4 0-16,0 1-1516 0</inkml:trace>
  <inkml:trace contextRef="#ctx0" brushRef="#br0" timeOffset="140015.76">26277 14473 707 0,'0'0'0'0,"0"8"0"16,0 13 0-16,0-21 62 0,0 0-62 15,1 24 63-15,3-8-63 0,-4-16 89 0,0 0-89 0,2 14 89 16,-2 1-89-16,0-15 84 0,0 0-84 0,1 16 84 16,3-4-84-16,-4-12 69 0,0 0-69 0,2 7 70 15,-2-7-70-15,0 0 60 0,0 0-60 0,0 0 61 16,0 0-61-16,0 0 54 0,0 0-54 0,2-17 54 15,-1-2-54-15,-1 19 44 0,0 0-44 0,4-23 45 16,1-1-45-16,-5 24 36 0,0 0-36 0,9-24 36 16,2 3-36-16,-11 21 28 0,0 0-28 0,10-14 28 15,4 9-28-15,-14 5 28 0,0 0-28 0,23 5 29 16,11 14-29-16,-34-19 24 0,0 0-24 0,31 23 24 0,-11-4-24 16,-20-19 21-16,0 0-21 0,12 15 22 0,1 2-22 15,-13-17 19-15,0 0-19 0,10 16 20 0,-5-4-20 16,-5-12 18-16,0 0-18 0,4 9 18 0,-4-9-18 15,0 0 12-15,0 0-12 0,5 8 12 0,-5-8-12 16,0 0 8-16,0 0-8 0,9 6 9 0,0-12-9 16,-9 6 4-16,0 0-4 0,12-10 5 0,4-7-5 15,-16 17 2-15,0 0-2 0,18-24 3 0,-4-6-3 16,-14 30 1-16,0 0-1 0,12-28 1 0,2 8-1 16,-14 20 1-16,0 0-1 0,13-14 1 0,-5 7-1 0,-8 7 0 0,0 0 0 15,13 3 1-15,1 9-1 0,-14-12 0 0,0 0 0 16,18 21 1-16,-4 3-1 0,-14-24 0 0,0 0 0 15,8 25 1-15,0 1-1 0,-8-26 0 0,0 0 0 16,5 24 0-16,-3-5 0 0,-2-19-1 0,0 0 1 16,3 14 0-16,-3-14 0 0,0 0-1476 0</inkml:trace>
  <inkml:trace contextRef="#ctx0" brushRef="#br0" timeOffset="140501.18">26841 14554 1457 0,'0'0'0'0,"0"0"0"15,18 10 0-15,-18-10 20 0,0 0-20 0,16 4 21 16,-4-9-21-16,-12 5 34 0,0 0-34 0,12-14 34 16,2-9-34-16,-14 23 31 0,0 0-31 0,11-26 32 15,-7 2-32-15,-4 24 36 0,0 0-36 0,-4-24 36 16,-5-6-36-16,9 30 35 0,0 0-35 0,-12-25 36 0,-1 9-36 16,13 16 35-16,0 0-35 0,-10-2 35 0,1 14-35 15,9-12 38-15,0 0-38 0,-12 21 38 0,-6 3-38 16,18-24 30-16,0 0-30 0,-18 26 30 0,8-3-30 15,10-23 27-15,0 0-27 0,-4 21 28 0,8-1-28 16,-4-20 21-16,0 0-21 0,9 21 22 0,8 3-22 16,-17-24 17-16,0 0-17 0,20 25 17 0,-1-8-17 15,-19-17 12-15,0 0-12 0,27 12 12 0,17-2-12 0,-44-10 9 16,0 0-9-16,47 2 9 0,-3-12-9 0,-44 10 7 16,0 0-7-16,39-21 7 0,-5-12-7 0,-34 33 4 15,0 0-4-15,23-40 5 0,-7-5-5 0,-16 45 5 0,0 0-5 16,7-53 6-16,-6-8-6 0,-1 61 6 0,0 0-6 15,0-59 6-15,-1 11-6 0,1 48 5 0,0 0-5 16,-4-40 5-16,1 11-5 0,3 29 5 0,0 0-5 16,0-20 6-16,1 14-6 0,-1 6 6 0,0 0-6 15,0 0 6-15,0 0-6 0,0 0 5 0,0 0-5 0,13 13 5 16,1 8-5-16,-14-21 4 0,0 0-4 0,21 33 5 16,7 16-5-16,-28-49 4 0,0 0-4 0,32 55 5 15,0 12-5-15,-32-67 4 0,0 0-4 0,26 68 4 16,-15-11-4-16,-11-57 3 0,0 0-3 0,9 48 4 15,-2-11-4-15,-7-37 2 0,0 0-2 0,3 33 2 16,-5 3-2-16,1 0-1649 0</inkml:trace>
  <inkml:trace contextRef="#ctx0" brushRef="#br0" timeOffset="140968.1">27120 14466 1345 0,'0'0'0'0,"0"0"0"0,10 19 0 15,-10-19 25-15,0 0-25 0,9 12 25 16,0-7-25-16,-9-5 48 0,0 0-48 0,19 4 48 0,20 1-48 16,-39-5 60-16,0 0-60 0,44 3 60 0,4-6-60 15,-48 3 38-15,0 0-38 0,46-7 38 0,-7-5-38 16,-39 12 31-16,0 0-31 0,33-16 31 0,-8 1-31 0,-25 15 34 16,0 0-34-16,17-18 34 0,-6-8-34 0,-11 26 39 15,0 0-39-15,2-26 39 0,-7 6-39 0,5 20 34 16,0 0-34-16,-9-13 34 0,-4 12-34 0,13 1 28 0,0 0-28 15,-12 12 28-15,3 16-28 0,9-28 23 16,0 0-23-16,-3 32 24 0,4 1-24 0,-1-33 16 0,0 0-16 16,7 31 17-16,4 1-17 0,-11-32 11 0,0 0-11 15,12 26 12-15,-1-7-12 0,-11-19 8 0,0 0-8 16,12 13 9-16,10 1-9 0,-22-14 5 0,0 0-5 16,28 9 6-16,5-7-6 0,-33-2 4 0,0 0-4 0,37-6 4 15,2-7-4-15,-39 13 2 0,0 0-2 0,35-25 3 16,1-9-3-16,-36 34 2 0,0 0-2 0,30-42 2 15,-7-10-2-15,-23 52 2 0,0 0-2 0,19-46 3 16,-7 11-3-16,-12 35 2 0,0 0-2 0,9-23 2 16,-4 15-2-16,-5 8 2 0,0 0-2 0,7 10 3 15,2 25-3-15,-9-35 3 0,0 0-3 0,11 45 4 16,3 5-4-16,-14-50 4 0,0 0-4 0,14 45 4 16,-3-19-4-16,-11-26 2 0,0 0-2 0,12 22 2 15,7 4-2-15,-19-26 0 0,0 0 0 0,16 23 1 0,-7-13-1 16,0 1-1591-16</inkml:trace>
  <inkml:trace contextRef="#ctx0" brushRef="#br0" timeOffset="141302.7">28550 14403 1143 0,'0'0'0'0,"0"0"0"16,14 6 0-16,-14-6 20 0,0 0-20 0,13 3 21 16,4-1-21-16,-17-2 66 0,0 0-66 0,29 0 66 15,11 0-66-15,-40 0 61 0,0 0-61 0,41-2 62 16,-11-7-62-16,-30 9 35 0,0 0-35 0,21-3 35 0,-16 10-35 16,1 0-1072-16</inkml:trace>
  <inkml:trace contextRef="#ctx0" brushRef="#br0" timeOffset="141464.44">28543 14596 1199 0,'0'0'0'0,"0"0"0"0,16 17 0 0,-16-17 23 16,0 0-23-16,16 8 23 0,5-6-23 0,-21-2 27 15,0 0-27-15,30-3 28 0,14-2-28 0,-44 5 18 16,0 0-18-16,43-16 19 0,-5-15-19 0,1 0-943 15</inkml:trace>
  <inkml:trace contextRef="#ctx0" brushRef="#br0" timeOffset="141966.31">29570 14210 1132 0,'0'0'0'0,"0"0"0"0,7 5 0 16,-7-5 18-16,0 0-18 0,0 0 18 0,-2 12-18 16,2-12 57-16,0 0-57 0,-5 12 58 0,0 5-58 15,5-17 101-15,0 0-101 0,-2 23 101 0,2-1-101 16,0-22 73-16,0 0-73 0,2 28 74 0,1 7-74 16,-3-35 61-16,0 0-61 0,5 29 62 0,1-13-62 0,-6-16 59 15,0 0-59-15,5 8 60 0,2-3-60 0,-7-5 46 16,0 0-46-16,18 4 47 0,15-4-47 0,-33 0 40 15,0 0-40-15,34 2 40 0,-11-1-40 0,-23-1 39 16,0 0-39-16,17 4 40 0,1 3-40 0,-18-7 30 16,0 0-30-16,19 14 30 0,-1 10-30 0,-18-24 25 0,0 0-25 15,16 28 25-15,-7-4-25 0,-9-24 19 0,0 0-19 16,0 24 20-16,-11 4-20 0,11-28 10 0,0 0-10 16,-16 26 11-16,-1-9-11 0,17-17 5 0,0 0-5 0,-22 10 5 15,-2-4-5-15,24-6 2 0,0 0-2 0,-27 1 3 16,1-1-3-16,-1 0-1674 0</inkml:trace>
  <inkml:trace contextRef="#ctx0" brushRef="#br0" timeOffset="142138.97">29494 14265 1491 0,'0'0'0'0,"7"-2"0"15,16-10 0-15,-23 12 10 0,0 0-10 0,35-15 10 0,9 2-10 16,-44 13 25-16,0 0-25 0,50-12 25 0,3 0-25 15,-53 12 18-15,0 0-18 0,49-8 19 0,-10-1-19 16,-39 9 2-16,0 0-2 0,42-2 2 0,9 4-2 16,-51-2 0-16,0 0 0 0,46 5 0 0,-12-1 0 15,-1-1-1142-15</inkml:trace>
  <inkml:trace contextRef="#ctx0" brushRef="#br0" timeOffset="142550.97">30191 14334 1390 0,'0'0'0'0,"0"0"0"0,0 0 0 0,0 0-12 0,0 0 12 0,-14-7-12 16,0 9 12-16,14-2-28 0,0 0 28 0,-18 9-28 15,0 8 28-15,18-17 13 0,0 0-13 0,-16 29 13 16,4 16-13-16,12-45 57 0,0 0-57 0,-9 52 58 16,6-3-58-16,3-49 80 0,0 0-80 0,1 40 81 15,3-16-81-15,-4-24 73 0,0 0-73 0,9 17 73 16,8 0-73-16,-17-17 52 0,0 0-52 0,25 16 53 16,3-6-53-16,-28-10 39 0,0 0-39 0,34 2 40 15,10-11-40-15,-44 9 32 0,0 0-32 0,44-17 32 16,-5-5-32-16,-39 22 23 0,0 0-23 0,30-30 24 0,-14-6-24 15,-16 36 25-15,0 0-25 0,1-42 25 0,-15-13-25 16,14 55 22-16,0 0-22 0,-24-54 22 0,-6 8-22 16,30 46 20-16,0 0-20 0,-32-35 20 0,-3 14-20 15,35 21 7-15,0 0-7 0,-37-7 7 0,1 13-7 16,36-6 2-16,0 0-2 0,-31 12 2 0,1 14-2 16,0 0-1594-16</inkml:trace>
  <inkml:trace contextRef="#ctx0" brushRef="#br0" timeOffset="143236.37">30914 14575 1143 0,'0'0'0'0,"0"0"0"15,11 0 0-15,-11 0 81 0,0 0-81 0,15-9 81 16,14-13-81-16,-29 22 118 0,0 0-118 0,31-28 118 0,-1-10-118 15,-30 38 75-15,0 0-75 0,25-45 75 0,-6-7-75 16,-19 52 54-16,0 0-54 0,16-52 55 0,-3 7-55 16,-13 45 41-16,0 0-41 0,7-41 42 0,-4 2-42 15,-3 39 31-15,0 0-31 0,2-36 31 0,2 1-31 16,-4 35 23-16,0 0-23 0,3-27 23 0,-1 6-23 16,-2 21 18-16,0 0-18 0,0 0 18 0,0 0-18 15,0 0 14-15,0 0-14 0,-5 16 15 0,5 8-15 0,0-24 12 16,0 0-12-16,1 26 13 0,1 1-13 15,-2-27 9-15,0 0-9 0,2 26 10 0,0 9-10 0,-2-35 7 16,0 0-7-16,5 36 8 0,4-1-8 16,-9-35 6-16,0 0-6 0,12 36 6 0,0-1-6 0,-12-35 5 15,0 0-5-15,11 24 6 0,-6-13-6 0,-5-11 5 0,0 0-5 16,16-4 5-16,18-13-5 0,-34 17 5 0,0 0-5 16,42-26 5-16,0-4-5 0,-42 30 4 0,0 0-4 15,37-31 5-15,-5 2-5 0,-32 29 5 0,0 0-5 0,25-28 5 16,-4 0-5-16,-21 28 5 0,0 0-5 0,18-24 5 15,-8 0-5-15,-10 24 5 0,0 0-5 0,7-17 6 16,-3 6-6-16,-4 11 6 0,0 0-6 0,0 0 6 16,0 0-6-16,0 0 5 0,0 0-5 0,-6 11 6 15,1 3-6-15,5-14 6 0,0 0-6 0,-5 19 6 16,1 0-6-16,4-19 5 0,0 0-5 0,0 29 5 16,2 9-5-16,-2-38 3 0,0 0-3 0,2 43 3 15,0 11-3-15,-2-54 2 0,0 0-2 0,1 52 3 16,1-9-3-16,-2-43 1 0,0 0-1 0,4 35 1 15,-3-9-1-15,-1-26 0 0,0 0 0 0,4 12 0 0,3-12 0 16,0 0-1632-16</inkml:trace>
  <inkml:trace contextRef="#ctx0" brushRef="#br0" timeOffset="143749.91">31660 14168 1334 0,'0'0'0'0,"0"0"0"0,11 16 0 0,-11-16 0 16,0 0 0-16,7 12 0 0,-2 0 0 0,-5-12 3 16,0 0-3-16,5 14 3 0,4 3-3 0,-9-17 60 0,0 0-60 15,11 24 60-15,-1 2-60 0,-10-26 73 0,0 0-73 16,9 30 74-16,-4-8-74 0,-5-22 65 0,0 0-65 16,2 21 65-16,-5 1-65 0,3-22 53 0,0 0-53 15,-6 18 54-15,6-18-54 0,0 0 34 0,0 0-34 0,-9 0 34 16,11-18-34-16,-2 18 17 0,0 0-17 15,4-22 17-15,3-2-17 0,-7 24 8 0,0 0-8 0,9-26 9 16,1 2-9-16,-10 24 2 0,0 0-2 0,14-28 3 16,8 7-3-16,-22 21 2 0,0 0-2 0,21-12 2 15,-5 5-2-15,-16 7 2 0,0 0-2 0,14-2 3 16,-2 1-3-16,-12 1 2 0,0 0-2 0,19 10 2 16,6 9-2-16,-25-19 4 0,0 0-4 0,27 24 4 15,-8-5-4-15,-19-19 7 0,0 0-7 0,12 18 7 16,-3-1-7-16,-9-17 11 0,0 0-11 0,7 14 11 15,-7-14-11-15,0 0 9 0,0 0-9 0,13 5 10 16,-5-9-10-16,-8 4 7 0,0 0-7 0,14-10 7 0,4-7-7 16,-18 17 4-16,0 0-4 0,20-21 4 0,-1 0-4 15,-19 21 1-15,0 0-1 0,19-19 1 16,1 4-1-16,-20 15 0 0,0 0 0 0,17-13 0 0,-3 7 0 16,-14 6 0-16,0 0 0 0,18 1 0 0,7 8 0 15,-25-9 0-15,0 0 0 0,26 16 0 0,-3 8 0 16,-23-24 0-16,0 0 0 0,13 33 1 0,-12 12-1 15,-1-45 1-15,0 0-1 0,-7 45 2 0,-3-7-2 0,10-38 3 16,0 0-3-16,-6 22 3 0,6-22-3 0,0 0-1499 16</inkml:trace>
  <inkml:trace contextRef="#ctx0" brushRef="#br0" timeOffset="150202.93">5699 16553 1468 0,'0'0'0'0,"0"0"0"0,0 0 0 0,0 0 61 0,0 0-61 15,20-16 61-15,-12 13-61 0,-8 3 126 0,0 0-126 16,0 0 126-16,0 10-126 0,0-10 87 0,0 0-87 15,-10 30 88-15,-17 28-88 0,27-58 42 0,0 0-42 0,-35 64 42 16,-9-10-42-16,44-54 22 0,0 0-22 0,-42 52 23 16,1 2-23-16,41-54 19 0,0 0-19 15,-37 50 19-15,7-14-19 0,30-36 8 0,0 0-8 0,-37 33 8 16,-9 5-8-16,46-38 3 0,0 0-3 0,-53 31 4 16,-2-15-4-16,55-16 2 0,0 0-2 0,-52-2 2 15,6-15-2-15,46 17 0 0,0 0 0 0,-37-26 1 16,7-4-1-16,30 30 0 0,0 0 0 0,-23-31 0 15,3-3 0-15,20 34 0 0,0 0 0 0,-12-35 1 16,8 4-1-16,4 31 0 0,0 0 0 0,8-26 1 16,6 3-1-16,-14 23 0 0,0 0 0 0,26-12 1 15,11 11-1-15,-37 1 0 0,0 0 0 0,50 8 1 0,13 11-1 16,-63-19 0-16,0 0 0 0,72 33 0 0,4 12 0 16,-76-45-1-16,0 0 1 0,69 57 0 0,-7 7 0 15,-62-64-1-15,0 0 1 0,54 63-1 0,-4-17 1 16,-4 1-1600-16</inkml:trace>
  <inkml:trace contextRef="#ctx0" brushRef="#br0" timeOffset="150623.37">6297 16885 1233 0,'0'0'0'0,"0"0"0"15,-9 7 0-15,9-7 59 0,0 0-59 0,-7 3 59 0,-5-4-59 16,12 1 108-16,0 0-108 0,0 0 109 0,0-12-109 16,0 12 86-16,0 0-86 0,12-7 86 0,8-2-86 15,-20 9 43-15,0 0-43 0,26-9 44 0,6 2-44 16,-32 7 30-16,0 0-30 0,35-6 31 0,-3-3-31 15,-32 9 24-15,0 0-24 0,32-7 24 0,-9 3-24 16,-23 4 21-16,0 0-21 0,19 0 21 0,-1 6-21 16,-4-1-1424-16</inkml:trace>
  <inkml:trace contextRef="#ctx0" brushRef="#br0" timeOffset="150818.49">6269 17100 1491 0,'0'0'0'0,"0"0"0"16,12 7 0-16,-12-7 12 0,0 0-12 0,11 5 12 15,6-3-12-15,-17-2 22 0,0 0-22 0,23-4 22 16,6-5-22-16,-29 9 25 0,0 0-25 0,35-12 26 16,5-3-26-16,-40 15 12 0,0 0-12 0,45-21 12 15,0-5-12-15,5 0-1166 0</inkml:trace>
  <inkml:trace contextRef="#ctx0" brushRef="#br0" timeOffset="151815.97">7497 16816 1009 0,'0'0'0'16,"0"0"0"-16,0 0 0 0,0 0 69 0,0 0-69 16,0-17 70-16,0 3-70 0,0 14 106 0,0 0-106 0,1-16 106 15,8-1-106-15,-9 17 75 0,0 0-75 16,16-19 75-16,3 0-75 0,-19 19 59 0,0 0-59 0,29-23 60 16,6 4-60-16,-35 19 54 0,0 0-54 0,40-12 55 15,5 7-55-15,-45 5 54 0,0 0-54 0,40 2 54 16,1 10-54-16,-41-12 45 0,0 0-45 0,28 17 45 15,-16 4-45-15,-12-21 33 0,0 0-33 0,9 24 34 16,-12 11-34-16,3-35 19 0,0 0-19 0,-9 39 20 16,-11 8-20-16,20-47 10 0,0 0-10 0,-26 54 10 15,-6 12-10-15,32-66 4 0,0 0-4 0,-26 53 5 16,8-20-5-16,18-33 1 0,0 0-1 0,-14 23 1 16,-9-6-1-16,23-17-2 0,0 0 2 0,-26 9-1 0,-12-11 1 15,38 2-16-15,0 0 16 0,-35-14-16 0,18-10 16 16,17 24-22-16,0 0 22 0,-15-31-21 0,12-1 21 15,3 32-14-15,0 0 14 0,3-27-14 0,6 8 14 16,-9 19-9-16,0 0 9 0,18-11-9 0,14 11 9 16,-32 0-3-16,0 0 3 0,33 11-3 0,8 8 3 15,-41-19 0-15,0 0 0 0,44 33 1 0,-4 8-1 0,-40-41 1 16,0 0-1-16,37 42 1 0,2-8-1 0,-39-34 2 16,0 0-2-16,43 28 2 0,1-7-2 0,-4 0-1403 15</inkml:trace>
  <inkml:trace contextRef="#ctx0" brushRef="#br0" timeOffset="152175.69">8214 17030 1435 0,'0'0'0'0,"0"0"0"15,0 0 0-15,0 0 35 0,0 0-35 0,0 0 35 16,0 0-35-16,0 0 68 0,0 0-68 0,-8-8 69 16,8 8-69-16,0 0 60 0,0 0-60 0,5-7 61 15,0-2-61-15,-5 9 31 0,0 0-31 0,7-10 32 16,2-1-32-16,-9 11 21 0,0 0-21 0,5-8 22 0,-5 8-22 16,0 0 19-16,0 0-19 0,0-7 19 0,0 7-19 15,0 0 17-15,0 0-17 0,-8-2 18 0,8 2-18 16,0 0 14-16,0 0-14 0,-6 4 15 0,6-4-15 15,0 0 15-15,0 0-15 0,0 0 15 0,-9 3-15 16,9-3 13-16,0 0-13 0,0 0 13 0,0 0-13 16,0 0 10-16,0 0-10 0,-8 7 10 0,8-7-10 15,0 0 8-15,0 0-8 0,0 9 8 0,0-2-8 0,0-7 4 16,0 0-4-16,0 0 4 0,17 6-4 0,1 1-1494 16</inkml:trace>
  <inkml:trace contextRef="#ctx0" brushRef="#br0" timeOffset="152718.01">8558 16594 1356 0,'0'0'0'0,"0"0"0"0,-17 7 0 16,17-7 21-16,0 0-21 0,-11 5 21 0,2 2-21 16,9-7 65-16,0 0-65 0,-8 19 65 0,-7 21-65 15,15-40 58-15,0 0-58 0,-7 47 59 0,14-2-59 16,-7-45 38-16,0 0-38 0,9 52 38 0,7 8-38 16,-16-60 31-16,0 0-31 0,21 63 31 0,6-3-31 0,-27-60 25 15,0 0-25-15,28 56 26 0,4-18-26 0,-32-38 19 16,0 0-19-16,26 26 20 0,2-12-20 0,-28-14 16 0,0 0-16 15,30 1 16-15,2-9-16 0,-32 8 11 0,0 0-11 16,27-21 12-16,-8-14-12 0,-19 35 9 0,0 0-9 16,12-38 9-16,-12 2-9 0,0 36 9 0,0 0-9 15,-8-28 10-15,-17 6-10 0,25 22 10 0,0 0-10 0,-28-14 11 16,-1 7-11-16,29 7 10 0,0 0-10 16,-26-2 11-16,12 6-11 0,14-4 1 0,0 0-1 0,-14 17 1 15,-4 23-1-15,18-40-1 0,0 0 1 0,-18 41 0 16,13-17 0-16,2 1-1446 0</inkml:trace>
  <inkml:trace contextRef="#ctx0" brushRef="#br0" timeOffset="153335.87">9971 16816 1155 0,'0'0'0'0,"0"0"0"0,-5-19 0 0,5 19 18 15,0 0-18-15,-12-17 19 0,-6-1-19 0,18 18 56 0,0 0-56 16,-18-12 56-16,-1 2-56 0,19 10 80 0,0 0-80 16,-23-4 81-16,0 8-81 0,23-4 67 0,0 0-67 15,-23 7 67-15,6 1-67 0,17-8 57 0,0 0-57 16,-22 16 58-16,3 8-58 0,19-24 43 0,0 0-43 0,-21 29 43 16,10 3-43-16,11-32 29 0,0 0-29 0,-3 34 30 15,6 6-30-15,-3-40 19 0,0 0-19 0,5 38 20 16,6-7-20-16,-11-31 13 0,0 0-13 0,16 25 14 15,7-13-14-15,-23-12 11 0,0 0-11 0,23-4 11 16,9-15-11-16,-32 19 8 0,0 0-8 0,28-31 8 16,2-7-8-16,-30 38 6 0,0 0-6 0,23-45 7 15,-6-5-7-15,-17 50 5 0,0 0-5 0,14-52 6 16,-3-2-6-16,-11 54 3 0,0 0-3 0,2-59 3 16,-9-12-3-16,7 71 4 0,0 0-4 0,-11-71 5 15,-3 13-5-15,14 58 7 0,0 0-7 0,-16-52 8 0,2 12-8 16,14 40 16-16,0 0-16 0,-12-28 17 0,5 16-17 15,7 12 25-15,0 0-25 0,0 0 26 0,0 0-26 16,0 0 29-16,0 0-29 0,-9 16 30 0,0 30-30 16,9-46 28-16,0 0-28 0,-7 63 29 0,10 8-29 15,-3-71 25-15,0 0-25 0,13 72 25 0,1-4-25 16,-14-68 17-16,0 0-17 0,18 59 18 0,1-7-18 16,-19-52 9-16,0 0-9 0,21 51 10 0,2 3-10 0,-23-54 4 15,0 0-4-15,28 50 4 0,8-12-4 0,-1 2-1687 16</inkml:trace>
  <inkml:trace contextRef="#ctx0" brushRef="#br0" timeOffset="153654.78">10418 16373 1423 0,'0'0'0'0,"0"7"0"15,1 8 0-15,-1-15 34 0,0 0-34 0,4 23 35 16,-4 5-35-16,0-28 52 0,0 0-52 0,0 43 53 15,0 24-53-15,0-67 67 0,0 0-67 0,0 71 67 0,2-5-67 16,-2-66 40-16,0 0-40 0,1 47 40 16,-2-20-40-16,1-27 24 0,0 0-24 0,-2 28 24 0,4 15-24 15,-2-43 9-15,0 0-9 0,3 38 10 0,1-15-10 16,-1-1-1349-16</inkml:trace>
  <inkml:trace contextRef="#ctx0" brushRef="#br0" timeOffset="153900.22">10388 16373 1345 0,'0'0'0'0,"0"0"0"0,3-9 0 0,-3 9 16 0,0 0-16 16,9-14 16-16,9-8-16 0,-18 22 34 0,0 0-34 16,19-26 35-16,2 0-35 0,-21 26 57 0,0 0-57 0,28-19 58 15,8 12-58-15,-36 7 54 0,0 0-54 16,31 10 55-16,-2 18-55 0,-29-28 47 0,0 0-47 0,17 31 47 15,-12-5-47-15,-5-26 27 0,0 0-27 0,-5 33 28 16,-12 15-28-16,17-48 14 0,0 0-14 0,-20 54 15 16,-3-5-15-16,23-49 5 0,0 0-5 0,-17 39 6 15,8-13-6-15,-4 0-1335 0</inkml:trace>
  <inkml:trace contextRef="#ctx0" brushRef="#br0" timeOffset="154082.79">10527 16643 1199 0,'0'0'0'0,"0"0"0"0,18 0 0 15,-18 0 25-15,0 0-25 0,17 3 26 16,-1 8-26-16,-16-11 47 0,0 0-47 0,25 17 48 0,6 5-48 15,-31-22 51-15,0 0-51 0,32 28 52 16,-4 0-52-16,-28-28 32 0,0 0-32 0,22 26 33 0,-12-9-33 16,-10-17 39-16,0 0-39 0,4 16 39 0,-10 3-39 15,6-19 39-15,0 0-39 0,-17 24 40 0,-24 9-40 16,41-33 43-16,0 0-43 0,-49 29 44 0,-1-11-44 16,50-18 39-16,0 0-39 0,-45 10 40 0,1-8-40 0,44-2 25 15,0 0-25-15,-38-6 26 0,7-6-26 16,-5 0-1356-16</inkml:trace>
  <inkml:trace contextRef="#ctx0" brushRef="#br0" timeOffset="154501.2">11023 16118 1311 0,'0'0'0'0,"0"0"0"0,0-10 0 16,0 10 43-16,0 0-43 0,5-9 44 0,-5 9-44 15,0 0 89-15,0 0-89 0,9 6 89 0,-6 14-89 16,-3-20 84-16,0 0-84 0,7 38 85 0,2 25-85 16,-9-63 63-16,0 0-63 0,7 72 63 0,-7 6-63 15,0-78 50-15,0 0-50 0,-3 87 50 0,-6 13-50 0,9-100 42 16,0 0-42-16,-6 99 43 0,1-21-43 0,5-78 26 15,0 0-26-15,-2 81 27 0,2 12-27 0,0-93 14 16,0 0-14-16,7 77 14 0,8-32-14 0,-5 0-1543 16</inkml:trace>
  <inkml:trace contextRef="#ctx0" brushRef="#br0" timeOffset="154934.67">11425 16331 1132 0,'0'0'0'0,"0"0"0"0,0 11 0 16,0-11 32-16,0 0-32 0,5 10 33 0,-1-1-33 0,-4-9 39 15,0 0-39-15,5 17 40 0,4 11-40 0,-9-28 104 16,0 0-104-16,8 43 104 0,-2 21-104 0,-6-64 77 16,0 0-77-16,3 71 78 0,-1-5-78 0,-2-66 58 0,0 0-58 15,4 55 59-15,-4-19-59 0,0-36 45 16,0 0-45-16,3 37 46 0,2 8-46 0,-5-45 25 0,0 0-25 16,6 38 25-16,1-16-25 0,0 1-1363 0</inkml:trace>
  <inkml:trace contextRef="#ctx0" brushRef="#br0" timeOffset="155266.29">11760 16338 1580 0,'0'0'0'0,"0"0"0"16,9 12 0-16,-9-12 8 0,0 0-8 0,3 9 9 15,-3-9-9-15,0 0 3 0,0 0-3 0,-16 19 4 16,-8 9-4-16,24-28 39 0,0 0-39 0,-36 29 40 15,-8-1-40-15,44-28 44 0,0 0-44 0,-42 22 44 0,3 1-44 16,39-23 43-16,0 0-43 0,-28 17 44 0,14-7-44 16,14-10 25-16,0 0-25 0,0 0 26 0,-13 7-26 15,13-7 13-15,0 0-13 0,0 0 14 0,0 0-14 16,0 0 6-16,0 0-6 0,-1 14 6 0,9 10-6 16,-8-24 3-16,0 0-3 0,15 32 3 0,-1 1-3 15,-14-33 2-15,0 0-2 0,19 32 2 0,4 1-2 16,-23-33 1-16,0 0-1 0,30 26 1 0,5-5-1 15,-35-21 1-15,0 0-1 0,37 17 2 0,-5-5-2 0,-32-12 0 16,0 0 0-16,28 9 1 0,-7-4-1 0,-21-5 0 16,0 0 0-16,23 0 0 0,6-7 0 0,1 0-1413 0</inkml:trace>
  <inkml:trace contextRef="#ctx0" brushRef="#br0" timeOffset="155803.87">11950 16471 1614 0,'0'0'0'0,"0"0"0"16,7 18 0-16,-7-18 11 0,0 0-11 0,9 19 11 16,7 5-11-16,-16-24 77 0,0 0-77 0,16 31 77 15,-7 11-77-15,-9-42 75 0,0 0-75 0,7 38 75 16,-4-14-75-16,-3-24 42 0,0 0-42 0,0 16 43 15,0-6-43-15,0-10 34 0,0 0-34 0,4 7 35 0,-4-7-35 16,0 0 27-16,0 0-27 0,0 7 28 0,0-7-28 16,0 0 16-16,0 0-16 0,0 0 17 0,0 0-17 15,0 0 11-15,0 0-11 0,-5-21 12 0,10-3-12 16,-5 24 6-16,0 0-6 0,9-35 6 0,0-6-6 16,-9 41 2-16,0 0-2 0,14-37 3 0,3 15-3 15,-17 22 1-15,0 0-1 0,16-14 1 0,0 11-1 16,-16 3 1-16,0 0-1 0,11 3 1 0,1 6-1 0,-12-9 1 15,0 0-1-15,14 17 1 0,-5 9-1 0,-9-26 1 16,0 0-1-16,5 24 2 0,-1-8-2 0,-4-16 1 16,0 0-1-16,1 12 1 0,1 0-1 0,-2-12 0 0,0 0 0 15,6 12 0-15,-3-5 0 0,-3-7 0 0,0 0 0 16,11 0 0-16,1-7 0 0,-12 7-2 0,0 0 2 16,19-17-1-16,10-11 1 0,-29 28-5 0,0 0 5 15,35-31-4-15,4 1 4 0,-39 30-9 0,0 0 9 16,47-24-8-16,10 5 8 0,-57 19-4 0,0 0 4 15,58-7-3-15,-3 14 3 0,-55-7-1 0,0 0 1 0,38 16 0 16,-8 5 0-16,-30-21 0 0,0 0 0 16,22 24 0-16,-12 2 0 0,-10-26 2 0,0 0-2 15,4 24 3-15,-8-3-3 0,4-21 7 0,0 0-7 0,-5 17 7 16,-2-1-7-16,7-16 10 0,0 0-10 0,-9 10 11 16,-5-7-11-16,0 1-1617 0</inkml:trace>
  <inkml:trace contextRef="#ctx0" brushRef="#br0" timeOffset="177985.94">9158 18043 1136 0,'-3'-7'0'0,"3"7"137"0,0 0-137 0,-9-45 138 15,0-2-138-15,9 47 109 0,0 0-109 0,-5-43 110 0,1 8-110 16,4 35 72-16,0 0-72 0,-5-27 72 0,-9 6-72 16,14 21 59-16,0 0-59 0,-23-14 60 0,-4 9-60 15,27 5 39-15,0 0-39 0,-40 2 40 0,-20 8-40 16,60-10 30-16,0 0-30 0,-65 21 30 0,-4 13-30 16,69-34 24-16,0 0-24 0,-64 44 24 0,10 2-24 15,54-46 21-15,0 0-21 0,-41 47 21 0,15-11-21 0,26-36 15 16,0 0-15-16,-20 32 15 0,13-3-15 0,7-29 12 15,0 0-12-15,12 31 13 0,15 0-13 0,-27-31 9 16,0 0-9-16,37 31 10 0,9-3-10 0,-46-28 7 0,0 0-7 16,49 29 8-16,-3 4-8 0,-46-33 6 15,0 0-6-15,35 32 6 0,-17-5-6 0,-18-27 4 0,0 0-4 16,-4 26 5-16,-13 0-5 0,17-26 3 0,0 0-3 16,-28 28 3-16,-17-2-3 0,45-26 1 0,0 0-1 15,-42 24 2-15,2-7-2 0,40-17 0 0,0 0 0 16,-41 11 1-16,0-10-1 0,41-1-6 0,0 0 6 15,-40-5-5-15,10-5 5 0,2-1-1614 0</inkml:trace>
  <inkml:trace contextRef="#ctx0" brushRef="#br0" timeOffset="178284.14">9225 18157 1553 0,'0'0'0'15,"0"0"47"-15,0 0-47 0,-7 14 47 0,2 26-47 16,5-40 39-16,0 0-39 0,-9 55 40 0,4 11-40 0,5-66 32 15,0 0-32-15,-4 67 33 0,-1-6-33 0,5-61 28 16,0 0-28-16,-5 62 28 0,3 6-28 0,2-68 18 16,0 0-18-16,2 64 18 0,3-14-18 15,-5-50 9-15,0 0-9 0,9 36 10 0,0-18-10 0,-1-1-1367 16</inkml:trace>
  <inkml:trace contextRef="#ctx0" brushRef="#br0" timeOffset="178502.94">9190 18216 1472 0,'2'-7'0'0,"-2"7"50"0,0 0-50 15,16-38 51-15,1 0-51 0,-17 38 34 0,0 0-34 0,28-26 35 16,8 9-35-16,-36 17 22 0,0 0-22 16,45-9 23-16,1 7-23 0,-46 2 31 0,0 0-31 15,41 7 31-15,-6 9-31 0,-35-16 48 0,0 0-48 0,23 20 48 16,-19 6-48-16,-4-26 37 0,0 0-37 0,-9 37 38 15,-16 13-38-15,25-50 20 0,0 0-20 0,-33 55 21 0,-8-6-21 16,41-49 9-16,0 0-9 0,-41 36 9 0,12-15-9 16,0 0-1425-16</inkml:trace>
  <inkml:trace contextRef="#ctx0" brushRef="#br0" timeOffset="178852.65">9696 17728 1218 0,'0'0'0'0,"0"0"64"0,0 0-64 0,0 0 64 16,0 0-64-16,0 0 42 0,0 0-42 0,0 22 42 15,0 20-42-15,0-42 53 0,0 0-53 0,-5 59 54 16,1 17-54-16,4-76 54 0,0 0-54 0,0 78 55 16,-3-7-55-16,3-71 52 0,0 0-52 0,0 65 53 15,3 1-53-15,-3-66 38 0,0 0-38 0,4 64 39 16,1-10-39-16,-5-54 30 0,0 0-30 0,5 40 30 15,4-16-30-15,0 0-1356 0</inkml:trace>
  <inkml:trace contextRef="#ctx0" brushRef="#br0" timeOffset="179028.71">9977 18164 1418 0,'0'0'0'16,"0"0"63"-16,0 0-63 0,-4 29 63 0,-3 1-63 0,7-30 23 16,0 0-23-16,-7 24 23 0,5-10-23 0,2-14-2 15,0 0 2-15,0 9-2 0,0-9 2 0,0 0-1130 0</inkml:trace>
  <inkml:trace contextRef="#ctx0" brushRef="#br0" timeOffset="179162.37">10017 17891 1282 0,'0'0'0'0,"0"0"52"0,0 0-52 15,-3-7 53-15,3 7-53 0,0 0 2 0,0 0-2 16,-2-7 2-16,11 8-2 0,-4 1-984 0</inkml:trace>
  <inkml:trace contextRef="#ctx0" brushRef="#br0" timeOffset="179720.34">10486 17963 1632 0,'0'0'0'16,"0"0"21"-16,0 0-21 0,-35 35 22 0,2 10-22 0,33-45 52 16,0 0-52-16,-30 41 53 0,15-16-53 0,15-25 33 15,0 0-33-15,-3 26 33 0,6 10-33 0,-3-36 26 16,0 0-26-16,9 33 27 0,5-7-27 0,-14-26 20 0,0 0-20 16,22 19 20-16,0-7-20 15,-22-12 4-15,0 0-4 0,32 7 4 0,2-4-4 0,-34-3 0 0,0 0 0 16,39-5 0-16,6-9 0 0,-45 14-10 15,0 0 10-15,50-14-9 0,-10 2 9 0,-40 12-16 0,0 0 16 16,36-12-16-16,-13-2 16 0,-23 14-15 0,0 0 15 16,22-12-14-16,-7 2 14 0,-15 10-7 0,0 0 7 15,14-7-7-15,0 0 7 0,-14 7-1 0,0 0 1 16,16-9 0-16,-6-5 0 0,-10 14 3 0,0 0-3 0,13-17 3 16,1-2-3-16,-14 19 14 0,0 0-14 0,9-22 14 15,-6-3-14-15,-3 25 23 0,0 0-23 0,0-24 23 16,-9 3-23-16,9 21 37 0,0 0-37 0,-7-12 37 15,0 7-37-15,7 5 39 0,0 0-39 0,-7 2 40 16,2 3-40-16,5-5 37 0,0 0-37 0,-14 21 38 16,-7 19-38-16,21-40 32 0,0 0-32 0,-18 43 33 0,11-10-33 15,7-33 22-15,0 0-22 0,5 29 22 16,13 2-22-16,-18-31 13 0,0 0-13 0,24 33 14 0,8-3-14 16,-32-30 8-16,0 0-8 0,39 20 8 0,7-8-8 15,-46-12 3-15,0 0-3 0,51 4 4 0,11-8-4 16,-62 4 1-16,0 0-1 0,67-10 1 0,5-11-1 15,0 1-1681-15</inkml:trace>
  <inkml:trace contextRef="#ctx0" brushRef="#br0" timeOffset="180151.61">11945 18449 1418 0,'4'-10'0'0,"-4"10"16"0,0 0-16 0,17-52 16 16,15-15-16-16,-32 67 1 0,0 0-1 0,33-68 1 15,-1 4-1-15,-32 64 10 0,0 0-10 0,30-69 10 16,-7-7-10-16,-23 76 50 0,0 0-50 0,18-78 51 16,-8 2-51-16,-10 76 91 0,0 0-91 0,9-71 92 15,-2 10-92-15,-7 61 74 0,0 0-74 0,6-57 75 0,-3-2-75 16,-3 59 59-16,0 0-59 0,0-55 60 0,-3 10-60 16,3 45 42-16,0 0-42 0,-6-29 43 0,4 16-43 15,2 13 34-15,0 0-34 0,-1 14 34 0,-8 30-34 16,9-44 27-16,0 0-27 0,-9 53 27 0,4 6-27 15,5-59 18-15,0 0-18 0,0 64 18 0,2 12-18 16,-2-76 11-16,0 0-11 0,7 82 11 0,1-3-11 16,-8-79 4-16,0 0-4 0,9 75 5 0,0-18-5 0,-9-57 0 15,0 0 0-15,14 48 0 0,4-6 0 0,1-3-1664 16</inkml:trace>
  <inkml:trace contextRef="#ctx0" brushRef="#br0" timeOffset="180453.79">12455 18000 1543 0,'-4'8'0'0,"4"-8"2"0,0 0-2 16,-10 37 2-16,-3-1-2 0,13-36 6 0,0 0-6 0,4 34 6 16,10 1-6-16,-14-35 2 0,0 0-2 15,23 28 3-15,3-13-3 0,-26-15 2 0,0 0-2 0,32 7 3 16,-4-12-3-16,-28 5 5 0,0 0-5 0,27-12 6 15,-1-7-6-15,-26 19 7 0,0 0-7 0,18-23 7 16,-4-1-7-16,-14 24 18 0,0 0-18 0,4-27 18 16,-8-6-18-16,4 33 26 0,0 0-26 0,-12-33 26 0,-8 5-26 15,20 28 30-15,0 0-30 0,-31-22 30 16,-5 3-30-16,36 19 32 0,0 0-32 0,-37-7 32 0,-2 10-32 16,39-3 35-16,0 0-35 0,-28 10 35 0,11-3-35 15,17-7 11-15,0 0-11 0,-9 6 12 0,7 1-12 16,-2-1-1365-16</inkml:trace>
  <inkml:trace contextRef="#ctx0" brushRef="#br0" timeOffset="180835.84">13335 17745 1641 0,'-9'-5'0'0,"9"5"59"0,0 0-59 16,-46-21 60-16,-1 7-60 0,47 14 19 0,0 0-19 16,-37-3 19-16,8 5-19 0,29-2 48 0,0 0-48 15,-21 3 48-15,7 6-48 0,14-9 54 0,0 0-54 16,-14 10 55-16,2 2-55 0,12-12 50 0,0 0-50 16,-9 14 50-16,4-2-50 0,5-12 45 0,0 0-45 15,-4 18 46-15,4 9-46 0,0-27 33 0,0 0-33 16,9 31 34-16,17 4-34 0,-26-35 24 0,0 0-24 0,36 35 24 15,6-1-24-15,-42-34 16 0,0 0-16 0,46 33 16 16,-4 2-16-16,-42-35 11 0,0 0-11 16,32 31 12-16,-25-9-12 0,-7-22 3 0,0 0-3 0,-11 25 4 15,-24 6-4-15,35-31 0 0,0 0 0 0,-42 31 1 0,-4-7-1 16,46-24 0-16,0 0 0 0,-41 17 0 16,11-8 0-16,30-9-10 0,0 0 10 0,-28 2-9 0,5-7 9 15,23 5-34-15,0 0 34 0,-12-9-33 0,8-7 33 16,3 1-1655-16</inkml:trace>
  <inkml:trace contextRef="#ctx0" brushRef="#br0" timeOffset="181150.22">13605 17681 1524 0,'0'0'0'0,"0"0"0"0,-20-7 0 0,20 7 2 0,0 0-2 15,-19-3 2-15,0 3-2 0,19 0 13 0,0 0-13 16,-21 3 14-16,6 2-14 0,15-5 47 0,0 0-47 16,-14 7 48-16,2 2-48 0,12-9 56 0,0 0-56 15,-4 17 57-15,11 13-57 0,-7-30 57 0,0 0-57 16,11 36 58-16,12 6-58 0,-23-42 49 0,0 0-49 16,30 45 49-16,7 6-49 0,-37-51 38 0,0 0-38 15,35 49 39-15,-15-11-39 0,-20-38 29 0,0 0-29 16,16 29 30-16,-16-6-30 0,0-23 17 0,0 0-17 0,-13 24 18 15,-15 7-18-15,28-31 6 0,0 0-6 0,-35 28 6 16,3-12-6-16,32-16 1 0,0 0-1 0,-32 8 2 16,-8-4-2-16,40-4 0 0,0 0 0 0,-32-2 0 15,18-5 0-15,0 0-1562 0</inkml:trace>
  <inkml:trace contextRef="#ctx0" brushRef="#br0" timeOffset="181473.43">14635 17849 1662 0,'9'-2'0'0,"-9"2"59"0,0 0-59 16,47-8 59-16,3-1-59 0,-50 9 33 0,0 0-33 16,44-5 34-16,-9 0-34 0,-35 5 30 0,0 0-30 0,32-2 31 15,-16 4-31-15,-16-2 15 0,0 0-15 16,10 5 16-16,-1 0-16 0,-9-5 11 0,0 0-11 15,0 0 12-15,7 9-12 0,0-1-1412 0</inkml:trace>
  <inkml:trace contextRef="#ctx0" brushRef="#br0" timeOffset="181669.93">14721 18124 1577 0,'0'0'0'0,"0"0"39"0,0 0-39 0,32-5 39 16,5-4-39-16,-37 9 17 0,0 0-17 0,37-8 18 0,-3 1-18 16,-34 7 14-16,0 0-14 0,24-7 15 0,-1-2-15 15,-23 9 17-15,0 0-17 0,30-14 17 0,6-8-17 16,4-1-1255-16</inkml:trace>
  <inkml:trace contextRef="#ctx0" brushRef="#br0" timeOffset="183002.84">15884 17492 863 0,'0'0'0'0,"0"0"0"16,0 0 0-16,0 0 93 0,0 0-93 0,-34-8 93 0,13 25-93 16,21-17 121-16,0 0-121 0,-23 31 122 0,0 14-122 15,23-45 92-15,0 0-92 0,-17 50 92 0,6 4-92 16,11-54 64-16,0 0-64 0,-12 56 64 0,6 2-64 16,6-58 40-16,0 0-40 0,0 64 40 0,6 6-40 15,-6-70 32-15,0 0-32 0,12 55 33 0,6-19-33 16,-18-36 31-16,0 0-31 0,23 23 32 0,0-9-32 0,-23-14 28 15,0 0-28-15,31-2 29 0,10-22-29 0,-41 24 26 16,0 0-26-16,42-40 27 0,8-10-27 0,-50 50 21 0,0 0-21 16,44-56 21-16,-7 3-21 0,-37 53 23 0,0 0-23 15,21-54 24-15,-21-1-24 0,0 55 26 0,0 0-26 16,-21-56 26-16,-16-3-26 0,37 59 28 16,0 0-28-16,-41-51 28 0,-3 12-28 0,44 39 27 0,0 0-27 0,-39-20 28 15,7 21-28-15,32-1 24 0,0 0-24 0,-28 21 24 16,0 16-24-16,28-37 9 0,0 0-9 0,-19 39 10 15,5-2-10-15,14-37 3 0,0 0-3 0,-2 31 4 16,11-3-4-16,-1-3-1626 0</inkml:trace>
  <inkml:trace contextRef="#ctx0" brushRef="#br0" timeOffset="183261.1">16406 17721 1491 0,'0'0'0'0,"0"0"0"0,0 0 0 15,0 0-1-15,0 0 1 0,-11 2 0 0,11-2 0 16,0 0-1-16,0 0 1 0,0 0 0 0,0 0 0 16,0 0 13-16,0 0-13 0,11 3 14 0,-2-10-14 15,-9 7 29-15,0 0-29 0,9-8 30 0,-4 2-30 0,-5 6 45 16,0 0-45-16,0 0 46 0,0-8-46 0,0 8 45 15,0 0-45-15,-5-5 46 0,-8 1-46 0,13 4 37 16,0 0-37-16,-14 2 38 0,2 3-38 0,12-5 19 16,0 0-19-16,-9 5 20 0,9-5-20 0,0 0-1344 0</inkml:trace>
  <inkml:trace contextRef="#ctx0" brushRef="#br0" timeOffset="183687.2">16771 17499 1390 0,'0'0'0'0,"0"0"0"16,-9 16 0-16,9-16 27 0,0 0-27 0,-5 12 27 15,3-2-27-15,2-10 41 0,0 0-41 0,-2 16 42 0,-6 12-42 16,8-28 48-16,0 0-48 0,-6 27 49 0,-1-8-49 16,7-19 32-16,0 0-32 0,-2 16 33 0,2-2-33 15,0-14 24-15,0 0-24 0,0 10 25 0,0 1-25 16,0-11 22-16,0 0-22 0,4 10 22 0,1 0-22 16,-5-10 17-16,0 0-17 0,14 9 18 0,6 1-18 15,-20-10 14-15,0 0-14 0,30 9 15 0,2-5-15 16,-32-4 12-16,0 0-12 0,35 3 13 0,4 6-13 0,-39-9 15 15,0 0-15-15,31 14 15 0,-13-1-15 0,-18-13 17 16,0 0-17-16,7 23 17 0,-5 13-17 0,-2-36 17 0,0 0-17 16,-9 45 18-16,-14 9-18 0,23-54 15 0,0 0-15 15,-32 50 16-15,-3-8-16 0,35-42 15 0,0 0-15 16,-33 31 16-16,-3-10-16 0,36-21 7 0,0 0-7 16,-28 12 7-16,-2-12-7 0,2 0-1475 0</inkml:trace>
  <inkml:trace contextRef="#ctx0" brushRef="#br0" timeOffset="183845.67">16736 17555 1379 0,'0'0'0'0,"3"-7"0"15,1-16 0-15,-4 23 15 0,0 0-15 0,10-24 16 16,3 3-16-16,-13 21 40 0,0 0-40 0,21-15 41 16,5 6-41-16,-26 9 41 0,0 0-41 0,39-7 42 15,7 2-42-15,-46 5 35 0,0 0-35 0,49-5 35 16,1 0-35-16,-50 5 24 0,0 0-24 0,49-6 24 15,-10 1-24-15,3 0-1209 0</inkml:trace>
  <inkml:trace contextRef="#ctx0" brushRef="#br0" timeOffset="184686.17">18276 17768 1264 0,'-14'-4'0'0,"14"4"105"0,0 0-105 0,-55-8 106 16,5 4-106-16,50 4 59 0,0 0-59 0,-37 5 59 15,4 6-59-15,33-11 44 0,0 0-44 0,-28 19 44 16,-1 8-44-16,29-27 30 0,0 0-30 0,-22 38 31 15,6 13-31-15,16-51 22 0,0 0-22 0,-9 46 22 0,7-13-22 16,2-33 13-16,0 0-13 0,9 26 14 0,10-2-14 16,-19-24 8-16,0 0-8 0,29 16 8 0,4-14-8 15,-33-2 5-15,0 0-5 0,37-18 5 0,0-20-5 16,-37 38 2-16,0 0-2 0,41-46 3 0,6-11-3 16,-47 57 1-16,0 0-1 0,46-58 2 0,-12 5-2 15,-34 53 5-15,0 0-5 0,24-56 5 0,-9-4-5 16,-15 60 13-16,0 0-13 0,0-68 14 0,-8-3-14 15,8 71 14-15,0 0-14 0,-10-65 15 0,-2 6-15 0,12 59 14 16,0 0-14-16,-18-47 14 0,-7 19-14 0,25 28 21 16,0 0-21-16,-17-15 21 0,4 11-21 15,13 4 27-15,0 0-27 0,-9 7 27 0,-1 11-27 0,10-18 27 16,0 0-27-16,-7 38 27 0,5 29-27 0,2-67 24 0,0 0-24 16,2 73 25-16,10-1-25 0,-12-72 19 0,0 0-19 15,21 66 20-15,11-9-20 0,-32-57 13 0,0 0-13 16,32 51 14-16,0-3-14 0,-32-48 7 0,0 0-7 0,28 40 7 15,-4-11-7-15,-24-29 4 0,0 0-4 16,29 16 4-16,-3-16-4 0,-26 0 1 0,0 0-1 0,28-11 1 16,-1-11-1-16,-27 22 0 0,0 0 0 0,23-28 0 15,-4-3 0-15,-19 31-1 0,0 0 1 0,14-33 0 16,-5-3 0-16,-9 36 0 0,0 0 0 0,7-38 0 16,-2-9 0-16,-5 47 0 0,0 0 0 0,6-48 0 15,-3 3 0-15,-3 45 1 0,0 0-1 0,0-33 1 16,0 17-1-16,0 16 6 0,0 0-6 0,0 0 7 15,2 14-7-15,-2-14 16 0,0 0-16 0,2 29 16 16,-2 23-16-16,0-52 22 0,0 0-22 0,0 51 23 16,2-19-23-16,-2-32 25 0,0 0-25 0,0 33 25 0,-4 12-25 15,4-45 16-15,0 0-16 0,-2 45 17 0,-3-8-17 16,5-37 10-16,0 0-10 0,-2 32 10 0,0 3-10 16,1 0-1758-16</inkml:trace>
  <inkml:trace contextRef="#ctx0" brushRef="#br0" timeOffset="185101.76">18591 17513 1569 0,'0'0'0'0,"0"-12"0"0,0-22 0 0,0 34 46 0,0 0-46 16,4-39 46-16,3 1-46 0,-7 38 79 16,0 0-79-16,16-29 80 0,7 10-80 0,-23 19 37 0,0 0-37 15,32-12 38-15,8 8-38 0,-40 4 36 0,0 0-36 16,46 6 37-16,0 7-37 0,-46-13 31 0,0 0-31 15,35 13 32-15,-19-7-32 0,-16-6 28 0,0 0-28 0,2 11 29 16,-8 10-29-16,6-21 16 0,0 0-16 16,-12 32 17-16,-7 13-17 0,19-45 8 0,0 0-8 0,-18 47 9 15,2-9-9-15,16-38 1 0,0 0-1 0,-12 28 1 16,8-9-1-16,4-19-4 0,0 0 4 0,-3 12-4 16,3-5 4-16,0-7-22 0,0 0 22 15,5 9-21-15,7 3 21 0,-12-12-40 0,0 0 40 0,18 17-39 16,10 2 39-16,-28-19-54 0,0 0 54 0,30 17-54 15,-7-4 54-15,-23-13-28 0,0 0 28 0,20 15-28 16,-3 8 28-16,-17-23-5 0,0 0 5 0,18 22-4 16,-9-1 4-16,-9-21 1 0,0 0-1 0,0 26 1 15,-7 14-1-15,7-40 14 0,0 0-14 0,-22 43 14 0,-13 0-14 16,35-43 28-16,0 0-28 0,-54 35 29 0,-12-11-29 16,66-24 33-16,0 0-33 0,-65 17 34 0,7-6-34 15,58-11 16-15,0 0-16 0,-51 7 17 0,10-6-17 16,41-1 1-16,0 0-1 0,-33-7 1 0,4-10-1 15,1 0-1460-15</inkml:trace>
  <inkml:trace contextRef="#ctx0" brushRef="#br0" timeOffset="185984.24">19443 17148 1211 0,'0'0'0'0,"-1"9"0"0,-1 10 0 0,2-19 0 16,0 0 0-16,-5 29 1 0,1 6-1 0,4-35 1 15,0 0-1-15,-4 48 1 0,-3 20-1 0,7-68 30 16,0 0-30-16,-10 81 31 0,-1 16-31 0,11-97 50 16,0 0-50-16,-17 99 50 0,-3-11-50 0,20-88 53 0,0 0-53 15,-17 88 54-15,-1 6-54 0,18-94 51 16,0 0-51-16,-18 81 52 0,-1-17-52 0,19-64 40 0,0 0-40 15,-18 45 40-15,9-21-40 0,1 0-1189 0</inkml:trace>
  <inkml:trace contextRef="#ctx0" brushRef="#br0" timeOffset="194383.22">20451 17749 1223 0,'0'0'0'0,"0"0"147"0,0 0-147 0,-13-32 147 16,-1 5-147-16,14 27 106 0,0 0-106 0,-12-30 107 16,3 3-107-16,9 27 67 0,0 0-67 0,-11-25 68 15,-1 8-68-15,12 17 46 0,0 0-46 0,-18-7 46 16,-1 12-46-16,19-5 30 0,0 0-30 0,-28 14 31 16,-4 10-31-16,32-24 19 0,0 0-19 0,-34 28 20 15,3 0-20-15,31-28 13 0,0 0-13 0,-27 22 14 16,13-8-14-16,14-14 8 0,0 0-8 0,-5 11 8 15,5-4-8-15,0-7 5 0,0 0-5 0,10 13 5 0,15 17-5 16,-25-30 3-16,0 0-3 0,28 29 4 0,-1-6-4 16,-27-23 1-16,0 0-1 0,21 20 2 0,-2 3-2 15,-19-23 0-15,0 0 0 0,18 31 0 0,1 12 0 16,-19-43 0-16,0 0 0 0,15 44 0 0,-14-5 0 16,-1-39 0-16,0 0 0 0,-12 33 0 0,-15-3 0 0,27-30-1 15,0 0 1-15,-35 24 0 0,-7-10 0 0,42-14-1 16,0 0 1-16,-41 8 0 0,-3-4 0 0,44-4-3 15,0 0 3-15,-37 0-2 0,9-4 2 0,28 4-10 16,0 0 10-16,-11-12-9 0,20-10 9 0,0-1-1511 0</inkml:trace>
  <inkml:trace contextRef="#ctx0" brushRef="#br0" timeOffset="194670.09">20694 17873 1116 0,'-4'33'0'16,"4"-33"18"-16,0 0-18 0,-14 75 19 0,2-10-19 15,12-65 1-15,0 0-1 0,-14 57 1 0,-4-1-1 16,18-56-19-16,0 0 19 0,-17 52-19 0,2 0 19 16,1 0-778-16</inkml:trace>
  <inkml:trace contextRef="#ctx0" brushRef="#br0" timeOffset="194933.13">20574 18197 781 0,'4'-24'0'0,"-4"24"36"0,0 0-36 16,10-73 36-16,8-19-36 0,-18 92 21 15,0 0-21-15,24-81 22 0,5 20-22 0,-29 61 67 0,0 0-67 16,31-45 68-16,1 9-68 0,-32 36 89 0,0 0-89 16,32-28 89-16,1 8-89 0,-33 20 91 0,0 0-91 0,34-13 92 15,-8 12-92-15,-26 1 79 0,0 0-79 0,20 5 79 16,-8 4-79-16,-12-9 55 0,0 0-55 0,5 19 56 15,-5 12-56-15,0-31 48 0,0 0-48 0,-12 43 48 16,-9 12-48-16,21-55 24 0,0 0-24 0,-25 52 24 16,2-15-24-16,23-37 2 0,0 0-2 15,-17 26 2-15,3-11-2 0,14-15-1 0,0 0 1 0,-13 7-1 16,-3-10 1-16,16 3-17 0,0 0 17 0,-12-14-16 16,8-9 16-16,1 1-1271 0</inkml:trace>
  <inkml:trace contextRef="#ctx0" brushRef="#br0" timeOffset="195151.44">20999 17328 987 0,'0'0'0'0,"7"-2"0"0,11-5 0 16,-18 7 0-16,0 0 0 0,19-10 0 0,-1 0 0 16,-18 10 10-16,0 0-10 0,14-6 11 0,-2 6-11 15,-12 0 40-15,0 0-40 0,14 11 40 0,1 11-40 0,-15-22 67 16,0 0-67-16,14 42 68 0,-2 27-68 0,-12-69 78 15,0 0-78-15,4 78 79 0,-6 2-79 0,2-80 68 16,0 0-68-16,-6 77 69 0,1-4-69 0,5-73 51 0,0 0-51 16,-3 76 52-16,-3 9-52 0,6-85 31 0,0 0-31 15,-3 71 31-15,3-24-31 0,0 0-1202 0</inkml:trace>
  <inkml:trace contextRef="#ctx0" brushRef="#br0" timeOffset="195347.2">21347 17825 1187 0,'-4'19'0'0,"4"-19"66"0,0 0-66 0,-14 60 66 15,3-15-66-15,11-45 31 0,0 0-31 0,-7 30 31 16,6-13-31-16,1-17-1 0,0 0 1 0,-2 10-1 15,2-10 1-15,0 0-975 0</inkml:trace>
  <inkml:trace contextRef="#ctx0" brushRef="#br0" timeOffset="195504.27">21371 17660 1155 0,'0'0'0'0,"0"0"0"0,-9-1 0 16,9 1 3-16,0 0-3 0,-8-4 4 0,1 2-4 15,7 2 24-15,0 0-24 0,0 0 24 0,0 0-24 0,0 0 3 16,0 0-3-16,0 0 3 0,8 0-3 0,1 0-852 16</inkml:trace>
  <inkml:trace contextRef="#ctx0" brushRef="#br0" timeOffset="195934.6">21698 17688 1278 0,'0'0'0'0,"-9"-3"0"15,-5-6 0-15,14 9 19 0,0 0-19 0,-18-2 20 16,-5 11-20-16,23-9 43 0,0 0-43 0,-23 17 44 16,-2 7-44-16,25-24 72 0,0 0-72 0,-21 32 72 15,12 4-72-15,9-36 51 0,0 0-51 0,-3 45 51 16,-1 17-51-16,4-62 35 0,0 0-35 0,6 57 36 15,3-13-36-15,-9-44 24 0,0 0-24 0,14 34 24 0,5-3-24 16,-19-31 14-16,0 0-14 0,23 26 14 0,2-8-14 16,-25-18 7-16,0 0-7 0,30 10 7 15,5-8-7-15,-35-2 2 0,0 0-2 0,37-9 2 0,-5-13-2 16,-32 22 0-16,0 0 0 0,26-35 1 0,-6-10-1 16,-20 45 0-16,0 0 0 0,8-47 1 0,-6 2-1 15,-2 45 4-15,0 0-4 0,-5-38 4 0,-6 10-4 16,11 28 9-16,0 0-9 0,-16-15 10 0,1 13-10 0,15 2 15 15,0 0-15-15,-18 14 15 0,-3 15-15 0,21-29 23 16,0 0-23-16,-14 38 24 0,7 2-24 0,7-40 18 16,0 0-18-16,1 38 18 0,8-13-18 0,-9-25 13 0,0 0-13 15,27 20 14-15,24 1-14 0,-51-21 10 16,0 0-10-16,63 12 10 0,10-15-10 0,-73 3 0 0,0 0 0 16,72-23 1-16,-5-20-1 0,2 0-1444 0</inkml:trace>
  <inkml:trace contextRef="#ctx0" brushRef="#br0" timeOffset="211860.49">2385 12702 819 0,'0'0'0'16,"0"0"0"-16,0 0 0 0,0 0 51 0,0 0-51 0,0 0 52 15,0 0-52-15,0 0 121 0,0 0-121 0,0 0 122 16,10 31-122-16,-10-31 76 0,0 0-76 0,4 21 76 16,1 3-76-16,-5-24 51 0,0 0-51 0,5 30 52 15,3 4-52-15,-8-34 32 0,0 0-32 0,5 40 33 16,-2 2-33-16,-3-42 20 0,0 0-20 0,2 47 21 15,7 3-21-15,-9-50 14 0,0 0-14 0,14 41 14 0,2-20-14 16,-2 2-1106-16</inkml:trace>
  <inkml:trace contextRef="#ctx0" brushRef="#br0" timeOffset="212236.93">2344 12330 1099 0,'0'0'0'0,"0"0"0"0,-21 2 0 0,21-2 3 16,0 0-3-16,-19 9 4 0,1 6-4 0,18-15 9 0,0 0-9 16,-26 38 9-16,-6 26-9 0,32-64 42 0,0 0-42 15,-35 83 43-15,3 19-43 0,32-102 44 0,0 0-44 16,-20 106 44-16,6 0-44 0,14-106 44 0,0 0-44 16,-3 109 44-16,12 1-44 0,-9-110 37 0,0 0-37 0,22 104 38 15,16-24-38-15,-38-80 32 0,0 0-32 16,52 55 33-16,7-22-33 0,-59-33 23 0,0 0-23 0,72 9 24 15,14-21-24-15,-86 12 18 0,0 0-18 0,87-40 19 16,-1-29-19-16,-86 69 23 0,0 0-23 0,80-85 24 16,-12-21-24-16,-68 106 26 0,0 0-26 0,59-111 26 15,-14-1-26-15,-45 112 23 0,0 0-23 0,32-114 24 16,-19 3-24-16,-13 111 32 0,0 0-32 0,-4-100 32 16,-19 11-32-16,23 89 32 0,0 0-32 0,-35-72 32 15,-6 22-32-15,41 50 32 0,0 0-32 0,-46-28 33 16,-8 28-33-16,54 0 25 0,0 0-25 0,-60 21 25 15,-16 18-25-15,76-39 4 0,0 0-4 0,-76 54 5 0,9 17-5 16,2 0-1446-16</inkml:trace>
  <inkml:trace contextRef="#ctx0" brushRef="#br0" timeOffset="213367.8">2436 15156 718 0,'0'0'0'0,"0"0"0"0,12-31 0 0,-12 31 36 16,0 0-36-16,20-24 36 0,11 5-36 0,-31 19 110 15,0 0-110-15,36-9 111 0,4 14-111 0,-40-5 91 16,0 0-91-16,37 19 91 0,-5 14-91 0,-32-33 57 0,0 0-57 16,21 52 58-16,-10 21-58 0,-11-73 39 0,0 0-39 15,0 76 39-15,-11-2-39 0,11-74 29 0,0 0-29 16,-14 73 29-16,-7-7-29 0,21-66 21 0,0 0-21 15,-19 60 21-15,4-11-21 0,15-49 16 0,0 0-16 16,-15 36 17-16,4-17-17 0,11-19 13 0,0 0-13 16,-9 11 14-16,0-13-14 0,9 2 12 0,0 0-12 15,-8-9 12-15,8-1-12 0,0 10 11 0,0 0-11 0,14-5 11 16,12 5-11-16,-26 0 8 0,0 0-8 0,35 10 9 16,15 13-9-16,-50-23 7 0,0 0-7 0,51 24 7 15,-2-9-7-15,-49-15 8 0,0 0-8 0,50 16 8 16,-1-4-8-16,-49-12 8 0,0 0-8 0,49 9 8 15,8-4-8-15,-57-5 8 0,0 0-8 0,48-4 8 16,-26-6-8-16,5 0-1194 0</inkml:trace>
  <inkml:trace contextRef="#ctx0" brushRef="#br0" timeOffset="213768.37">2787 15101 1065 0,'0'0'0'0,"-12"-12"0"0,-25-19 0 15,37 31 1-15,0 0-1 0,-50-37 1 0,-8 1-1 16,58 36 1-16,0 0-1 0,-60-31 1 0,-4 12-1 0,64 19 16 16,0 0-16-16,-58-2 16 0,9 16-16 15,49-14 29-15,0 0-29 0,-49 33 30 0,-10 17-30 0,59-50 46 16,0 0-46-16,-54 73 46 0,-1 25-46 0,55-98 51 0,0 0-51 16,-46 106 51-16,11-2-51 0,35-104 51 0,0 0-51 15,-14 109 51-15,23 12-51 0,-9-121 46 0,0 0-46 16,28 121 46-16,21-3-46 0,-49-118 37 0,0 0-37 15,60 112 37-15,7-6-37 0,-67-106 26 0,0 0-26 0,81 86 27 16,9-29-27-16,-90-57 20 0,0 0-20 0,92 26 20 16,-2-34-20-16,-90 8 22 0,0 0-22 0,81-42 23 15,-5-36-23-15,-76 78 20 0,0 0-20 0,69-102 20 16,-2-21-20-16,-67 123 21 0,0 0-21 0,61-135 22 16,-15-3-22-16,-46 138 22 0,0 0-22 0,18-144 22 15,-36 1-22-15,18 143 20 0,0 0-20 0,-40-118 21 16,-27 30-21-16,67 88 17 0,0 0-17 0,-78-66 17 15,-1 19-17-15,79 47 12 0,0 0-12 0,-80-26 13 16,-10 14-13-16,90 12 6 0,0 0-6 0,-84 9 7 0,20 22-7 16,64-31 0-16,0 0 0 0,-54 55 1 0,4 23-1 15,-3 0-1441-15</inkml:trace>
  <inkml:trace contextRef="#ctx0" brushRef="#br0" timeOffset="214720.56">4143 16567 651 0,'0'0'0'0,"0"0"0"16,16-23 0-16,-16 23 47 0,0 0-47 0,18-21 48 15,1-3-48-15,-19 24 104 0,0 0-104 0,27-17 105 16,1 6-105-16,-28 11 75 0,0 0-75 0,30 2 75 16,-2 10-75-16,-28-12 52 0,0 0-52 0,23 28 53 15,-5 14-53-15,-18-42 38 0,0 0-38 0,12 46 39 16,-7 6-39-16,-5-52 26 0,0 0-26 0,15 50 27 0,-1-13-27 16,-14-37 18-16,0 0-18 0,17 29 18 0,-4-8-18 15,-13-21 16-15,0 0-16 0,19 19 16 0,4-2-16 16,-23-17 13-16,0 0-13 0,26 16 14 0,3-2-14 15,-29-14 10-15,0 0-10 0,24 15 10 0,-8 3-10 16,-16-18 8-16,0 0-8 0,13 15 8 0,-10-3-8 16,-3-12 6-16,0 0-6 0,0 11 6 0,0-4-6 15,0-7 5-15,0 0-5 0,0 6 5 0,0 1-5 0,0-7 6 16,0 0-6-16,-7 23 6 0,-7 18-6 0,14-41 6 16,0 0-6-16,-14 49 7 0,0-2-7 0,14-47 7 0,0 0-7 15,-13 36 7-15,-1-10-7 0,14-26 3 0,0 0-3 16,-12 15 3-16,1-8-3 0,-3 0-1094 0</inkml:trace>
  <inkml:trace contextRef="#ctx0" brushRef="#br0" timeOffset="-214393.01">4251 16437 1009 0,'0'0'0'0,"-14"-7"0"15,-27-10 0-15,41 17 8 0,0 0-8 0,-54-18 9 16,-17 8-9-16,71 10 11 0,0 0-11 0,-72 0 12 15,3 14-12-15,69-14 9 0,0 0-9 0,-58 27 10 16,15 17-10-16,43-44 34 0,0 0-34 0,-26 60 34 16,12 27-34-16,14-87 54 0,0 0-54 0,2 92 55 15,15-6-55-15,-17-86 51 0,0 0-51 0,30 90 52 16,21 9-52-16,-51-99 49 0,0 0-49 0,67 90 50 0,11-23-50 16,-78-67 38-16,0 0-38 0,76 49 39 0,1-22-39 15,-77-27 29-15,0 0-29 0,76 7 30 0,2-24-30 16,-78 17 24-16,0 0-24 0,72-49 25 0,-8-30-25 15,-64 79 25-15,0 0-25 0,53-95 26 0,-7-6-26 16,-46 101 36-16,0 0-36 0,35-109 36 0,-16-12-36 16,-19 121 35-16,0 0-35 0,0-119 35 0,-28 17-35 0,28 102 35 15,0 0-35-15,-58-92 35 0,-32 12-35 0,90 80 31 16,0 0-31-16,-104-55 31 0,3 26-31 0,101 29 25 16,0 0-25-16,-107-2 26 0,-1 26-26 0,108-24 14 15,0 0-14-15,-101 52 14 0,17 34-14 0,84-86 7 0,0 0-7 16,-81 104 7-16,-11 23-7 0,-2 1-1478 0</inkml:trace>
  <inkml:trace contextRef="#ctx0" brushRef="#br0" timeOffset="-213479.42">7398 18053 1028 0,'0'0'0'15,"0"0"61"-15,0 0-61 0,0 33 62 0,0 12-62 16,0-45 47-16,0 0-47 0,-4 50 47 0,-1 2-47 16,5-52 32-16,0 0-32 0,-11 54 33 0,3-1-33 15,8-53 18-15,0 0-18 0,-8 45 18 0,7-12-18 0,1-33 10 16,0 0-10-16,0 25 11 0,0-6-11 0,0-19 9 16,0 0-9-16,1 13 9 0,3-2-9 0,-4-11 6 15,0 0-6-15,4 8 7 0,3-2-7 0,-7-6 6 16,0 0-6-16,12 0 7 0,9-9-7 0,-21 9 8 0,0 0-8 15,23-16 8-15,9-4-8 0,-32 20 9 0,0 0-9 16,28-21 10-16,-2-2-10 0,-26 23 11 0,0 0-11 16,20-20 12-16,-4-3-12 0,-16 23 11 0,0 0-11 0,9-21 11 15,-4 6-11-15,-5 15 12 16,0 0-12-16,0-12 13 0,0 1-13 0,0 11 11 0,0 0-11 16,0-8 12-16,0 1-12 0,0 7 12 0,0 0-12 0,0 0 13 15,0 0-13-15,0 0 11 0,0 0-11 0,9 10 12 16,1 14-12-16,-10-24 12 0,0 0-12 0,16 33 13 15,0 2-13-15,-16-35 13 0,0 0-13 0,12 36 13 16,-3 1-13-16,-9-37 10 0,0 0-10 0,5 34 11 16,-5-10-11-16,0-24 8 0,0 0-8 0,4 21 9 15,5-4-9-15,-4 1-1197 0</inkml:trace>
  <inkml:trace contextRef="#ctx0" brushRef="#br0" timeOffset="-213056.32">7177 17906 1204 0,'-10'7'0'0,"10"-7"15"16,0 0-15-16,-41 38 16 0,2 26-16 0,39-64 35 15,0 0-35-15,-19 76 35 0,14 9-35 0,5-85 27 16,0 0-27-16,10 87 28 0,20 8-28 0,-30-95 27 15,0 0-27-15,41 97 28 0,1 1-28 0,-42-98 27 0,0 0-27 16,53 96 28-16,-2-13-4 0,13-12 0 16,12-16-1-16,5-29 1 15,-4-37-1-15,-4-21 1 16,-19-17-3-16,-13-13 0 16,-11-11 11-16,-13-13 0 15,-6-15-32-15,-11 101 38 0,0 0-38 0,-2-100 39 16,-14 6-39-16,16 94 40 0,0 0-40 0,-37-86 41 15,-17-2-41-15,54 88 38 0,0 0-38 0,-73-83 38 16,-22 10-38-16,95 73 30 0,0 0-30 0,-99-61 30 16,-1 18-30-16,100 43 25 0,0 0-25 0,-99-24 25 15,-3 20-25-15,102 4 11 0,0 0-11 0,-92 12 12 16,20 13-12-16,72-25 1 0,0 0-1 0,-53 38 1 0,21 14-1 16,32-52-1-16,0 0 1 0,-14 57 0 15,17 7 0-15,3 0-1505 0</inkml:trace>
  <inkml:trace contextRef="#ctx0" brushRef="#br0" timeOffset="-212162.79">23920 15778 1244 0,'0'0'0'0,"0"0"0"16,-5 27 0-16,5-27 45 0,0 0-45 0,-5 23 46 15,-3-1-46-15,8-22 89 0,0 0-89 0,-5 24 89 16,0 4-89-16,5-28 70 0,0 0-70 0,-5 28 71 16,-2-2-71-16,7-26 37 0,0 0-37 0,-8 19 38 15,7-7-38-15,1-12 25 0,0 0-25 0,0 7 25 0,0-7-25 16,0 0 18-16,0 0-18 0,7 5 19 15,3-3-19-15,-10-2 17 0,0 0-17 0,16 0 17 0,5-2-17 16,-21 2 18-16,0 0-18 0,23-2 18 16,6 4-18-16,-29-2 18 0,0 0-18 0,28 5 18 0,-11 2-18 15,-17-7 19-15,0 0-19 0,16 12 20 0,-3 9-20 16,-13-21 14-16,0 0-14 0,5 29 15 0,-9 15-15 16,4-44 9-16,0 0-9 0,-5 40 10 0,0-20-10 0,5-20 8 15,0 0-8-15,-9 2 9 0,-5-16-9 16,0 0-1460-16</inkml:trace>
  <inkml:trace contextRef="#ctx0" brushRef="#br0" timeOffset="-211990.73">23906 15848 1211 0,'0'0'0'15,"11"-1"0"-15,15-6 0 0,-26 7 4 0,0 0-4 0,34-14 5 16,8-7-5-16,-42 21 16 0,0 0-16 0,47-19 17 15,6 7-17-15,-53 12 27 0,0 0-27 0,52-16 28 16,-7 1-28-16,-45 15 13 0,0 0-13 0,37-16 13 16,-19 9-13-16,0 0-941 0</inkml:trace>
  <inkml:trace contextRef="#ctx0" brushRef="#br0" timeOffset="-211529.54">23920 15532 1121 0,'0'0'0'0,"-10"0"0"0,-22 0 0 15,32 0 19-15,0 0-19 0,-46 3 20 0,-7 8-20 16,53-11 42-16,0 0-42 0,-56 17 43 0,6 5-43 16,50-22 58-16,0 0-58 0,-42 38 59 0,10 21-59 15,32-59 36-15,0 0-36 0,-21 70 37 0,9 7-37 0,12-77 30 16,0 0-30-16,-8 78 31 0,5-5-31 0,3-73 25 15,0 0-25-15,3 74 26 0,8 15-26 16,-11-89 19-16,0 0-19 0,27 83 20 0,20-12-20 0,-47-71 16 16,0 0-16-16,60 59 16 0,12-14-16 0,-72-45 13 0,0 0-13 15,76 29 14-15,-9-15-14 0,-67-14 11 0,0 0-11 16,66 0 12-16,1-11-12 0,-67 11 12 0,0 0-12 16,68-20 13-16,3-10-13 0,-71 30 11 0,0 0-11 0,63-38 11 15,-8-7-11-15,-55 45 12 0,0 0-12 0,42-55 13 16,-15-9-13-16,-27 64 19 0,0 0-19 0,14-68 19 15,-16 6-19-15,2 62 21 0,0 0-21 0,-12-59 22 16,-13-1-22-16,25 60 23 0,0 0-23 0,-32-64 23 16,-5-6-23-16,37 70 23 0,0 0-23 0,-42-64 24 15,-2 12-24-15,44 52 21 0,0 0-21 0,-46-41 22 16,4 8-22-16,42 33 12 0,0 0-12 0,-41-23 12 16,2 11-12-16,39 12 3 0,0 0-3 0,-37-1 3 15,0 9-3-15,37-8 0 0,0 0 0 0,-35 21 0 16,0 12 0-16,1 0-1431 0</inkml:trace>
  <inkml:trace contextRef="#ctx0" brushRef="#br0" timeOffset="-207908.56">25045 15786 964 0,'0'0'0'0,"0"0"0"0,-22 0 0 0,22 0 79 0,0 0-79 15,-22-5 79-15,1-2-79 0,21 7 186 0,0 0-186 16,-28-10 186-16,2 8-186 0,26 2 114 0,0 0-114 15,-25 7 114-15,2 10-114 0,23-17 69 0,0 0-69 16,-21 26 69-16,1 14-69 0,20-40 44 0,0 0-44 16,-16 43 45-16,6 2-45 0,10-45 32 0,0 0-32 15,-5 45 32-15,5-2-32 0,0-43 22 0,0 0-22 0,10 47 23 16,13 3-23-16,-23-50 17 0,0 0-17 0,37 42 18 16,16-18-18-16,-53-24 14 0,0 0-14 0,65 12 14 15,11-10-14-15,-76-2 10 0,0 0-10 0,78-10 11 16,-11-16-11-16,-67 26 2 0,0 0-2 0,54-32 2 15,-4 3-2-15,-50 29 0 0,0 0 0 0,35-29 1 16,-10 1-1-16,-25 28-1 0,0 0 1 0,17-26 0 16,-6 2 0-16,-11 24-5 0,0 0 5 0,4-18-4 15,-8 6 4-15,4 12-7 0,0 0 7 0,0 0-6 16,-12-3 6-16,12 3-8 0,0 0 8 0,-6 7-8 0,3 3 8 16,3-10-6-16,0 0 6 0,-2 21-6 0,2 15 6 15,0-36-4-15,0 0 4 0,4 40-3 0,3-4 3 16,-7-36-2-16,0 0 2 0,16 32-2 0,10-6 2 15,-26-26-1-15,0 0 1 0,35 15-1 0,8-10 1 16,-43-5-1-16,0 0 1 0,38-8 0 0,-6-18 0 16,-32 26 0-16,0 0 0 0,21-33 1 0,-7-2-1 15,-14 35 6-15,0 0-6 0,6-33 6 0,-10 2-6 0,4 31 16 16,0 0-16-16,-10-26 16 0,-8 7-16 0,18 19 23 16,0 0-23-16,-25-17 24 0,-3 1-24 0,28 16 23 0,0 0-23 15,-28-8 23-15,1 6-23 0,27 2 8 16,0 0-8-16,-19 3 9 0,10 3-9 0,0-1-1618 0</inkml:trace>
  <inkml:trace contextRef="#ctx0" brushRef="#br0" timeOffset="-207492.73">25672 15966 1435 0,'0'0'0'0,"0"0"0"16,16 4 0-16,-16-4 29 0,0 0-29 0,10 3 29 15,-3 1-29-15,-7-4 42 0,0 0-42 0,0 0 42 16,9 6-42-16,-9-6 67 0,0 0-67 0,7 9 68 0,11 8-68 16,-18-17 37-16,0 0-37 0,14 25 37 0,-4 1-37 15,-10-26 30-15,0 0-30 0,7 26 30 0,-1-2-30 16,-6-24 23-16,0 0-23 0,3 17 24 0,-3-7-24 15,0-10 14-15,0 0-14 0,0 0 14 0,7-1-14 16,-7 1 10-16,0 0-10 0,9-14 10 0,2-7-10 16,-11 21 6-16,0 0-6 0,12-26 6 0,-3 2-6 15,-9 24 3-15,0 0-3 0,9-19 4 0,1 5-4 16,-10 14 2-16,0 0-2 0,11-9 3 0,-1 4-3 16,-10 5 5-16,0 0-5 0,16-2 5 0,4 8-5 0,-20-6 8 15,0 0-8-15,26 12 9 0,1 3-9 0,-27-15 10 0,0 0-10 16,24 19 11-16,-6-1-11 0,-18-18 9 15,0 0-9-15,12 19 10 0,-3 5-10 0,-9-24 3 0,0 0-3 16,5 22 3-16,-1-9-3 0,-1-1-1469 0</inkml:trace>
  <inkml:trace contextRef="#ctx0" brushRef="#br0" timeOffset="-207159.35">26121 15999 1524 0,'0'0'0'0,"0"0"0"16,16 19 0-16,-16-19 13 0,0 0-13 0,13 16 13 16,-10-4-13-16,-3-12 22 0,0 0-22 0,2 10 22 15,-2 1-22-15,0-11 53 0,0 0-53 0,0 8 53 16,0-1-53-16,0-7 40 0,0 0-40 0,0 7 41 16,0 0-41-16,0-7 33 0,0 0-33 0,0 0 34 15,0 0-34-15,0 0 28 0,0 0-28 0,7-10 29 0,0-6-29 16,-7 16 21-16,0 0-21 0,9-23 22 0,0 1-22 15,-9 22 17-15,0 0-17 0,9-19 17 0,-1 7-17 16,-8 12 14-16,0 0-14 0,14-9 14 0,6 2-14 16,-20 7 9-16,0 0-9 0,28-1 9 0,11 6-9 15,-39-5 11-15,0 0-11 0,39 8 11 0,-2 3-11 16,-37-11 12-16,0 0-12 0,28 12 12 0,-12-5-12 0,-16-7 11 16,0 0-11-16,10 8 12 0,-1 8-12 0,-9-16 6 15,0 0-6-15,7 16 7 0,-5-8-7 0,0 1-1523 16</inkml:trace>
  <inkml:trace contextRef="#ctx0" brushRef="#br0" timeOffset="-206842.83">26607 16034 1524 0,'0'0'0'0,"0"0"0"0,15 0 0 0,-15 0 31 0,0 0-31 0,14-6 32 16,1-6-32-16,-15 12 36 0,0 0-36 0,10-15 37 15,-6 1-37-15,-4 14 94 0,0 0-94 0,-2-12 95 16,-3 3-95-16,5 9 61 0,0 0-61 0,-11-5 62 16,-3 1-62-16,14 4 47 0,0 0-47 0,-18-1 48 15,-3 2-48-15,21-1 40 0,0 0-40 0,-21 9 40 16,-2 10-40-16,23-19 27 0,0 0-27 0,-16 19 28 16,6 0-28-16,10-19 18 0,0 0-18 0,-6 19 18 15,5 2-18-15,1-21 12 0,0 0-12 0,3 17 13 0,8-1-13 16,-11-16 7-16,0 0-7 0,19 14 8 0,8-4-8 15,-27-10 2-15,0 0-2 0,30 4 3 0,8-10-3 16,-38 6 0-16,0 0 0 0,44-12 0 0,2-5 0 16,-46 17-1-16,0 0 1 0,46-21 0 0,0-1 0 15,-5-1-1652-15</inkml:trace>
  <inkml:trace contextRef="#ctx0" brushRef="#br0" timeOffset="-206492.08">27058 15778 1345 0,'0'0'0'0,"-2"8"0"15,-5 4 0-15,7-12-1 0,0 0 1 0,-9 19-1 16,-5 2 1-16,14-21 0 0,0 0 0 0,-14 28 0 16,0 6 0-16,14-34 40 0,0 0-40 0,-9 33 40 15,9-7-40-15,0-26 59 0,0 0-59 0,9 30 60 16,7 6-60-16,-16-36 65 0,0 0-65 0,18 33 65 16,-6-14-65-16,-12-19 60 0,0 0-60 0,23 12 61 0,23-2-61 15,-46-10 47-15,0 0-47 0,49 4 47 16,1-11-47-16,-50 7 37 0,0 0-37 0,47-16 37 15,1-6-37-15,-48 22 7 0,0 0-7 0,44-28 7 0,-9-3-7 16,-35 31-1-16,0 0 1 0,28-33-1 0,-10-5 1 16,0 0-1420-16</inkml:trace>
  <inkml:trace contextRef="#ctx0" brushRef="#br0" timeOffset="-206328.83">27409 15629 1188 0,'0'0'0'0,"0"0"0"0,7-21 0 16,-7 21 1-16,0 0-1 0,4-12 2 0,-4 12-2 15,0 0 1-15,0 0-1 0,-4 8 1 0,4 17-1 0,0-25 26 16,0 0-26-16,2 36 26 0,0 14-26 0,-2-50 53 15,0 0-53-15,1 56 53 0,1 1-53 0,-2-57 70 16,0 0-70-16,5 48 71 0,3-13-71 0,-8-35 64 16,0 0-64-16,8 33 65 0,5 5-65 0,-13-38 53 0,0 0-53 15,10 36 54-15,-4-7-54 0,-6-29 43 0,0 0-43 16,3 23 44-16,1-7-44 0,-1-1-1302 0</inkml:trace>
  <inkml:trace contextRef="#ctx0" brushRef="#br0" timeOffset="-205774.92">27354 15959 1255 0,'0'0'0'0,"7"-2"0"16,9-1 0-16,-16 3 2 0,0 0-2 0,20-7 3 15,8-5-3-15,-28 12 2 0,0 0-2 0,32-17 3 16,1-6-3-16,-33 23 24 0,0 0-24 0,32-19 25 16,-7 11-25-16,-25 8 36 0,0 0-36 0,23-2 37 15,-4 7-37-15,-19-5 40 0,0 0-40 0,19 14 40 0,4 7-40 16,-23-21 46-16,0 0-46 0,18 19 46 15,-7-9-46-15,-11-10 44 0,0 0-44 0,12 10 45 0,9 9-45 16,-21-19 36-16,0 0-36 0,21 18 36 0,-3-10-36 16,-18-8 31-16,0 0-31 0,18 6 32 0,3-6-32 15,-21 0 25-15,0 0-25 0,19 0 26 0,-1-4-26 16,-18 4 22-16,0 0-22 0,10-7 22 0,-6-3-22 16,-4 10 19-16,0 0-19 0,-5-14 20 0,-11-2-20 15,16 16 16-15,0 0-16 0,-23-13 17 0,-5 2-17 0,28 11 22 16,0 0-22-16,-27-7 22 0,6 5-22 0,21 2 23 15,0 0-23-15,-18-1 23 0,2-3-23 0,16 4 21 16,0 0-21-16,-10-3 22 0,1-2-22 0,9 5 18 16,0 0-18-16,-2-7 18 0,6 0-18 0,-4 7 15 0,0 0-15 15,14-7 15-15,18 0-15 0,-32 7 13 0,0 0-13 16,35-10 13-16,-3 4-13 0,-32 6 9 0,0 0-9 16,33 0 10-16,13 7-10 0,-46-7 7 0,0 0-7 0,41 9 8 15,-20-7-8-15,-21-2 10 0,0 0-10 16,12 5 10-16,-1 7-10 0,-11-12 13 0,0 0-13 0,8 16 14 15,1 1-14-15,-9-17 11 0,0 0-11 0,6 15 11 16,-6-1-11-16,0-14 10 0,0 0-10 0,0 9 11 16,0-9-11-16,0 0 8 0,0 0-8 0,5 7 8 15,2-9-8-15,-7 2 8 0,0 0-8 0,12-9 8 16,11-8-8-16,-23 17 6 0,0 0-6 0,30-22 7 16,4-4-7-16,-34 26 6 0,0 0-6 0,33-28 7 15,-1 2-7-15,-32 26 5 0,0 0-5 0,28-21 6 16,-5 7-6-16,-23 14 3 0,0 0-3 0,23-10 4 0,-4 0-4 15,1 1-1722-15</inkml:trace>
  <inkml:trace contextRef="#ctx0" brushRef="#br0" timeOffset="-205024.26">28847 15980 1468 0,'0'0'0'0,"0"0"0"15,10-5 0-15,-10 5 11 0,0 0-11 0,11-9 11 16,5-8-11-16,-16 17 23 0,0 0-23 0,16-26 24 16,-6-12-24-16,-10 38 70 0,0 0-70 0,5-50 70 15,-3-18-70-15,-2 68 55 0,0 0-55 0,0-64 56 16,-3 5-56-16,3 59 46 0,0 0-46 0,-6-52 46 16,-1 0-46-16,7 52 44 0,0 0-44 0,-7-39 45 15,0 9-45-15,7 30 39 0,0 0-39 0,-5-19 40 16,5 19-40-16,0 0 32 0,0 0-32 0,0 0 33 15,-4 19-33-15,4-19 24 0,0 0-24 0,-3 28 24 16,-2 10-24-16,5-38 21 0,0 0-21 0,-6 45 21 16,8 3-21-16,-2-48 17 0,0 0-17 0,7 56 17 0,4 11-17 15,-11-67 14-15,0 0-14 0,14 64 14 16,0-20-14-16,-14-44 10 0,0 0-10 0,18 32 11 0,3-6-11 16,-21-26 8-16,0 0-8 0,23 21 8 0,5-4-8 15,-28-17 2-15,0 0-2 0,33 13 3 0,8-8-3 0,-41-5-3 16,0 0 3-16,37-2-3 0,-5-8 3 15,-32 10-29-15,0 0 29 0,24-16-29 0,-2-5 29 0,-22 21-56 16,0 0 56-16,15-26-55 0,-7-3 55 0,-8 29-41 16,0 0 41-16,1-33-40 0,-1 7 40 0,0 26-10 15,0 0 10-15,-1-17-10 0,-7 13 10 0,8 4-1 16,0 0 1-16,-7 12 0 0,4 13 0 0,3-25 1 0,0 0-1 16,-2 27 1-16,2-4-1 0,0-23 12 0,0 0-12 15,4 17 12-15,-1-3-12 0,-3-14 23 0,0 0-23 0,5 10 24 16,3-3-24-16,-8-7 26 0,0 0-26 15,14 9 26-15,7 5-26 0,-21-14 29 0,0 0-29 0,25 12 30 16,-4-7-30-16,-21-5 25 0,0 0-25 0,19 0 26 16,-1-7-26-16,-18 7 22 0,0 0-22 0,10-14 22 15,-10-6-22-15,0 20 20 0,0 0-20 0,-9-23 20 16,-8-1-20-16,17 24 18 0,0 0-18 0,-21-23 19 16,-4 4-19-16,25 19 17 0,0 0-17 0,-23-12 18 15,5 11-18-15,18 1 13 0,0 0-13 0,-17-4 13 16,3 2-13-16,14 2 4 0,0 0-4 0,-7-3 5 15,8-4-5-15,1 0-1782 0</inkml:trace>
  <inkml:trace contextRef="#ctx0" brushRef="#br0" timeOffset="-204679.4">29520 15572 1670 0,'0'0'0'0,"0"0"0"0,-8-7 0 0,8 7 8 15,0 0-8-15,-13-4 8 0,-1 4-8 16,14 0 36-16,0 0-36 0,-16 7 36 0,2-2-36 0,14-5 50 16,0 0-50-16,-14 11 51 0,2 3-51 0,12-14 44 15,0 0-44-15,-9 15 45 0,7 1-45 0,2-16 42 16,0 0-42-16,5 14 42 0,6-4-42 0,-11-10 36 0,0 0-36 16,18 19 36-16,10 16-36 0,-28-35 28 0,0 0-28 15,26 34 29-15,-4-11-29 0,-22-23 19 0,0 0-19 16,15 24 20-16,1 11-20 0,-16-35 15 0,0 0-15 15,13 32 16-15,-10 0-16 0,-3-32 12 0,0 0-12 0,-9 27 13 16,-14-1-13-16,23-26 9 0,0 0-9 16,-26 19 10-16,1-7-10 0,25-12 9 0,0 0-9 0,-23 9 9 15,7-4-9-15,16-5 7 0,0 0-7 0,-7-2 7 16,9-6-7-16,-2 8 0 0,0 0 0 0,16-16 1 16,18-5-1-16,-34 21-1 0,0 0 1 0,38-27-1 15,1-11 1-15,0 0-1670 0</inkml:trace>
  <inkml:trace contextRef="#ctx0" brushRef="#br0" timeOffset="-204412.99">29930 15508 1412 0,'0'0'0'0,"0"0"0"0,-13 8 0 16,13-8 3-16,0 0-3 0,-16 11 4 0,-6 1-4 16,22-12 7-16,0 0-7 0,-23 14 8 0,7 1-8 15,16-15 65-15,0 0-65 0,-11 17 65 0,8 4-65 16,3-21 82-16,0 0-82 0,1 26 82 0,8 9-82 15,-9-35 75-15,0 0-75 0,14 41 75 0,6 8-75 0,-20-49 65 16,0 0-65-16,19 53 65 0,-7-9-65 16,-12-44 53-16,0 0-53 0,4 38 54 0,-8-4-54 0,4-34 46 15,0 0-46-15,-12 28 46 0,-9-7-46 0,21-21 36 0,0 0-36 16,-23 17 37-16,2-7-37 0,21-10 23 16,0 0-23-16,-20 9 24 0,3-7-24 0,17-2 9 0,0 0-9 15,-5-7 9-15,17-5-9 0,0-2-1699 0</inkml:trace>
  <inkml:trace contextRef="#ctx0" brushRef="#br0" timeOffset="-204090.43">30464 15805 964 0,'0'0'0'0,"0"0"0"0,-18 14 0 16,18-14 13-16,0 0-13 0,-12 9 14 0,5-2-14 16,7-7 56-16,0 0-56 0,0 0 57 0,0 0-57 15,0 0 71-15,0 0-71 0,2 5 72 0,7-3-72 16,-9-2 57-16,0 0-57 0,16 0 58 0,12-4-58 15,-28 4 53-15,0 0-53 0,33-3 53 0,-4-6-53 16,-29 9 82-16,0 0-82 0,24-3 83 0,1-3-83 0,-25 6 46 16,0 0-46-16,21-3 46 0,-3-1-46 0,-18 4 26 15,0 0-26-15,12 0 27 0,-3 0-27 0,0 0-1274 0</inkml:trace>
  <inkml:trace contextRef="#ctx0" brushRef="#br0" timeOffset="-203915.42">30372 16082 1401 0,'0'0'0'0,"7"-2"0"16,11-3 0-16,-18 5 5 0,0 0-5 0,30-7 6 16,12 0-6-16,-42 7 13 0,0 0-13 0,43-5 14 15,-6 0-14-15,-37 5 0 0,0 0 0 0,32-5 0 16,-1-2 0-16,1 0-1020 0</inkml:trace>
  <inkml:trace contextRef="#ctx0" brushRef="#br0" timeOffset="-200777.39">31224 15585 1009 0,'0'0'0'15,"0"0"0"-15,0 0 0 0,0 0 61 0,0 0-61 0,0 0 62 16,0 0-62-16,0 0 116 0,0 0-116 0,0 0 117 16,0 0-117-16,0 0 100 0,0 0-100 0,0 0 101 15,16 49-101-15,-16-49 60 0,0 0-60 0,7 55 61 16,-1 13-61-16,-6-68 33 0,0 0-33 0,3 72 34 16,-1-11-34-16,-2-61 24 0,0 0-24 0,3 48 24 15,3-13-24-15,-6-35 17 0,0 0-17 0,7 24 18 0,2-5-18 16,-9-19 9-16,0 0-9 0,10 14 9 0,3-3-9 15,-1-1-1332-15</inkml:trace>
  <inkml:trace contextRef="#ctx0" brushRef="#br0" timeOffset="-200461.48">31584 15848 1345 0,'0'0'0'0,"0"0"0"0,0 13 0 0,0-13-1 0,0 0 1 16,-2 13 0-16,-1 3 0 0,3-16-13 0,0 0 13 16,-2 14-12-16,4-2 12 0,-2-12 14 0,0 0-14 15,3 10 15-15,-3-1-15 0,0-9 47 0,0 0-47 16,2 9 47-16,2-2-47 0,-4-7 65 0,0 0-65 16,0 0 66-16,10-2-66 0,-10 2 61 0,0 0-61 0,0 0 62 15,6-12-62-15,-6 12 48 0,0 0-48 0,0-9 48 16,-4-1-48-16,4 10 37 0,0 0-37 0,-9-7 37 15,-5 5-37-15,14 2 28 0,0 0-28 0,-16 2 29 16,-1 1-29-16,17-3 23 0,0 0-23 0,-16 5 24 16,5 2-24-16,11-7 20 0,0 0-20 0,0 0 21 15,-7 9-21-15,7-9 14 0,0 0-14 0,0 0 15 16,12 0-15-16,1 0-1470 0</inkml:trace>
  <inkml:trace contextRef="#ctx0" brushRef="#br0" timeOffset="-200062.04">31859 15648 1087 0,'0'0'0'0,"0"0"0"0,9-7 0 0,-9 7 30 15,0 0-30-15,0 0 31 0,0 0-31 0,0 0 60 16,0 0-60-16,4 15 60 0,-8 6-60 0,4-21 54 15,0 0-54-15,-3 24 54 0,1 8-54 16,2-32 34-16,0 0-34 0,-2 29 35 0,0-10-35 0,2-19 28 0,0 0-28 16,0 17 29-16,4-8-29 0,-4-9 24 0,0 0-24 15,0 0 24-15,10 7-24 0,-10-7 23 0,0 0-23 16,11 0 24-16,10-4-24 0,-21 4 23 0,0 0-23 16,23-5 24-16,-2 0-24 0,-21 5 23 0,0 0-23 15,16-2 24-15,-2 6-24 0,-14-4 34 0,0 0-34 16,23 15 34-16,18 15-34 0,-41-30 34 0,0 0-34 15,40 31 35-15,-13-9-35 0,-27-22 31 0,0 0-31 16,14 21 32-16,-3 3-32 0,-11-24 29 0,0 0-29 0,1 26 29 16,-10-1-29-16,9-25 26 0,0 0-26 15,-15 19 27-15,-8-2-27 0,23-17 21 0,0 0-21 0,-27 10 21 16,-1-6-21-16,28-4 5 0,0 0-5 0,-26-4 6 16,6-3-6-16,1 0-1482 0</inkml:trace>
  <inkml:trace contextRef="#ctx0" brushRef="#br0" timeOffset="-199905.17">31914 15648 1356 0,'0'0'0'0,"7"-4"0"0,11-4 0 16,-18 8 25-16,0 0-25 0,21-11 26 0,-2 3-26 16,-19 8 49-16,0 0-49 0,25-7 49 0,10-4-49 15,-35 11 28-15,0 0-28 0,44-10 29 0,4 1-29 0,-48 9 11 16,0 0-11-16,42-10 12 0,-3 3-12 0,0 0-1129 15</inkml:trace>
  <inkml:trace contextRef="#ctx0" brushRef="#br0" timeOffset="-199095.78">32941 15933 1262 0,'0'0'0'0,"0"0"65"0,0 0-65 0,-34-26 65 16,4 6-65-16,30 20 50 0,0 0-50 0,-28-14 50 0,-2 12-50 16,30 2 51-16,0 0-51 0,-32 7 51 0,0 7-51 15,32-14 42-15,0 0-42 0,-31 19 43 0,-3 3-43 16,34-22 38-16,0 0-38 0,-28 24 39 0,9 4-39 16,19-28 31-16,0 0-31 0,-11 23 31 0,9-6-31 15,2-17 25-15,0 0-25 0,2 12 26 0,1-3-26 0,-3-9 17 16,0 0-17-16,8 5 17 0,6 0-17 0,-14-5 12 15,0 0-12-15,23 2 13 0,12-9-13 0,-35 7 14 16,0 0-14-16,35-14 14 0,-5-7-14 0,-30 21 14 16,0 0-14-16,25-26 14 0,-4-5-14 0,-21 31 13 15,0 0-13-15,18-40 13 0,-6-8-13 0,-12 48 13 0,0 0-13 16,7-55 14-16,-5-6-14 0,-2 61 14 0,0 0-14 16,2-59 14-16,-1 6-14 0,-1 53 14 0,0 0-14 15,2-44 15-15,-4 13-15 0,2 31 15 0,0 0-15 16,-7-21 16-16,-2 9-16 0,9 12 13 0,0 0-13 15,-10-1 14-15,-1 7-14 0,11-6 12 0,0 0-12 16,-10 18 13-16,-4 11-13 0,14-29 11 0,0 0-11 16,-11 38 11-16,9 14-11 0,2-52 8 0,0 0-8 15,6 57 9-15,4 7-9 0,-10-64 8 0,0 0-8 0,12 63 8 16,3-15-8-16,-15-48 6 0,0 0-6 0,14 36 7 16,0-11-7-16,-14-25 5 0,0 0-5 0,16 19 6 15,0-7-6-15,-16-12 4 0,0 0-4 0,22 8 5 16,8-6-5-16,-30-2 3 0,0 0-3 0,36-7 4 15,-1-8-4-15,-35 15 4 0,0 0-4 0,30-26 4 0,-9-7-4 16,-21 33 4-16,0 0-4 0,14-42 5 0,-3-6-5 16,-11 48 4-16,0 0-4 0,7-52 4 0,-2-2-4 15,-5 54 3-15,0 0-3 0,5-48 4 0,-1 17-4 16,-4 31 4-16,0 0-4 0,2-21 4 0,-2 12-4 16,0 9 4-16,0 0-4 0,0 0 5 0,-6 23-5 15,6-23 4-15,0 0-4 0,-1 31 4 0,4 12-4 16,-3-43 4-16,0 0-4 0,7 47 5 0,4 7-5 0,-11-54 4 15,0 0-4-15,12 50 4 0,-5-12-4 0,-7-38 3 16,0 0-3-16,4 33 4 0,-6-4-4 0,2-29 1 16,0 0-1-16,-3 28 1 0,-3 3-1 0,6-31 0 15,0 0 0-15,-2 24 1 0,8-13-1 0,-1-1-1707 16</inkml:trace>
  <inkml:trace contextRef="#ctx0" brushRef="#br0" timeOffset="-198663.29">33140 15641 1291 0,'0'0'0'0,"0"0"44"0,0 0-44 0,28-12 44 15,2 0-44-15,-30 12 4 0,0 0-4 0,30-6 4 16,4 8-4-16,-34-2 22 0,0 0-22 0,28 5 23 15,-12-1-23-15,-16-4 53 0,0 0-53 0,12 7 54 16,-1 5-54-16,-11-12 63 0,0 0-63 0,5 24 63 16,-7 12-63-16,2-36 54 0,0 0-54 0,-9 37 54 0,-8-8-54 15,17-29 38-15,0 0-38 0,-20 24 39 0,1-3-39 16,19-21 24-16,0 0-24 0,-14 17 24 0,5-4-24 16,9-13 10-16,0 0-10 0,-2 6 11 0,2-6-11 15,0 0 3-15,0 0-3 0,9 0 4 0,-9 0-4 16,0 0 1-16,0 0-1 0,12 7 2 0,-3 4-2 15,-9-11 1-15,0 0-1 0,14 17 2 0,2 9-2 0,-16-26 4 16,0 0-4-16,16 29 5 0,-5 1-5 0,-11-30 9 16,0 0-9-16,3 28 10 0,-6-2-10 0,3-26 16 0,0 0-16 15,-13 24 17-15,-10-10-17 0,23-14 20 0,0 0-20 16,-30 7 20-16,-5-9-20 0,35 2 22 0,0 0-22 16,-32-7 23-16,1-5-23 0,31 12 20 0,0 0-20 15,-25-14 21-15,9 4-21 0,0-1-1530 0</inkml:trace>
  <inkml:trace contextRef="#ctx2" brushRef="#br0" timeOffset="116105.38">27921 10734 0,'0'0'15</inkml:trace>
  <inkml:trace contextRef="#ctx0" brushRef="#br0" timeOffset="-169369.65">24174 17134 1054 0,'0'0'0'0,"0"0"0"0,0 0 0 15,0 0 43-15,0 0-43 0,0 0 44 0,0 0-44 0,0 0 102 16,0 0-102-16,0 0 103 0,-33 12-103 0,33-12 96 0,0 0-96 16,-22 23 97-16,-1 6-97 0,23-29 51 0,0 0-51 15,-19 35 51-15,3 6-51 0,16-41 36 0,0 0-36 16,-10 51 36-16,1 6-36 0,9-57 27 0,0 0-27 15,-4 64 28-15,3 3-28 0,1-67 16 0,0 0-16 16,1 59 16-16,6-26-16 0,-7-33 11 0,0 0-11 16,6 22 11-16,1-4-11 0,-7-18 7 0,0 0-7 0,8 14 7 15,5-2-7-15,-13-12 4 0,0 0-4 0,17 8 4 16,8-4-4-16,-25-4 4 0,0 0-4 0,23-4 4 16,-9-6-4-16,-14 10 4 0,0 0-4 0,4-14 4 15,-15-1-4-15,11 15 6 0,0 0-6 0,-17-16 6 16,-3 6-6-16,20 10 8 0,0 0-8 0,-21-6 8 15,2 8-8-15,19-2 5 0,0 0-5 0,-15 4 5 16,5-3-5-16,10-1-1 0,0 0 1 0,-7 0-1 16,7 0 1-16,0 0-1362 0</inkml:trace>
  <inkml:trace contextRef="#ctx0" brushRef="#br0" timeOffset="-168943.34">24130 17037 1177 0,'0'0'0'0,"0"0"0"0,-21-12 0 0,21 12 0 15,0 0 0-15,-25-10 0 0,-5 1 0 0,30 9-4 16,0 0 4-16,-30 7-3 0,2 17 3 0,28-24 0 0,0 0 0 16,-27 38 1-16,1 13-1 0,26-51 16 0,0 0-16 15,-25 57 17-15,1 3-17 0,24-60 41 0,0 0-41 16,-23 75 42-16,3 15-42 0,20-90 49 0,0 0-49 15,-16 91 50-15,11-2-50 0,5-89 41 0,0 0-41 16,7 90 42-16,13 5-42 0,-20-95 31 0,0 0-31 16,30 92 32-16,8-20-32 0,-38-72 22 0,0 0-22 0,48 52 23 15,7-22-23-15,-55-30 24 0,0 0-24 0,60 5 24 16,10-23-24-16,-70 18 21 0,0 0-21 0,64-43 22 16,-6-26-22-16,-58 69 27 0,0 0-27 0,53-85 27 15,-11-7-27-15,-42 92 26 0,0 0-26 0,27-102 27 16,-19-14-27-16,-8 116 28 0,0 0-28 0,-8-116 29 15,-19 7-29-15,27 109 25 0,0 0-25 0,-40-96 25 16,-13 6-25-16,53 90 19 0,0 0-19 0,-60-70 20 16,-2 31-20-16,62 39 18 0,0 0-18 0,-56-18 18 15,3 20-18-15,53-2 15 0,0 0-15 0,-44 17 15 0,6 21-15 16,38-38 9-16,0 0-9 0,-26 49 10 0,8 8-10 16,-1 0-1445-16</inkml:trace>
  <inkml:trace contextRef="#ctx0" brushRef="#br0" timeOffset="-167534.63">24968 17250 1099 0,'0'0'0'16,"0"0"0"-16,0 11 0 0,0-11 36 0,0 0-36 16,0 7 37-16,0-1-37 0,0-6 79 0,0 0-79 15,0 18 79-15,0 15-79 0,0-33 62 0,0 0-62 0,0 45 63 16,0 10-63-16,0-55 36 0,0 0-36 0,0 57 36 16,0 0-36-16,0-57 21 0,0 0-21 0,0 52 22 15,-2-10-22-15,2-42 16 0,0 0-16 0,-5 34 17 16,-2-6-17-16,7-28 13 0,0 0-13 0,-6 19 14 15,-1-3-14-15,7-16 11 0,0 0-11 0,-5 7 12 16,-4-11-12-16,9 4 7 0,0 0-7 0,-7-10 8 16,4-8-8-16,3 18 6 0,0 0-6 0,-2-33 6 15,0-13-6-15,2 46 7 0,0 0-7 0,-2-57 7 16,1-11-7-16,1 68 10 0,0 0-10 0,0-69 10 16,0 1-10-16,0 68 17 0,0 0-17 0,3-67 18 0,2-4-18 15,-5 71 25-15,0 0-25 0,15-71 26 0,8 0-26 16,-23 71 29-16,0 0-29 0,33-57 29 0,9 19-29 15,-42 38 28-15,0 0-28 0,46-19 29 0,-7 17-29 16,-39 2 27-16,0 0-27 0,32 16 27 0,-6 22-27 16,-26-38 23-16,0 0-23 0,13 50 24 0,-19 9-24 0,6-59 18 15,0 0-18-15,-16 57 19 0,-7-7-19 0,23-50 15 16,0 0-15-16,-26 43 16 0,-2-8-16 0,28-35 2 16,0 0-2-16,-27 28 3 0,-3-11-3 0,30-17-1 15,0 0 1-15,-26 12-1 0,6-7 1 0,20-5-12 16,0 0 12-16,-15 2-11 0,8-4 11 0,7 2-33 0,0 0 33 15,0 0-32-15,0 0 32 0,0 0-29 0,0 0 29 16,0 11-28-16,7 4 28 0,-7-15-21 0,0 0 21 16,17 31-20-16,11 16 20 0,-28-47-10 0,0 0 10 15,32 49-9-15,-5-13 9 0,-27-36-4 0,0 0 4 0,28 29-4 16,5-1 4-16,-33-28-5 0,0 0 5 0,30 21-4 16,-12-7 4-16,-18-14-12 0,0 0 12 0,16 8-11 15,7-3 11-15,2 1-1322 0</inkml:trace>
  <inkml:trace contextRef="#ctx0" brushRef="#br0" timeOffset="-167229.28">25305 17541 1177 0,'0'0'0'0,"0"0"0"0,10-5 0 16,-10 5 1-16,0 0-1 0,9-5 1 0,2-4-1 15,-11 9 0-15,0 0 0 0,12-16 0 0,2-10 0 16,-14 26 29-16,0 0-29 0,18-26 29 0,3 0-29 15,-21 26 53-15,0 0-53 0,12-24 54 0,-5 0-54 16,-7 24 68-16,0 0-68 0,-1-22 69 0,-10 2-69 16,11 20 60-16,0 0-60 0,-16-15 60 0,-1 5-60 0,17 10 47 15,0 0-47-15,-18-4 48 0,2 4-48 16,16 0 40-16,0 0-40 0,-14 9 40 0,3 11-40 0,11-20 33 16,0 0-33-16,-5 37 33 0,3 22-33 0,2-59 21 15,0 0-21-15,4 57 22 0,3-12-22 0,-7-45 15 0,0 0-15 16,14 36 15-16,12 0-15 0,-26-36 12 15,0 0-12-15,30 32 13 0,13-13-13 0,-43-19 7 16,0 0-7-16,46 12 8 0,7-7-8 0,-53-5 1 0,0 0-1 16,47-7 2-16,-12-14-2 0,1 0-1409 0</inkml:trace>
  <inkml:trace contextRef="#ctx0" brushRef="#br0" timeOffset="-166544.59">25777 17223 1099 0,'0'0'0'0,"-5"6"0"0,-7 10 0 16,12-16 0-16,0 0 0 0,-16 21 1 0,-3 6-1 0,19-27 0 15,0 0 0-15,-18 33 0 0,4 7 0 16,14-40 28-16,0 0-28 0,-7 49 28 0,7 11-28 0,0-60 47 16,0 0-47-16,7 57 47 0,2-17-47 0,-9-40 49 15,0 0-49-15,12 31 49 0,2-3-49 0,-14-28 46 16,0 0-46-16,21 21 46 0,7-7-46 0,-28-14 31 0,0 0-31 15,34 5 31-15,3-10-31 0,-37 5 25 0,0 0-25 16,41-16 25-16,-1-10-25 0,-40 26 21 0,0 0-21 16,35-36 21-16,-8-11-21 0,-27 47 19 0,0 0-19 15,14-49 19-15,-12 6-19 0,-2 43 14 0,0 0-14 16,-7-38 14-16,-4 5-14 0,11 33 15 0,0 0-15 0,-12-20 16 16,-1 13-16-16,13 7 18 0,0 0-18 0,-14 7 18 15,-3 12-18-15,17-19 17 0,0 0-17 0,-14 29 18 16,7 13-18-16,7-42 11 0,0 0-11 0,-2 39 12 15,4-4-12-15,-2-35 6 0,0 0-6 0,12 31 6 16,6 2-6-16,-18-33 1 0,0 0-1 0,24 29 2 16,6-8-2-16,-30-21 0 0,0 0 0 0,34 12 1 15,10-8-1-15,-44-4 0 0,0 0 0 0,46-4 0 16,-8-4 0-16,-38 8-2 0,0 0 2 0,34-18-1 16,-4-9 1-16,-30 27-1 0,0 0 1 0,26-35 0 0,-4-7 0 15,-22 42 0-15,0 0 0 0,17-43 0 16,-4 3 0-16,-13 40 0 0,0 0 0 0,7-36 0 0,-4 5 0 15,-3 31 3-15,0 0-3 0,2-21 3 0,0 12-3 16,-2 9 10-16,0 0-10 0,0 0 10 0,-6 14-10 16,6-14 19-16,0 0-19 0,-1 28 20 0,4 19-20 15,-3-47 23-15,0 0-23 0,7 46 24 0,0-6-24 16,-7-40 24-16,0 0-24 0,11 33 25 0,-1-2-25 0,-10-31 20 16,0 0-20-16,9 26 20 0,-3-7-20 15,-6-19 9-15,0 0-9 0,5 14 10 0,0-5-10 0,0-1-1453 16</inkml:trace>
  <inkml:trace contextRef="#ctx0" brushRef="#br0" timeOffset="-166396.56">26285 17190 1513 0,'0'0'0'0,"0"0"0"16,-10 5 0-16,10-5 4 0,0 0-4 0,-9 2 5 15,9-2-5-15,0 0 4 0,0 0-4 0,-7-13 4 16,7 13-4-16,0 0-3 0,0 0 3 0,5-10-2 15,6 7 2-15,-1-1-1084 0</inkml:trace>
  <inkml:trace contextRef="#ctx0" brushRef="#br0" timeOffset="-165542.95">26517 17264 651 0,'0'0'0'0,"0"0"0"0,7 12 0 0,-7-12 87 0,0 0-87 16,14 26 88-16,14 26-88 0,-28-52 76 0,0 0-76 16,26 55 77-16,-6-10-77 0,-20-45 55 0,0 0-55 0,12 38 56 15,-7 2-56-15,-5-40 46 0,0 0-46 0,4 33 46 16,-2-14-46-16,-2-19 36 0,0 0-36 0,3 9 37 15,-3-9-37-15,0 0 31 0,0 0-31 0,9-5 31 16,-4-13-31-16,-5 18 28 0,0 0-28 0,7-29 29 16,0-13-29-16,-7 42 26 0,0 0-26 0,8-41 27 15,0 1-27-15,-8 40 25 0,0 0-25 0,9-31 26 16,-2 8-26-16,-7 23 24 0,0 0-24 0,7-17 25 16,7 2-25-16,-14 15 29 0,0 0-29 0,16-13 30 15,0 8-30-15,-16 5 31 0,0 0-31 0,25-1 31 0,14 1-31 16,-39 0 28-16,0 0-28 0,38 1 29 0,-9-1-29 15,-29 0 25-15,0 0-25 0,30-1 25 0,8-5-25 16,-38 6 19-16,0 0-19 0,38-7 20 0,-10 0-20 16,-28 7 20-16,0 0-20 0,23-8 20 0,-7-6-20 15,-16 14 16-15,0 0-16 0,8-14 17 0,-6 2-17 16,-2 12 16-16,0 0-16 0,-3-12 16 0,-6 2-16 16,9 10 16-16,0 0-16 0,-13-6 16 0,-1 3-16 15,14 3 16-15,0 0-16 0,-14 3 16 0,4 6-16 0,10-9 16 16,0 0-16-16,-9 17 16 0,0 8-16 15,9-25 12-15,0 0-12 0,-4 24 12 0,1-5-12 0,3-19 5 0,0 0-5 16,3 19 6-16,5 3-6 0,-8-22 1 0,0 0-1 16,8 19 2-16,-1-5-2 0,-7-14-1 0,0 0 1 15,7 11 0-15,6-3 0 0,-13-8-6 0,0 0 6 16,24 4-5-16,15-8 5 0,-39 4-11 0,0 0 11 16,41-10-11-16,-2-11 11 0,-39 21-14 0,0 0 14 15,33-26-14-15,-5-2 14 0,-28 28-8 0,0 0 8 0,20-27-7 16,-8 1 7-16,-12 26-2 0,0 0 2 0,9-24-2 15,-6 5 2-15,-3 19 0 0,0 0 0 0,2-11 0 16,-2 11 0-16,0 0 4 0,0 0-4 0,7 0 4 16,2 11-4-16,-9-11 10 0,0 0-10 0,11 19 11 15,1 1-11-15,-12-20 18 0,0 0-18 0,19 25 19 16,8 2-19-16,-27-27 21 0,0 0-21 0,25 24 22 16,-6-8-22-16,-19-16 8 0,0 0-8 0,19 14 8 15,11 7-8-15,0-1-1498 0</inkml:trace>
  <inkml:trace contextRef="#ctx0" brushRef="#br0" timeOffset="-164961.91">28129 17176 886 0,'0'0'0'0,"0"0"0"16,-6-12 0-16,6 12 81 0,0 0-81 0,-1-14 81 16,1-3-81-16,0 17 111 0,0 0-111 0,-4-16 112 15,-6 4-112-15,10 12 76 0,0 0-76 0,-16-5 76 16,-5 6-76-16,21-1 53 0,0 0-53 0,-22 11 54 15,5 8-54-15,17-19 51 0,0 0-51 0,-18 26 52 0,0 5-52 16,18-31 39-16,0 0-39 0,-14 31 39 0,6 0-39 16,8-31 33-16,0 0-33 0,-6 28 33 0,4-6-33 15,2-22 24-15,0 0-24 0,2 21 25 0,7 2-25 16,-9-23 21-16,0 0-21 0,18 31 21 0,8 16-21 16,-26-47 14-16,0 0-14 0,25 45 15 0,-9-9-15 15,-16-36 11-15,0 0-11 0,9 34 11 0,-8 5-11 0,-1-39 9 16,0 0-9-16,-5 36 10 0,-7-8-10 0,12-28 8 15,0 0-8-15,-20 19 9 0,-6-9-9 0,26-10 7 16,0 0-7-16,-28 3 7 0,-1-6-7 16,29 3 3-16,0 0-3 0,-21-9 4 0,11-6-4 0,10 15 1 0,0 0-1 15,1-24 2-15,13-11-2 0,1 0-1425 0</inkml:trace>
  <inkml:trace contextRef="#ctx0" brushRef="#br0" timeOffset="-164662.49">28190 17383 1166 0,'0'0'0'0,"8"6"0"16,7 4 0-16,-15-10 2 0,0 0-2 0,15 10 2 16,-7-3-2-16,-8-7 9 0,0 0-9 0,9 4 9 15,4-2-9-15,-13-2 16 0,0 0-16 0,17-4 17 16,6-5-17-16,-23 9 27 0,0 0-27 0,23-12 28 16,-4-3-28-16,-19 15 45 0,0 0-45 0,15-18 46 15,-8 1-46-15,-7 17 46 0,0 0-46 0,0-15 46 16,-6-3-46-16,6 18 42 0,0 0-42 0,-10-14 42 15,-4 7-42-15,14 7 38 0,0 0-38 0,-18 2 38 0,0 10-38 16,18-12 32-16,0 0-32 0,-16 23 32 0,1 6-32 16,15-29 24-16,0 0-24 0,-9 33 24 0,7 3-24 15,2-36 18-15,0 0-18 0,5 33 19 0,6-5-19 16,-11-28 13-16,0 0-13 0,17 26 13 0,10 0-13 16,-27-26 5-16,0 0-5 0,30 24 6 0,-4-8-6 15,-26-16 0-15,0 0 0 0,27 7 0 0,5-9 0 16,-2 0-1294-16</inkml:trace>
  <inkml:trace contextRef="#ctx0" brushRef="#br0" timeOffset="-164362.34">28529 17314 1255 0,'0'0'0'0,"0"0"0"0,4 12 0 0,-4-12 9 0,0 0-9 16,3 12 10-16,1-1-10 0,-4-11 40 0,0 0-40 16,3 14 41-16,1 8-41 0,-4-22 70 0,0 0-70 15,2 30 71-15,-2 8-71 0,0-38 58 0,0 0-58 0,0 33 59 16,1-9-59-16,-1-24 50 0,0 0-50 15,2 19 50-15,0-7-50 0,-2-12 46 0,0 0-46 0,3 7 46 16,-3-7-46-16,0 0 34 0,0 0-34 0,7-4 34 16,2-9-34-16,-9 13 24 0,0 0-24 15,14-23 25-15,2-12-25 0,-16 35 19 0,0 0-19 0,21-31 19 16,8 2-19-16,-29 29 15 0,0 0-15 0,30-21 15 16,-7 11-15-16,-23 10 12 0,0 0-12 0,21 0 13 15,7 10-13-15,-28-10 11 0,0 0-11 0,26 16 11 16,-6 4-11-16,-20-20 9 0,0 0-9 0,14 26 9 15,-2 6-9-15,-12-32 3 0,0 0-3 0,7 36 4 16,-7 5-4-16,0-41 0 0,0 0 0 0,-3 35 1 0,-3-18-1 16,1 1-1488-16</inkml:trace>
  <inkml:trace contextRef="#ctx0" brushRef="#br0" timeOffset="-164028.35">28986 17114 1513 0,'0'0'0'0,"0"0"0"0,-9 5 0 0,9-5-1 15,0 0 1-15,-10 7-1 0,-6 1 1 0,16-8-3 16,0 0 3-16,-16 16-3 0,3 6 3 0,13-22 22 0,0 0-22 16,-8 25 23-16,-1-1-23 0,9-24 48 0,0 0-48 15,-5 22 48-15,5-6-48 0,0-16 60 0,0 0-60 16,3 14 61-16,2 1-61 0,-5-15 57 0,0 0-57 0,11 25 57 15,8 7-57-15,-19-32 39 0,0 0-39 16,22 40 39-16,-3 3-39 0,-19-43 29 0,0 0-29 0,14 42 30 16,-9-4-30-16,-5-38 21 0,0 0-21 0,-1 31 22 15,-8-3-22-15,9-28 17 0,0 0-17 0,-14 22 17 16,1-6-17-16,13-16 10 0,0 0-10 0,-12 9 11 16,1-9-11-16,11 0 5 0,0 0-5 0,-5-9 5 15,5-8-5-15,0 17 3 0,0 0-3 0,9-26 3 16,12-11-3-16,-2 1-1539 0</inkml:trace>
  <inkml:trace contextRef="#ctx0" brushRef="#br0" timeOffset="-163855.9">29303 17383 1222 0,'0'0'0'0,"0"14"0"0,-1 21 0 16,1-35 0-16,0 0 0 0,-6 35 0 0,1-6 0 0,5-29-1 15,0 0 1-15,-3 26 0 0,-1-5 0 0,4-21 8 16,0 0-8-16,-3 15 8 0,-1-6-8 0,4-9 12 16,0 0-12-16,0 0 13 0,0 0-13 0,0 0-887 15</inkml:trace>
  <inkml:trace contextRef="#ctx0" brushRef="#br0" timeOffset="-163725.28">29296 17141 1379 0,'0'0'0'15,"0"0"0"-15,0 7 0 0,0-7 21 0,0 0-21 0,0 0 22 16,-5 9-22-16,5-9 39 0,0 0-39 0,0 0 39 16,0 0-39-16,0 0 4 0,0 0-4 0,7-4 5 15,4 1-5-15,-1-1-1072 0</inkml:trace>
  <inkml:trace contextRef="#ctx0" brushRef="#br0" timeOffset="-163512.47">29556 16947 1311 0,'0'0'0'0,"0"0"0"0,3 19 0 16,-3-19 0-16,0 0 0 0,2 37 0 0,-2 37 0 16,0-74 40-16,0 0-40 0,0 80 40 0,0-18-40 15,0-62 70-15,0 0-70 0,-2 57 71 0,-7-7-71 16,9-50 52-16,0 0-52 0,-8 49 53 0,2-1-53 15,6-48 36-15,0 0-36 0,-7 44 37 0,2-6-37 16,0 0-1223-16</inkml:trace>
  <inkml:trace contextRef="#ctx0" brushRef="#br0" timeOffset="-163275.31">29452 17321 1334 0,'0'0'0'0,"0"0"0"0,7 0 0 0,-7 0 17 0,0 0-17 16,9-3 18-16,6-6-18 0,-15 9 33 0,0 0-33 15,20-12 34-15,10-2-34 0,-30 14 42 0,0 0-42 0,32-10 43 16,-2 5-43-16,-30 5 51 0,0 0-51 0,28-2 52 16,-2 0-52-16,-26 2 42 0,0 0-42 0,20 0 43 15,-10 0-43-15,-10 0 46 0,0 0-46 0,11 14 46 16,12 22-46-16,-23-36 34 0,0 0-34 0,21 45 35 16,-14 0-35-16,-7-45 25 0,0 0-25 0,2 44 25 15,-4-8-25-15,2-36 8 0,0 0-8 0,0 29 9 16,3-10-9-16,1 0-1393 0</inkml:trace>
  <inkml:trace contextRef="#ctx0" brushRef="#br0" timeOffset="-163137.93">29810 17086 1334 0,'0'0'0'0,"0"0"0"0,0-23 0 15,0 23 10-15,0 0-10 0,0-20 10 0,0 2-10 16,0 18 1-16,0 0-1 0,1-8 2 0,-1 8-2 15,0 0-6-15,0 0 6 0,18-2-5 0,5 0 5 16,0 0-950-16</inkml:trace>
  <inkml:trace contextRef="#ctx0" brushRef="#br0" timeOffset="-162844.33">30041 17264 1166 0,'0'0'0'16,"2"9"0"-16,1 17 0 0,-3-26 17 0,0 0-17 16,5 33 17-16,1-1-17 0,-6-32 40 0,0 0-40 0,3 30 41 15,-1-8-41-15,-2-22 65 0,0 0-65 0,3 18 65 16,1-6-65-16,-4-12 60 0,0 0-60 0,9 7 60 16,7-7-60-16,-16 0 53 0,0 0-53 0,19-9 54 15,2-10-54-15,-21 19 48 0,0 0-48 0,18-24 49 16,-7-4-49-16,-11 28 41 0,0 0-41 0,8-29 42 15,-1-1-42-15,-7 30 31 0,0 0-31 0,9-31 32 16,5-4-32-16,-14 35 20 0,0 0-20 0,16-31 21 16,0 4-21-16,-16 27 12 0,0 0-12 0,16-21 13 15,0 12-13-15,0 1-1401 0</inkml:trace>
  <inkml:trace contextRef="#ctx0" brushRef="#br0" timeOffset="-162702.97">30323 17271 1446 0,'0'0'0'0,"-2"10"0"0,-1 15 0 16,3-25 14-16,0 0-14 0,-6 27 14 0,-1 1-14 16,7-28 34-16,0 0-34 0,-7 24 34 0,2-3-34 0,5-21 47 15,0 0-47-15,-3 16 48 0,1-6-48 0,2-10 26 16,0 0-26-16,0 0 27 0,7 5-27 0,2 0-1208 16</inkml:trace>
  <inkml:trace contextRef="#ctx0" brushRef="#br0" timeOffset="-162577.28">30337 17093 1278 0,'0'0'0'16,"0"0"0"-16,0-7 0 0,0 7 32 0,0 0-32 16,0-11 32-16,0-6-32 0,0 17 49 0,0 0-49 0,2-19 50 15,3 0-50-15,-5 19 2 0,0 0-2 0,9-14 3 16,5 6-3-16,0-1-1025 0</inkml:trace>
  <inkml:trace contextRef="#ctx0" brushRef="#br0" timeOffset="-162378.62">30619 16816 1278 0,'0'0'0'0,"0"8"0"15,0 12 0-15,0-20 22 0,0 0-22 0,-3 31 22 0,-6 10-22 16,9-41 52-16,0 0-52 0,-5 54 53 0,3 17-53 16,2-71 71-16,0 0-71 0,-5 74 71 0,-6-1-71 15,11-73 53-15,0 0-53 0,-11 62 54 0,3-8-54 16,8-54 40-16,0 0-40 0,-7 43 40 0,1-8-40 15,6-35 11-15,0 0-11 0,-7 24 11 0,-2-8-11 16,1-1-1274-16</inkml:trace>
  <inkml:trace contextRef="#ctx0" brushRef="#br0" timeOffset="-161994.97">30528 17299 1177 0,'0'0'0'0,"0"0"0"0,10-6 0 0,-10 6 1 16,0 0-1-16,9-5 2 0,0-2-2 0,-9 7 0 15,0 0 0-15,7-7 1 0,5 2-1 0,-12 5 20 0,0 0-20 16,18-7 21-16,7-3-21 0,-25 10 53 0,0 0-53 15,26-14 54-15,-1-5-54 0,-25 19 72 0,0 0-72 16,24-17 72-16,3-1-72 0,-27 18 82 0,0 0-82 16,23-13 82-16,-6 4-82 0,-17 9 65 0,0 0-65 15,13-4 65-15,-6 4-65 0,-7 0 60 0,0 0-60 0,0 0 61 16,10 14-61-16,-10-14 47 0,0 0-47 0,9 12 47 16,0 6-47-16,-9-18 43 0,0 0-43 0,9 15 44 15,-2-4-44-15,-7-11 29 0,0 0-29 0,9 10 30 16,3-1-30-16,-12-9 22 0,0 0-22 0,20 8 22 15,8-1-22-15,-28-7 17 0,0 0-17 0,32 2 17 16,1-5-17-16,-33 3 12 0,0 0-12 0,34-7 12 16,-3-4-12-16,-31 11 10 0,0 0-10 0,27-14 11 15,-8-1-11-15,-19 15 11 0,0 0-11 0,14-16 11 16,-8 6-11-16,-6 10 18 0,0 0-18 0,0 0 18 16,7 5-18-16,-7-5 25 0,0 0-25 0,0 17 26 0,-6 15-26 15,6-32 26-15,0 0-26 0,-7 39 27 16,-2 6-27-16,9-45 26 0,0 0-26 0,-7 52 27 0,2 11-27 15,5-63 23-15,0 0-23 0,-5 58 23 0,0-4-23 16,5-54 16-16,0 0-16 0,-9 52 17 0,-5-4-17 16,-1 1-1849-16</inkml:trace>
  <inkml:trace contextRef="#ctx0" brushRef="#br0" timeOffset="-161713.29">31309 17223 1211 0,'0'0'0'16,"9"0"0"-16,12 0 0 0,-21 0 26 0,0 0-26 0,23 0 26 16,-2 0-26-16,-21 0 25 0,0 0-25 0,18 0 25 15,-1 0-25-15,-17 0 0 0,0 0 0 0,16 0 0 16,-5 0 0-16,-1 0-925 0</inkml:trace>
  <inkml:trace contextRef="#ctx0" brushRef="#br0" timeOffset="-161541.8">31316 17377 1323 0,'0'0'0'0,"0"0"0"0,16 3 0 16,-16-3 6-16,0 0-6 0,16 0 6 0,5-5-6 16,-21 5 8-16,0 0-8 0,25-7 8 0,5 0-8 0,-30 7-2 15,0 0 2-15,26-2-1 0,-6 2 1 0,-1 0-951 0</inkml:trace>
  <inkml:trace contextRef="#ctx0" brushRef="#br0" timeOffset="-161123.66">31921 17321 1367 0,'0'0'0'0,"0"0"0"0,11 4 0 16,-11-4 11-16,0 0-11 0,7 1 12 0,2-1-12 0,-9 0 57 16,0 0-57-16,12-1 58 0,7-3-58 0,-19 4 98 15,0 0-98-15,30-3 99 0,11-1-99 0,-41 4 59 16,0 0-59-16,39-3 59 0,-13 1-59 0,-26 2 44 15,0 0-44-15,21-2 44 0,-3 2-44 0,-18 0 36 16,0 0-36-16,16 0 37 0,-6 0-37 0,1 0-1426 0</inkml:trace>
  <inkml:trace contextRef="#ctx0" brushRef="#br0" timeOffset="-160644.09">32533 16961 1676 0,'-7'9'0'16,"7"-9"55"-16,0 0-55 0,-16 34 56 0,-1 13-56 15,17-47 24-15,0 0-24 0,-20 45 25 0,1-5-25 0,19-40 32 16,0 0-32-16,-21 35 32 0,-2-4-32 0,23-31 33 16,0 0-33-16,-21 26 33 0,3-6-33 0,18-20 34 15,0 0-34-15,-14 18 34 0,3-6-34 0,11-12 29 16,0 0-29-16,-3 7 29 0,3-7-29 0,0 0 25 15,0 0-25-15,8 2 25 0,3-4-25 0,-11 2 19 0,0 0-19 16,16-4 19-16,3 1-19 0,-19 3 15 0,0 0-15 16,25-2 16-16,7-3-16 0,-32 5 13 0,0 0-13 15,35-5 13-15,0 1-13 0,-35 4 11 0,0 0-11 16,39-1 12-16,3-1-12 0,-42 2 9 0,0 0-9 0,43-2 9 16,-10-1-9-16,-33 3 4 0,0 0-4 0,29-6 5 15,-7 3-5-15,-22 3 0 0,0 0 0 0,18-3 1 16,-2-1-1-16,-16 4-1 0,0 0 1 0,12 0-1 15,-5 4 1-15,0-1-1655 0</inkml:trace>
  <inkml:trace contextRef="#ctx0" brushRef="#br0" timeOffset="-160376.4">32521 16947 1411 0,'0'0'0'15,"0"0"46"-15,0 0-46 0,0 0 46 0,-5-10-46 16,5 10 24-16,0 0-24 0,0 0 25 0,0 0-25 16,0 0 42-16,0 0-42 0,-4 16 43 0,8 16-43 15,-4-32 55-15,0 0-55 0,7 49 55 0,1 11-55 0,-8-60 54 16,0 0-54-16,9 66 54 0,-3 0-54 0,-6-66 47 15,0 0-47-15,1 64 47 0,-1-5-47 0,0-59 24 16,0 0-24-16,0 57 24 0,4-2-24 0,-1 2-1438 0</inkml:trace>
  <inkml:trace contextRef="#ctx0" brushRef="#br0" timeOffset="-160121.41">32921 16899 1558 0,'0'0'0'0,"0"0"89"0,0 0-89 0,-5 33 90 15,0 15-90-15,5-48 54 0,0 0-54 0,-4 57 55 16,1 9-55-16,3-66 29 0,0 0-29 0,-2 64 30 0,0-14-30 15,2-50 21-15,0 0-21 0,0 45 22 0,4-5-22 16,-4-40 16-16,0 0-16 0,1 38 17 0,-4 2-17 16,-1 0-1426-16</inkml:trace>
  <inkml:trace contextRef="#ctx0" brushRef="#br0" timeOffset="-159274.66">31681 18081 1333 0,'0'0'0'0,"0"0"76"0,0 0-76 0,-30-7 76 0,7 5-76 16,23 2 38-16,0 0-38 0,-14 9 38 0,0 12-38 16,14-21 37-16,0 0-37 0,-14 27 37 0,-2 4-37 15,16-31 28-15,0 0-28 0,-14 33 29 0,7-3-29 16,7-30 24-16,0 0-24 0,-4 26 24 0,4-5-24 16,0-21 19-16,0 0-19 0,4 15 20 0,1-6-20 0,-5-9 16 15,0 0-16-15,13 0 16 0,9-9-16 0,-22 9 11 16,0 0-11-16,27-19 12 0,1-10-12 0,-28 29 10 15,0 0-10-15,28-37 10 0,-6 1-10 0,-22 36 12 0,0 0-12 16,15-42 13-16,-4-6-13 0,-11 48 19 0,0 0-19 16,7-54 20-16,-3-6-20 0,-4 60 27 15,0 0-27-15,1-59 27 0,-2 5-27 0,1 54 30 0,0 0-30 16,-4-45 30-16,-1 12-30 0,5 33 31 0,0 0-31 16,-7-20 32-16,-2 11-32 0,9 9 26 0,0 0-26 15,-11-2 27-15,1 7-27 0,10-5 28 0,0 0-28 16,-9 13 28-16,2 6-28 0,7-19 32 0,0 0-32 15,-5 29 32-15,-1 18-32 0,6-47 27 0,0 0-27 16,-1 53 27-16,2 1-27 0,-1-54 19 0,0 0-19 16,6 50 19-16,1-12-19 0,-7-38 13 0,0 0-13 0,8 31 14 15,3-8-14-15,-11-23 5 0,0 0-5 0,9 15 6 16,-2-4-6-16,-7-11 1 0,0 0-1 0,23 7 2 16,26-2-2-16,-49-5 0 0,0 0 0 0,53 0 0 15,-11-9 0-15,-42 9-1 0,0 0 1 0,32-15-1 16,-9-8 1-16,-23 23-2 0,0 0 2 0,18-29-1 0,-2-7 1 15,-16 36-1-15,0 0 1 0,12-40-1 0,-5 2 1 16,-7 38-1-16,0 0 1 0,5-33 0 0,1 15 0 16,-6 18 0-16,0 0 0 0,0 0 0 0,3 9 0 15,-3-9 1-15,0 0-1 0,-2 23 2 0,-5 9-2 16,7-32 3-16,0 0-3 0,-8 39 4 0,-3 0-4 16,11-39 5-16,0 0-5 0,-9 37 6 0,4-10-6 15,5-27 4-15,0 0-4 0,-4 25 5 0,-1-1-5 16,5-24 0-16,0 0 0 0,-9 26 0 0,-3 1 0 0,0 3-1758 15</inkml:trace>
  <inkml:trace contextRef="#ctx0" brushRef="#br0" timeOffset="-158845.22">31985 17804 1784 0,'0'0'0'0,"0"0"60"0,0 0-60 16,30-17 61-16,-6 6-61 0,-24 11 32 0,0 0-32 0,23-5 33 15,-5 3-33-15,-18 2 24 0,0 0-24 0,12 0 24 16,-5 2-24-16,-7-2 24 0,0 0-24 0,0 0 24 16,11 9-24-16,-11-9 19 0,0 0-19 0,5 15 20 15,-3 18-20-15,-2-33 17 0,0 0-17 0,-5 38 17 16,-10 0-17-16,15-38 6 0,0 0-6 0,-15 33 7 15,-1-12-7-15,16-21-2 0,0 0 2 0,-13 16-2 0,5-6 2 16,8-10-19-16,0 0 19 0,-4 7-18 16,4-7 18-16,0 0-40 0,0 0 40 0,4 7-39 0,-4-7 39 15,0 0-42-15,0 0 42 0,8 14-42 0,1-2 42 16,-9-12-30-16,0 0 30 0,18 19-30 0,7 10 30 16,-25-29-18-16,0 0 18 0,24 33-18 0,-8-2 18 15,-16-31-5-15,0 0 5 0,7 31-5 0,-10 6 5 16,3-37-1-16,0 0 1 0,-14 34 0 0,-16-6 0 0,30-28 0 15,0 0 0-15,-37 23 0 0,-1-6 0 0,38-17 9 16,0 0-9-16,-35 10 9 0,0-8-9 0,35-2 18 0,0 0-18 16,-30-7 18-16,7-5-18 0,23 12 23 15,0 0-23-15,-9-19 23 0,13-5-23 0,-1-1-1396 0</inkml:trace>
  <inkml:trace contextRef="#ctx0" brushRef="#br0" timeOffset="-158325.68">32373 18020 1524 0,'0'0'0'0,"0"0"23"0,0 0-23 0,1 37 24 15,-4 1-24-15,3-38 14 0,0 0-14 0,-7 34 15 0,0-6-15 16,7-28 21-16,0 0-21 0,-7 23 21 0,-2-10-21 16,9-13 31-16,0 0-31 0,-7 12 31 15,7-12-31-15,0 0 37 0,0 0-37 0,0 0 38 0,0-8-38 16,0 8 38-16,0 0-38 0,7-14 38 0,3-7-38 16,-10 21 33-16,0 0-33 0,13-22 33 0,3-1-33 15,-16 23 26-15,0 0-26 0,16-17 27 0,-2 5-27 0,-14 12 23 16,0 0-23-16,12-7 23 0,-5 5-23 0,-7 2 20 15,0 0-20-15,0 0 20 0,11 5-20 0,-11-5 14 16,0 0-14-16,7 7 15 0,-2 4-15 0,-5-11 11 16,0 0-11-16,4 12 11 0,-1 2-11 0,-3-14 6 15,0 0-6-15,4 12 7 0,-3-2-7 0,-1-10 5 0,0 0-5 16,2 7 5-16,-2-7-5 0,0 0 2 0,0 0-2 16,14 0 2-16,0-9-2 0,-14 9 0 0,0 0 0 15,20-10 1-15,3 0-1 0,-23 10 0 0,0 0 0 16,23-9 0-16,-2 0 0 0,-21 9-2 0,0 0 2 0,16-5-1 15,-4 3 1-15,-12 2 0 0,0 0 0 0,9 4 0 16,-2 3 0-16,-7-7 0 0,0 0 0 0,5 10 1 16,0 6-1-16,-5-16 1 0,0 0-1 0,4 20 2 15,-8 3-2-15,4-23 2 0,0 0-2 0,-3 16 2 16,5-4-2-16,-1 0-1548 0</inkml:trace>
  <inkml:trace contextRef="#ctx0" brushRef="#br0" timeOffset="-149860.42">23989 18572 842 0,'0'0'0'0,"0"0"100"16,0 0-100-16,21 0 100 0,-2 0-100 0,-19 0 88 15,0 0-88-15,23 0 89 0,7-1-89 0,-30 1 75 16,0 0-75-16,36-6 76 0,1 0-76 15,-37 6 67-15,0 0-67 0,37-7 68 0,-6-2-68 0,-31 9 47 16,0 0-47-16,27-10 47 0,-6 1-47 0,-21 9 40 0,0 0-40 16,12-5 41-16,-4 1-41 0,-8 4 36 0,0 0-36 15,0 0 36-15,0 0-36 0,0 0 28 0,0 0-28 0,1 14 29 16,-6 0-29-16,5-14 24 0,0 0-24 0,-11 22 24 16,-3 10-24-16,14-32 20 0,0 0-20 0,-19 36 21 15,3 0-21-15,16-36 17 0,0 0-17 0,-14 35 17 16,0 1-17-16,14-36 14 0,0 0-14 0,-16 38 14 15,2-1-4-15,3-4 1 16,-3-4-9-16,5-5 0 16,0 0-1431-16</inkml:trace>
  <inkml:trace contextRef="#ctx0" brushRef="#br0" timeOffset="-149561.34">24183 18270 1141 0,'-11'-4'0'0,"11"4"51"0,0 0-51 16,-42-12 52-16,3 3-52 0,39 9 14 15,0 0-14-15,-33 0 15 0,4 11-15 0,29-11 42 16,0 0-42-16,-22 20 43 0,2 15-43 0,20-35 49 0,0 0-49 16,-16 42 49-16,6 4-49 0,10-46 51 0,0 0-51 0,-9 54 51 15,2 13-51-15,7-67 45 0,0 0-45 0,-4 75 46 16,3 1-46-16,1-76 36 0,0 0-36 0,3 78 37 16,13 3-12-16,70 137-25 15</inkml:trace>
  <inkml:trace contextRef="#ctx0" brushRef="#br0" timeOffset="-149341.96">24470 19048 2075 0,'66'-200'0'0,"-33"70"0"16,-28 31 0-16,-13 14 0 15,-13 9 0-15,10 40 0 0,6 17 0 0,-15-21 1 0,-6-7-1 16,13 23 3-16,6 12-3 0,-14-16 4 0,-5-1-4 15,10 15 8-15,9 7-8 0,-14-3 8 0,-8 1-8 16,15 4 11-16,7 3-11 0,-17 4 11 16,-8 8-11-16,16-5 11 0,7-3-11 0,-14 15 12 0,-5 13-12 15,14-16 6-15,7-7-6 0,-11 17 7 0,4 7-7 16,0 0-1558-16</inkml:trace>
  <inkml:trace contextRef="#ctx0" brushRef="#br0" timeOffset="-148560.79">24996 18365 848 0,'-2'7'0'15,"2"-7"40"-15,0 0-40 0,-1 26 41 0,-1 17-41 16,2-21 34-16,0-10-34 0,-2 27 35 0,2 11-35 16,0-24 41-16,0-14-41 0,0 24 42 0,-2 11-6 15,-1 3 0-15,-1-8 1 16,1-11 1-16,1-7-5 16,2-8 1-16,0-10-5 15,0-6 1-15,2-19-3 16,1-8 1-16,2-10-3 15,1-6 1-15,-1-4 7 0,-1-3 0 16,-3-3 3-16,1 1 1 16,0 5-37-16,0 23 41 0,-2 12-41 15,1-7 41-15,3 1-41 0,-2 10 41 0,-2 8-41 16,3-7 42-16,-3 7-42 0,0 0 35 0,0 0-35 0,11 5 35 16,5 17-35-16,-7-11 25 0,-9-11-25 0,12 26 26 15,2 5-26-15,-7-16 19 0,-3-6-19 0,4 12 20 16,5 8-20-16,-6-15 12 0,-4-7-12 0,6 12 12 15,2 0-12-15,-6-10 7 0,-5-9-7 0,9 10 7 16,3-1-7-16,-5-4 2 0,-7-5-2 0,14 3 3 16,9-6-3-16,-12 1 1 0,-11 2-1 15,19-8 2-15,4-11-2 0,-14 10 1 0,-9 9-1 0,16-23 2 16,2-8-2-16,-10 16 2 0,-2 8-2 0,4-19 2 16,1-9-2-16,-6 18 4 0,-1 8-4 0,4-15 4 15,1-9-4-15,-3 16 6 0,-5 8-6 0,6-10 6 0,2 0-6 16,-5 9 10-16,-4 10-10 0,5-9 10 0,-5 9-10 15,0 0 13-15,0 0-13 0,0 0 14 16,9 24-14-16,-4-12 15 0,-5-12-15 0,7 32 15 0,4 14-15 16,-9-25 14-16,-1-9-14 0,5 26 14 0,-3 14-14 15,-1-26 12-15,-2-14-12 0,2 28 13 0,-1 15-5 16,1 8 0-16,2 6-4 16,1-3 0-16,21 103-4 15</inkml:trace>
  <inkml:trace contextRef="#ctx0" brushRef="#br0" timeOffset="-147894.92">25961 18645 1161 0,'0'0'87'0,"-27"-10"1"16,-4-2-31-16,-3 3 1 16,4 5 7-16,4 6 1 15,6 5-10-15,3 7 1 16,3 7-8-16,3 5 1 0,2 0-14 15,6 0 1-15,-3-2-14 16,6-3 1-16,2-6-8 16,2-4 0-16,-4-5-5 15,7 0 0-15,7-5-6 16,7-4 1-16,-2-7-2 16,1-6 0-16,-4-3-2 15,0-2 0-15,-8 0 1 16,1 2 0-16,-2 4 3 15,0 4 0-15,0 3 2 16,-7 8 1-16,9 0 0 0,4 7 0 16,4 8 2-16,4 6 0 15,-5-4-1-15,-2-3 1 16,-1-3-3-16,3-3 1 16,5-4 0-16,2-4 1 15,1-7 2-15,-2-7 1 16,-1-5 1-16,-2-5 0 15,0-1-1-15,1 3 0 16,-2-1-1-16,-3 4 0 16,0 4-1-16,-5 4 0 15,-1 6 0-15,1 9 1 16,12 13-3-16,4 9 1 16,-1-2-4-16,0 0 0 15,-1-1-4-15,1 1 0 16,-4-3-2-16,2-6 0 15,0 1-1670-15</inkml:trace>
  <inkml:trace contextRef="#ctx0" brushRef="#br0" timeOffset="-147461.65">26771 18600 1132 0,'0'0'61'0,"-15"-7"1"16,0 0-22-16,-1 2 1 15,0 3 5-15,3 4 0 16,3 1 7-16,3 4 1 15,0 2-2-15,0 3 0 16,1 0-11-16,3 2 1 16,1 0-13-16,2-2 0 15,2-2-14-15,0-3 0 16,-2-7-8-16,8 4 1 16,7-4-5-16,4-5 0 15,2-7-1-15,-3-2 0 16,-2-2 0-16,-4 4 0 0,-3 3 3 15,-9 9 1 1,7 2 7-16,-2 12 0 16,2 17 6-16,-1 11 1 0,-5 11 5 15,-20 236-25-15</inkml:trace>
  <inkml:trace contextRef="#ctx0" brushRef="#br0" timeOffset="-147134.92">27164 18614 1496 0,'0'0'136'0,"-7"12"1"16,0 4-44-16,0 1 0 15,1 0-51-15,1-3 0 16,2 0-20-16,-1-2 1 15,2-3-12-15,2-2 0 16,0-1-1531-16</inkml:trace>
  <inkml:trace contextRef="#ctx0" brushRef="#br0" timeOffset="-146984.85">27164 18488 1659 0,'0'0'67'15,"-9"3"1"-15,-2 2-67 16,3-1 0-16,8-4-25 16,0 0 0-16,0 0-1227 0</inkml:trace>
  <inkml:trace contextRef="#ctx0" brushRef="#br0" timeOffset="-146574.1">27451 18676 1737 0,'0'0'22'0,"2"9"1"15,-2 5-20-15,0-2 0 16,-2-2 23-16,1 1 0 15,-1-3 17-15,2 1 1 16,0-9 10-16,0 0 1 0,0 0-2 16,0 0 1-16,7-9-10 15,0-5 0-15,2-3-3 16,0-4 0-16,3 2-4 16,0 0 0-16,1 4-8 15,-1 3 0-15,-1 3-7 16,-1 4 1-16,-3 3-10 15,-7 2 1-15,7 7-6 16,0 7 0-16,-1 7-3 16,-1 4 0-16,-5 0-4 15,0-1 0-15,0-2-1 16,3-3 0-16,1 0-1849 0</inkml:trace>
  <inkml:trace contextRef="#ctx0" brushRef="#br0" timeOffset="-145828.91">28115 18655 1078 0,'0'0'37'15,"12"-3"1"-15,9-2-12 16,6 1 0-16,1 1-16 16,2-1 0-16,-4 1 3 15,-5-1 1-15,-5 3-8 0,-5 1 0 16,-1 0-894-16</inkml:trace>
  <inkml:trace contextRef="#ctx0" brushRef="#br0" timeOffset="-145634.54">28129 18822 1454 0,'0'0'26'0,"14"1"1"16,12 1-19-16,4-2 0 15,0-5-14-15,0 0 0 16,0-1-1068-16</inkml:trace>
  <inkml:trace contextRef="#ctx0" brushRef="#br0" timeOffset="-144877.91">29078 18406 1096 0,'0'0'74'15,"-16"0"0"-15,-5 2-14 16,0 7 0-16,-1 6 3 0,1 8 0 16,5 10 4-1,0 6 1-15,2 6-10 0,4 2 1 16,4-2-12-16,5-5 1 15,2-4-14-15,6-6 1 16,6-4-8-16,6-6 0 16,6-2-7-16,7-8 0 15,6-10 0-15,0-10 1 16,-8-6-4-16,-13-5 0 16,-12-1 1-16,-13 3 0 15,-14 1 2-15,-8 6 0 16,-3 7-1-16,-1 5 0 15,6 5-12-15,11 2 1 16,-3 0-1601-16</inkml:trace>
  <inkml:trace contextRef="#ctx0" brushRef="#br0" timeOffset="-144058.28">29741 18655 1397 0,'0'0'131'0,"-9"-13"0"15,-5-1-62-15,-4 5 0 16,-5 6-44-16,-3 4 0 16,-6 8 6-16,-3 5 1 15,1 5-2-15,4 3 0 16,8 4-2-16,4-1 0 15,7-5-6-15,6-4 1 16,3-2-5-16,8-4 0 16,9-1-4-16,10-4 1 15,9-3-5-15,4-6 1 16,1-8-3-16,-2-7 0 0,-3-9 1 16,-4-4 0-16,-7-5 3 15,-7-4 0-15,-9-4 1 16,-2-2 1-16,-3-2-14 15,-2 25 14-15,0 12-14 0,0-14 15 0,0-8-15 16,0 16 19-16,0 10-19 0,0-15 20 0,-2 1-20 16,2 10 19-16,0 12-19 0,-4-13 19 0,-1 5-19 15,5 8 20-15,0 0-20 0,-9 0 21 0,0 8-21 0,9-8 19 16,0 0-19-16,-7 19 20 0,0 11-20 0,4-16 16 0,1-7-16 16,0 20 17-16,1 11-17 0,-1-19 14 15,2-8-14-15,0 22 14 0,5 12-14 0,-3-23 7 16,0-11-7-16,5 21 8 0,5 8-8 0,-7-19 3 0,-1-11-3 15,3 13 4-15,7 3-3 16,0-2 0-16,-2-5-1 0,4-7 1 16,11-5-1-16,6-9 0 15,-1-8-1-15,-4-11 1 16,-3-6-1-16,-2-5 0 16,-5 1-1-16,-4 0 0 15,-6 2-1-15,0 1 0 16,-5 6-3-16,-1 8 1 15,0 7 0-15,-2 7 0 16,-2 7-1-16,-3 5 1 16,-1 5 1-16,4 6 0 15,1 4 1-15,1 4 0 16,0 1-1-16,1-3 1 16,1-3-3-16,2-5 0 0,-1-1-1761 15</inkml:trace>
  <inkml:trace contextRef="#ctx0" brushRef="#br0" timeOffset="-143640.31">30134 18399 1736 0,'0'0'46'16,"11"-3"0"-16,3-1-43 0,0 1 1 15,0 1 21-15,-1 2 0 16,-5 0 13-16,-1 2 1 16,-7-2 4-16,11 12 0 15,-4 9-6-15,-3 5 0 16,-8 5-16-16,-5 0 1 16,-1-3-13-16,-1-4 1 15,2-3-9-15,4-6 1 16,1-3-2-16,3-3 0 15,1-9-2-15,3 7 0 16,1 0-2-16,3 5 0 16,9 12 0-16,3 7 0 15,-3 7 2-15,-9 4 1 16,-7 1 1-16,-11-1 0 16,-8-1 0-16,-11-6 0 0,-11-11 1 15,-4-15 0 1,-1-18-1-16,7-12 1 0,-2 2-1567 15</inkml:trace>
  <inkml:trace contextRef="#ctx0" brushRef="#br0" timeOffset="-142878.22">30113 18385 471 0,'0'0'63'16,"0"0"1"-16,0 0-13 15,0 0 0-15,0 0 70 16,-7 6 0-16,0-3-28 15,0 1 1-15,0-1-19 0,0-1 0 16,-2 0-7-16,0-2 0 16,2 1-12-16,7-1 1 15,-7 2-2-15,7-2 1 16,-9 2-8-16,2-1 1 16,2 3-5-16,-2 1 1 15,-2 2-3-15,0 3 0 16,0 1-7-16,4 3 0 15,2 5-2-15,-1 3 1 16,2 2-7-16,2 2 0 16,-1 0-4-16,-1 0 0 15,-2-2-5-15,1 2 1 16,-4 0-4-16,0-1 0 16,0-3-1-16,1-1 1 15,1-4-7-15,1-1 0 16,3-1-7-16,-1-1 0 0,2 0-4 15,0 0 1 1,0 0-1630-16</inkml:trace>
  <inkml:trace contextRef="#ctx0" brushRef="#br0" timeOffset="-142391.75">29923 18912 651 0,'0'0'18'15,"0"0"0"-15,0 0-3 16,0 0 1-16,5 6 9 16,0 1 1-16,4 12 24 15,2 4 1-15,-3-4-2 16,-1-3 0-16,2-3-11 15,5 0 0-15,1-1-761 16</inkml:trace>
  <inkml:trace contextRef="#ctx0" brushRef="#br0" timeOffset="-141685.72">27936 18709 1236 0,'0'0'56'0,"25"-12"0"16,5-2-31-16,2 5 0 15,3 1-13-15,2 1 1 16,4 0 27-16,-2 2 0 0,-8 1 15 16,-2 3 1-16,-6-3-4 15,-8 2 1-15,-6 2-17 16,-9 0 0-16,0 0-18 16,-7 9 1-16,0 0-1330 15</inkml:trace>
  <inkml:trace contextRef="#ctx0" brushRef="#br0" timeOffset="-141444.04">27903 18828 1375 0,'0'0'15'0,"14"-1"0"16,11-1-15-16,3 0 0 16,6 1 2-16,3 1 1 15,3-2 29-15,1 0 1 16,-3-1-7-16,0-1 1 16,0 1-1113-16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24:4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11755 4048 102 0,'0'0'0'32,"0"0"0"-32,0 0 0 0,0 0 0 0,0 0 0 0,0 0 1 0,0 0-1 0,0 0 1 0,0 0-1 0,0 0 2 15,0 0-2-15,0 0 3 0,0 0-3 0,0 0 4 16,8-16-4-16,-8 16 6 0,0 0-6 0,0 0 6 0,0 0-6 15,0 0 5-15,0 0-5 0,0 0 6 0,0-7-6 16,0 7 6-16,0 0-6 0,0 0 6 0,0 0-6 16,0 0 14-16,0 0-14 0,0-5 15 0,0 5-15 15,0 0 20-15,0 0-20 0,0-9 20 0,0 9-20 16,0 0 25-16,0 0-25 0,2-6 26 0,-2 6-26 16,0 0 24-16,0 0-24 0,4-6 24 15,-4 6-24-15,0 0 17 0,0 0-17 0,0 0 17 0,3-7-17 16,-3 7 9-16,0 0-9 0,0 0 10 0,0 0-10 15,0 0-217-15</inkml:trace>
  <inkml:trace contextRef="#ctx0" brushRef="#br0" timeOffset="2547.69">18212 3745 180 0,'0'0'0'0,"0"0"0"16,-5 0 0-16,5 0 1 0,0 0-1 0,0 0 1 16,-9 5-1-16,9-5 6 0,0 0-6 15,0 0 7-15,0 0-7 0,0 0 12 0,0 0-12 0,-9 0 13 16,9 0-13-16,0 0 21 0,0 0-21 0,-12 7 21 16,3-2-21-16,9-5 34 0,0 0-34 0,-9 7 34 15,2-2-34-15,7-5 41 0,0 0-41 0,0 0 42 16,-7 9-42-16,7-9 39 0,0 0-39 0,0 0 39 15,0 0-39-15,0 0 28 0,0 0-28 0,0 0 29 16,-9 3-29-16,9-3 26 0,0 0-26 0,0 0 26 16,0 0-26-16,0 0 14 0,0 0-14 0,0 0 14 0,-7 4-14 15,7-4 10-15,0 0-10 0,0 0 10 0,-16 5-10 16,-1 2-426-16</inkml:trace>
  <inkml:trace contextRef="#ctx0" brushRef="#br0" timeOffset="11164.7">5320 14334 124 0,'0'0'0'0,"0"0"0"0,0 0 0 16,0 0 21-16,0 0-21 0,0 0 22 0,0 0-22 15,0 0 77-15,0 0-77 0,0 0 77 0,0 0-77 16,0 0 83-16,0 0-83 0,-4 18 84 0,4-6-84 0,0-12 73 15,0 0-73-15,4 13 73 0,1 1-73 0,-5-14 53 16,0 0-53-16,5 12 53 0,4-1-53 0,-9-11 40 0,0 0-40 16,13 8 40-16,-5 1-40 0,-8-9 29 0,0 0-29 15,11 11 30-15,1-3-30 0,-12-8 27 0,0 0-27 0,15 7 27 16,2-2-27-16,-17-5 25 0,0 0-25 0,20 2 25 16,6-2-25-16,-26 0 27 0,0 0-27 0,26 0 27 15,6 0-27-15,-32 0 24 0,0 0-24 0,28 0 24 16,4-3-24-16,-32 3 21 15,0 0-21-15,35-6 22 0,1 3-22 0,-36 3 21 0,0 0-21 0,37-4 22 16,3-2-22-16,-40 6 20 0,0 0-20 0,41-9 20 16,-1-2-20-16,-40 11 18 0,0 0-18 0,45-12 19 15,-5-1-19-15,-40 13 16 0,0 0-16 0,42-16 16 16,-1 4-16-16,-41 12 11 0,0 0-11 0,44-11 12 16,6-1-12-16,-50 12 10 0,0 0-10 0,49-10 11 15,2 3-11-15,-51 7 14 0,0 0-14 0,49-5 15 16,-3 0-15-16,-46 5 15 0,0 0-15 0,48-6 16 15,-7 0-16-15,-41 6 16 0,0 0-16 0,40-9 16 0,2-1-16 16,-42 10 14-16,0 0-14 0,45-7 15 0,0 1-15 16,-45 6 11-16,0 0-11 0,50-5 11 0,-4 5-11 15,-46 0 13-15,0 0-13 0,44 0 14 0,-4-2-14 16,-40 2 16-16,0 0-16 0,41-1 16 0,-8 2-16 0,-33-1 14 16,0 0-14-16,36 2 14 0,-6 0-14 0,-30-2 17 15,0 0-17-15,28-2 17 0,-2-5-17 0,-26 7 17 16,0 0-17-16,29-5 17 0,-3 3-17 0,-26 2 18 15,0 0-18-15,26-1 19 0,3-6-19 0,-29 7 18 0,0 0-18 16,28-9 19-16,-2-1-19 0,-26 10 7 0,0 0-7 16,27-14 8-16,1-10-8 0,-28 24 1 0,0 0-1 15,21-30 1-15,-12-1-1 0,-4 0-1225 16</inkml:trace>
  <inkml:trace contextRef="#ctx0" brushRef="#br0" timeOffset="15548.49">16432 14673 203 0,'0'0'0'0,"0"0"0"0,55-3 0 0,-55 3 22 0,0 0-22 16,46-4 23-16,7 1-23 0,-53 3 33 0,0 0-33 15,55-2 34-15,4 1-34 0,-59 1 28 0,0 0-28 16,68-4 28-16,7-1-28 0,-75 5 35 0,0 0-35 15,74-5 35-15,-1 3-35 0,-73 2 27 0,0 0-27 16,67-2 28-16,-5-1-28 0,-62 3 21 0,0 0-21 16,65-5 22-16,5-2-22 0,-70 7 15 0,0 0-15 15,69-7 15-15,2 0-15 0,-71 7 11 0,0 0-11 0,70-7 11 16,-4 2-11-16,-66 5 13 0,0 0-13 0,63-5 13 16,1-1-13-16,-64 6 7 0,0 0-7 15,67-8 7-15,1-4-7 0,-68 12 31 0,0 0-31 0,62-11 31 16,-11 4-31-16,-51 7 40 0,0 0-40 0,50-5 41 15,-10-2-41-15,-40 7 43 0,0 0-43 0,32-7 43 16,-9 4-43-16,-23 3 40 0,0 0-40 0,18-5 40 16,-4-1-40-16,-14 6 31 0,0 0-31 0,8-5 31 15,-8 5-31-15,0 0 14 0,0 0-14 0,4-7 15 0,-4 7-15 16,0 0-714-16</inkml:trace>
  <inkml:trace contextRef="#ctx0" brushRef="#br0" timeOffset="166534.99">25418 18060 551 0,'0'0'0'0,"0"0"67"0,0 0-67 0,19-12 68 15,-5 0-68-15,-14 12 90 0,0 0-90 0,16-10 91 16,7 1-91-16,-23 9 87 0,0 0-87 0,23-9 88 15,-2 4-88-15,-21 5 73 0,0 0-73 0,23-3 74 16,2-1-74-16,-25 4 53 0,0 0-53 0,26-2 54 16,2 1-54-16,-28 1 40 0,0 0-40 0,30 0 41 15,2 1-41-15,-32-1 36 0,0 0-36 0,35 0 37 0,8-1-37 16,-43 1 30-16,0 0-30 0,49-6 31 16,15-2-31-16,-64 8 23 0,0 0-23 0,68-9 23 0,5-1-23 15,-73 10 20-15,0 0-20 0,69-14 20 0,-4-5-20 16,-65 19 13-16,0 0-13 0,69-17 13 0,6 6-13 15,-75 11 9-15,0 0-9 0,74-7 9 0,-1 4-9 16,-73 3 7-16,0 0-7 0,67-2 7 16,-5 2-7-16,-62 0 3 0,0 0-3 0,60-2 4 0,5-3-4 15,-65 5 2-15,0 0-2 0,69-5 3 0,5 3-3 16,-74 2 1-16,0 0-1 0,70 0 2 0,-3 4-2 16,-67-4 1-16,0 0-1 0,66 3 2 0,-5 2-2 0,-61-5 1 15,0 0-1-15,62 7 1 0,2 2-1 0,-64-9 2 0,0 0-2 16,59 10 3-16,-4 4-3 0,-55-14 3 0,0 0-3 15,50 12 4-15,-3-3-4 0,-47-9 4 0,0 0-4 16,50 5 5-16,4 2-5 0,-54-7 5 0,0 0-5 16,62 5 5-16,3-1-5 0,-65-4 6 0,0 0-6 15,69 1 6-15,-4 1-6 0,-65-2 4 0,0 0-4 0,62 4 4 16,-4-3-4-16,-58-1 4 0,0 0-4 0,60 0 5 16,0-1-5-16,-60 1 3 0,0 0-3 0,62-2 3 15,0 0-3-15,-62 2 3 0,0 0-3 0,67-2 3 16,1-3-3-16,-68 5 3 0,0 0-3 0,68-7 4 15,-7 0-4-15,-61 7 3 0,0 0-3 0,66-10 4 16,2-2-4-16,-68 12 2 0,0 0-2 0,71-12 2 16,-4 3-2-16,-67 9 2 0,0 0-2 0,65-7 3 15,-5 0-3-15,-60 7 2 0,0 0-2 0,58-7 2 16,-3 0-2-16,-55 7 2 0,0 0-2 0,55-7 2 16,5 1-2-16,-60 6 2 0,0 0-2 0,60-7 3 15,-2 1-3-15,-58 6 4 0,0 0-4 0,55-6 4 16,3-3-4-16,-58 9 5 0,0 0-5 0,61-11 5 0,1 1-5 15,-62 10 7-15,0 0-7 0,62-9 7 0,-6 4-7 16,-56 5 7-16,0 0-7 0,53-5 8 0,-9 0-8 16,-44 5 8-16,0 0-8 0,41-2 8 0,-2 2-8 15,-39 0 8-15,0 0-8 0,37-2 8 0,-5-1-8 0,-32 3 8 16,0 0-8-16,37-3 8 0,5 1-8 0,-42 2 8 16,0 0-8-16,46-4 8 0,0-1-8 0,-46 5 7 15,0 0-7-15,42-7 7 0,-8 2-7 0,-34 5 5 0,0 0-5 16,29-2 6-16,-2 1-6 0,-27 1 4 15,0 0-4-15,25 0 5 0,-1 0-5 0,-24 0 2 16,0 0-2-16,25 0 2 0,-4 0-2 16,-21 0 1-16,0 0-1 0,18 0 2 0,-4 0-2 0,-14 0 1 15,0 0-1-15,18 0 1 0,3-2-1 0,-21 2 1 0,0 0-1 16,21-4 1-16,-3 1-1 0,-18 3 1 0,0 0-1 16,19 0 2-16,4 0-2 0,-23 0 3 0,0 0-3 0,21 0 3 15,-2 0-3-15,-19 0 3 0,0 0-3 0,20 0 3 16,1-2-3-16,-21 2 3 0,0 0-3 0,19-3 3 15,-3 1-3-15,-16 2 1 0,0 0-1 0,14 0 1 16,1 0-1-16,-15 0 0 0,0 0 0 0,17 0 0 16,4-2 0-16,-21 2-5 0,0 0 5 0,23-3-5 15,-5 3 5-15,1 0-1404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c9a83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c9a83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228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7D6E6E-91F4-4284-A090-AAC3CD4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44B6-5620-4B2C-9F39-5BB888D828D1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084CCC-3EAF-41D2-8AA3-D0AD18AC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F624E0-32A4-4148-BDE5-5B071932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B2596A-BC6D-4D06-A1BF-D2C85FA987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439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14E3FB3-7D52-4D52-90AA-69F5CF6DAD2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63789" y="6088378"/>
            <a:ext cx="1360211" cy="65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B37A1-29FF-4425-8393-79A9BBB15B85}"/>
              </a:ext>
            </a:extLst>
          </p:cNvPr>
          <p:cNvSpPr txBox="1"/>
          <p:nvPr userDrawn="1"/>
        </p:nvSpPr>
        <p:spPr>
          <a:xfrm>
            <a:off x="5447105" y="6496102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Shyamala Mathi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7" Type="http://schemas.openxmlformats.org/officeDocument/2006/relationships/image" Target="NUL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9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6.xml"/><Relationship Id="rId11" Type="http://schemas.openxmlformats.org/officeDocument/2006/relationships/image" Target="NULL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NULL"/><Relationship Id="rId40" Type="http://schemas.openxmlformats.org/officeDocument/2006/relationships/customXml" Target="../ink/ink33.xml"/><Relationship Id="rId74" Type="http://schemas.openxmlformats.org/officeDocument/2006/relationships/customXml" Target="../ink/ink3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10" Type="http://schemas.openxmlformats.org/officeDocument/2006/relationships/customXml" Target="../ink/ink18.xml"/><Relationship Id="rId19" Type="http://schemas.openxmlformats.org/officeDocument/2006/relationships/image" Target="NULL"/><Relationship Id="rId31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customXml" Target="../ink/ink15.xml"/><Relationship Id="rId9" Type="http://schemas.openxmlformats.org/officeDocument/2006/relationships/image" Target="NULL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NULL"/><Relationship Id="rId30" Type="http://schemas.openxmlformats.org/officeDocument/2006/relationships/customXml" Target="../ink/ink28.xml"/><Relationship Id="rId35" Type="http://schemas.openxmlformats.org/officeDocument/2006/relationships/image" Target="NULL"/><Relationship Id="rId8" Type="http://schemas.openxmlformats.org/officeDocument/2006/relationships/customXml" Target="../ink/ink17.xml"/><Relationship Id="rId3" Type="http://schemas.openxmlformats.org/officeDocument/2006/relationships/image" Target="NULL"/><Relationship Id="rId12" Type="http://schemas.openxmlformats.org/officeDocument/2006/relationships/customXml" Target="../ink/ink1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32.xml"/><Relationship Id="rId20" Type="http://schemas.openxmlformats.org/officeDocument/2006/relationships/customXml" Target="../ink/ink23.xml"/><Relationship Id="rId41" Type="http://schemas.openxmlformats.org/officeDocument/2006/relationships/image" Target="NULL"/><Relationship Id="rId75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customXml" Target="../ink/ink37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customXml" Target="../ink/ink43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2.png"/><Relationship Id="rId4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0.png"/><Relationship Id="rId4" Type="http://schemas.openxmlformats.org/officeDocument/2006/relationships/customXml" Target="../ink/ink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emf"/><Relationship Id="rId7" Type="http://schemas.openxmlformats.org/officeDocument/2006/relationships/image" Target="NUL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3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5150" y="2152265"/>
            <a:ext cx="11980013" cy="208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Module 4: </a:t>
            </a:r>
            <a:r>
              <a:rPr lang="en-IN" sz="3600" dirty="0"/>
              <a:t>Optical Detectors 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Link Power and Rise </a:t>
            </a:r>
            <a:r>
              <a:rPr lang="en-US" sz="3600" b="1">
                <a:solidFill>
                  <a:srgbClr val="FF0000"/>
                </a:solidFill>
              </a:rPr>
              <a:t>Time Budget</a:t>
            </a:r>
            <a:br>
              <a:rPr lang="en-US" sz="3600" dirty="0"/>
            </a:br>
            <a:endParaRPr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DE995-1943-4164-B1BE-C25A240B3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9A7D2B0B-C263-4B7E-A6D3-A3E2672B0E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008" y="3866449"/>
            <a:ext cx="10755983" cy="1904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EXTC – BE – Optical Communication (ECC703)</a:t>
            </a:r>
          </a:p>
          <a:p>
            <a:pPr lvl="0"/>
            <a:endParaRPr lang="en-IN" sz="2000" dirty="0"/>
          </a:p>
          <a:p>
            <a:pPr lvl="0"/>
            <a:r>
              <a:rPr lang="en-IN" sz="2000" b="1" dirty="0"/>
              <a:t>Prof. Shyamala Mathi</a:t>
            </a:r>
          </a:p>
          <a:p>
            <a:pPr lvl="0"/>
            <a:r>
              <a:rPr lang="en-IN" sz="1400" dirty="0"/>
              <a:t>Assistant Professor</a:t>
            </a:r>
          </a:p>
          <a:p>
            <a:pPr lvl="0"/>
            <a:r>
              <a:rPr lang="en-IN" sz="1400" dirty="0"/>
              <a:t>Dept. of Electronics and Telecommunication, </a:t>
            </a:r>
          </a:p>
          <a:p>
            <a:pPr lvl="0"/>
            <a:r>
              <a:rPr lang="en-IN" sz="1400" dirty="0"/>
              <a:t>SIES Graduate School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7187D-0810-46CA-B8B4-2E6359218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87071-7BEE-4AFE-BC34-EDA5FE557E13}"/>
                  </a:ext>
                </a:extLst>
              </p14:cNvPr>
              <p14:cNvContentPartPr/>
              <p14:nvPr/>
            </p14:nvContentPartPr>
            <p14:xfrm>
              <a:off x="1064880" y="207000"/>
              <a:ext cx="10787760" cy="616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87071-7BEE-4AFE-BC34-EDA5FE557E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640" y="197640"/>
                <a:ext cx="11233800" cy="64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6174DD3-D1E8-4A94-9FE5-33CC292C913B}"/>
              </a:ext>
            </a:extLst>
          </p:cNvPr>
          <p:cNvGrpSpPr/>
          <p:nvPr/>
        </p:nvGrpSpPr>
        <p:grpSpPr>
          <a:xfrm>
            <a:off x="8146622" y="5969891"/>
            <a:ext cx="970200" cy="650520"/>
            <a:chOff x="8146622" y="5969891"/>
            <a:chExt cx="97020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E4DE33-0E10-4133-BBE3-9554415C7094}"/>
                    </a:ext>
                  </a:extLst>
                </p14:cNvPr>
                <p14:cNvContentPartPr/>
                <p14:nvPr/>
              </p14:nvContentPartPr>
              <p14:xfrm>
                <a:off x="8146622" y="6021731"/>
                <a:ext cx="208800" cy="59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E4DE33-0E10-4133-BBE3-9554415C70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7622" y="6013091"/>
                  <a:ext cx="2264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3A7F56-77A4-47DB-BC6F-2CCCD2D4E114}"/>
                    </a:ext>
                  </a:extLst>
                </p14:cNvPr>
                <p14:cNvContentPartPr/>
                <p14:nvPr/>
              </p14:nvContentPartPr>
              <p14:xfrm>
                <a:off x="8467382" y="6128291"/>
                <a:ext cx="16200" cy="11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3A7F56-77A4-47DB-BC6F-2CCCD2D4E1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8742" y="6119291"/>
                  <a:ext cx="33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6D0CD2-CC0A-4F6D-A377-08E6287F2834}"/>
                    </a:ext>
                  </a:extLst>
                </p14:cNvPr>
                <p14:cNvContentPartPr/>
                <p14:nvPr/>
              </p14:nvContentPartPr>
              <p14:xfrm>
                <a:off x="8463422" y="6021011"/>
                <a:ext cx="27720" cy="4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6D0CD2-CC0A-4F6D-A377-08E6287F28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54422" y="6012371"/>
                  <a:ext cx="45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226AC8-B1FF-48FC-B1E1-30DC263BFD00}"/>
                    </a:ext>
                  </a:extLst>
                </p14:cNvPr>
                <p14:cNvContentPartPr/>
                <p14:nvPr/>
              </p14:nvContentPartPr>
              <p14:xfrm>
                <a:off x="8565302" y="5969891"/>
                <a:ext cx="342000" cy="192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226AC8-B1FF-48FC-B1E1-30DC263BFD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6662" y="5961251"/>
                  <a:ext cx="359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378A54-E5E8-4223-B3F5-07C3698C1A0E}"/>
                    </a:ext>
                  </a:extLst>
                </p14:cNvPr>
                <p14:cNvContentPartPr/>
                <p14:nvPr/>
              </p14:nvContentPartPr>
              <p14:xfrm>
                <a:off x="8914862" y="5980331"/>
                <a:ext cx="201960" cy="15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378A54-E5E8-4223-B3F5-07C3698C1A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06222" y="5971691"/>
                  <a:ext cx="219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C91C6C-C008-4DA7-AC36-23D29AC14B0B}"/>
              </a:ext>
            </a:extLst>
          </p:cNvPr>
          <p:cNvGrpSpPr/>
          <p:nvPr/>
        </p:nvGrpSpPr>
        <p:grpSpPr>
          <a:xfrm>
            <a:off x="9406982" y="5784491"/>
            <a:ext cx="2069640" cy="823320"/>
            <a:chOff x="9406982" y="5784491"/>
            <a:chExt cx="206964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6BDEF0-FF97-48F5-B3B5-7184266EA7D0}"/>
                    </a:ext>
                  </a:extLst>
                </p14:cNvPr>
                <p14:cNvContentPartPr/>
                <p14:nvPr/>
              </p14:nvContentPartPr>
              <p14:xfrm>
                <a:off x="9406982" y="5887451"/>
                <a:ext cx="192600" cy="23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6BDEF0-FF97-48F5-B3B5-7184266EA7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98342" y="5878451"/>
                  <a:ext cx="210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E0254-EE5D-40E6-8F0A-BCC433F1E797}"/>
                    </a:ext>
                  </a:extLst>
                </p14:cNvPr>
                <p14:cNvContentPartPr/>
                <p14:nvPr/>
              </p14:nvContentPartPr>
              <p14:xfrm>
                <a:off x="9710822" y="5913371"/>
                <a:ext cx="132480" cy="45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E0254-EE5D-40E6-8F0A-BCC433F1E7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01822" y="5904371"/>
                  <a:ext cx="150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A8D0E4-671A-4C97-A7DE-0B08AFB39671}"/>
                    </a:ext>
                  </a:extLst>
                </p14:cNvPr>
                <p14:cNvContentPartPr/>
                <p14:nvPr/>
              </p14:nvContentPartPr>
              <p14:xfrm>
                <a:off x="9937622" y="5886011"/>
                <a:ext cx="138960" cy="23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A8D0E4-671A-4C97-A7DE-0B08AFB396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28982" y="5877011"/>
                  <a:ext cx="156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7B26FF-189C-458D-8C6A-27A35C4F86DF}"/>
                    </a:ext>
                  </a:extLst>
                </p14:cNvPr>
                <p14:cNvContentPartPr/>
                <p14:nvPr/>
              </p14:nvContentPartPr>
              <p14:xfrm>
                <a:off x="10183142" y="5784491"/>
                <a:ext cx="72360" cy="337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7B26FF-189C-458D-8C6A-27A35C4F86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4502" y="5775851"/>
                  <a:ext cx="90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0F28EA-11B4-4BC9-91EF-4E82CF5031F2}"/>
                    </a:ext>
                  </a:extLst>
                </p14:cNvPr>
                <p14:cNvContentPartPr/>
                <p14:nvPr/>
              </p14:nvContentPartPr>
              <p14:xfrm>
                <a:off x="10154342" y="6000491"/>
                <a:ext cx="2160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0F28EA-11B4-4BC9-91EF-4E82CF5031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45702" y="5991491"/>
                  <a:ext cx="39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6B6F6D-350E-446C-BCA8-072619FF8301}"/>
                    </a:ext>
                  </a:extLst>
                </p14:cNvPr>
                <p14:cNvContentPartPr/>
                <p14:nvPr/>
              </p14:nvContentPartPr>
              <p14:xfrm>
                <a:off x="10149302" y="5899691"/>
                <a:ext cx="31896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6B6F6D-350E-446C-BCA8-072619FF83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40302" y="5890691"/>
                  <a:ext cx="33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BBE9C1-BFA4-40B3-9BB6-3E5017AEF405}"/>
                    </a:ext>
                  </a:extLst>
                </p14:cNvPr>
                <p14:cNvContentPartPr/>
                <p14:nvPr/>
              </p14:nvContentPartPr>
              <p14:xfrm>
                <a:off x="10479422" y="5928131"/>
                <a:ext cx="564840" cy="16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BBE9C1-BFA4-40B3-9BB6-3E5017AEF4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70782" y="5919131"/>
                  <a:ext cx="582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9D420C-604F-4C1E-A7AA-768C79097A19}"/>
                    </a:ext>
                  </a:extLst>
                </p14:cNvPr>
                <p14:cNvContentPartPr/>
                <p14:nvPr/>
              </p14:nvContentPartPr>
              <p14:xfrm>
                <a:off x="11029502" y="5827691"/>
                <a:ext cx="218160" cy="17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9D420C-604F-4C1E-A7AA-768C79097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20502" y="5819051"/>
                  <a:ext cx="235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CE2A20-98D8-4A55-A6C2-00D6CAFF9640}"/>
                    </a:ext>
                  </a:extLst>
                </p14:cNvPr>
                <p14:cNvContentPartPr/>
                <p14:nvPr/>
              </p14:nvContentPartPr>
              <p14:xfrm>
                <a:off x="11111942" y="5865491"/>
                <a:ext cx="16128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CE2A20-98D8-4A55-A6C2-00D6CAFF9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03302" y="5856491"/>
                  <a:ext cx="178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CEF412-81E6-4259-92FB-5D28EF23EAA8}"/>
                    </a:ext>
                  </a:extLst>
                </p14:cNvPr>
                <p14:cNvContentPartPr/>
                <p14:nvPr/>
              </p14:nvContentPartPr>
              <p14:xfrm>
                <a:off x="10438382" y="6369491"/>
                <a:ext cx="145440" cy="23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CEF412-81E6-4259-92FB-5D28EF23E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29742" y="6360491"/>
                  <a:ext cx="16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5EE8D4-D1AA-4FB0-802D-AEAFE87550D1}"/>
                    </a:ext>
                  </a:extLst>
                </p14:cNvPr>
                <p14:cNvContentPartPr/>
                <p14:nvPr/>
              </p14:nvContentPartPr>
              <p14:xfrm>
                <a:off x="10732502" y="6316571"/>
                <a:ext cx="4176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5EE8D4-D1AA-4FB0-802D-AEAFE87550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23862" y="6307571"/>
                  <a:ext cx="59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D1481-AD8A-4C5C-95F8-C7FFB79026DA}"/>
                    </a:ext>
                  </a:extLst>
                </p14:cNvPr>
                <p14:cNvContentPartPr/>
                <p14:nvPr/>
              </p14:nvContentPartPr>
              <p14:xfrm>
                <a:off x="10874702" y="6189131"/>
                <a:ext cx="601920" cy="34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D1481-AD8A-4C5C-95F8-C7FFB79026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65702" y="6180491"/>
                  <a:ext cx="6195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7EDA0F-1771-46C9-A0CF-B4C2249ED6B4}"/>
                  </a:ext>
                </a:extLst>
              </p14:cNvPr>
              <p14:cNvContentPartPr/>
              <p14:nvPr/>
            </p14:nvContentPartPr>
            <p14:xfrm>
              <a:off x="1144800" y="64800"/>
              <a:ext cx="10834200" cy="6792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7EDA0F-1771-46C9-A0CF-B4C2249ED6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5440" y="55440"/>
                <a:ext cx="10852920" cy="68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6975F5-F296-4403-BFA2-F603DF48D23D}"/>
                  </a:ext>
                </a:extLst>
              </p14:cNvPr>
              <p14:cNvContentPartPr/>
              <p14:nvPr/>
            </p14:nvContentPartPr>
            <p14:xfrm>
              <a:off x="5272560" y="516600"/>
              <a:ext cx="6653160" cy="420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6975F5-F296-4403-BFA2-F603DF48D2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8200" y="507240"/>
                <a:ext cx="11576880" cy="63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0035AD-9186-4023-B8BA-B2C6BE7A45F8}"/>
                  </a:ext>
                </a:extLst>
              </p14:cNvPr>
              <p14:cNvContentPartPr/>
              <p14:nvPr/>
            </p14:nvContentPartPr>
            <p14:xfrm>
              <a:off x="2930363" y="5489385"/>
              <a:ext cx="556560" cy="366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0035AD-9186-4023-B8BA-B2C6BE7A45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21003" y="5480025"/>
                <a:ext cx="5752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4B6289-C6C7-4A66-9AC9-C1EA90D943B9}"/>
                  </a:ext>
                </a:extLst>
              </p14:cNvPr>
              <p14:cNvContentPartPr/>
              <p14:nvPr/>
            </p14:nvContentPartPr>
            <p14:xfrm>
              <a:off x="969120" y="1175760"/>
              <a:ext cx="1509120" cy="4636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4B6289-C6C7-4A66-9AC9-C1EA90D943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9760" y="1166400"/>
                <a:ext cx="1527840" cy="46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23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DA26A-CC47-41C7-B9CE-DDD48BDEA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83802"/>
            <a:ext cx="11305894" cy="563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7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4A025-C04F-4141-9BD0-1247B184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13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ACAD7C-E7B9-47BC-81BD-28C1A56358A0}"/>
                  </a:ext>
                </a:extLst>
              </p14:cNvPr>
              <p14:cNvContentPartPr/>
              <p14:nvPr/>
            </p14:nvContentPartPr>
            <p14:xfrm>
              <a:off x="6146462" y="833771"/>
              <a:ext cx="1168560" cy="9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ACAD7C-E7B9-47BC-81BD-28C1A5635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462" y="824771"/>
                <a:ext cx="1186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E1586-3531-405E-91DA-89644F1CD08E}"/>
                  </a:ext>
                </a:extLst>
              </p14:cNvPr>
              <p14:cNvContentPartPr/>
              <p14:nvPr/>
            </p14:nvContentPartPr>
            <p14:xfrm>
              <a:off x="626040" y="803160"/>
              <a:ext cx="11494080" cy="569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E1586-3531-405E-91DA-89644F1CD0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680" y="793800"/>
                <a:ext cx="11512800" cy="57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85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9DA45E-B0C7-4AEB-8A17-135E920B6310}"/>
                  </a:ext>
                </a:extLst>
              </p14:cNvPr>
              <p14:cNvContentPartPr/>
              <p14:nvPr/>
            </p14:nvContentPartPr>
            <p14:xfrm>
              <a:off x="550080" y="127080"/>
              <a:ext cx="11253600" cy="618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9DA45E-B0C7-4AEB-8A17-135E920B63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720" y="117720"/>
                <a:ext cx="11272320" cy="62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95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E877C-5E0A-4BD4-A79C-913522F2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15" y="155870"/>
            <a:ext cx="10491350" cy="1889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5B1DF-228E-481F-AD08-1F5E100256F5}"/>
                  </a:ext>
                </a:extLst>
              </p14:cNvPr>
              <p14:cNvContentPartPr/>
              <p14:nvPr/>
            </p14:nvContentPartPr>
            <p14:xfrm>
              <a:off x="2126520" y="1543320"/>
              <a:ext cx="9645480" cy="509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5B1DF-228E-481F-AD08-1F5E100256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7160" y="1533960"/>
                <a:ext cx="9664200" cy="51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67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60B3E-9EFE-4BD6-91A2-6738CEED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0" y="0"/>
            <a:ext cx="10463753" cy="3860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099CD0-FA63-40C9-A0B1-C8F5E6CE5893}"/>
                  </a:ext>
                </a:extLst>
              </p14:cNvPr>
              <p14:cNvContentPartPr/>
              <p14:nvPr/>
            </p14:nvContentPartPr>
            <p14:xfrm>
              <a:off x="638280" y="395640"/>
              <a:ext cx="11363040" cy="635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099CD0-FA63-40C9-A0B1-C8F5E6CE5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386280"/>
                <a:ext cx="11381760" cy="63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8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00BCCF-2B16-4267-8094-79F12CBC743A}"/>
                  </a:ext>
                </a:extLst>
              </p14:cNvPr>
              <p14:cNvContentPartPr/>
              <p14:nvPr/>
            </p14:nvContentPartPr>
            <p14:xfrm>
              <a:off x="326880" y="116640"/>
              <a:ext cx="11494080" cy="618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00BCCF-2B16-4267-8094-79F12CBC74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520" y="107280"/>
                <a:ext cx="11512800" cy="62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6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13D128-9595-4E1B-8DEC-8BE9515D4E81}"/>
                  </a:ext>
                </a:extLst>
              </p14:cNvPr>
              <p14:cNvContentPartPr/>
              <p14:nvPr/>
            </p14:nvContentPartPr>
            <p14:xfrm>
              <a:off x="259200" y="203760"/>
              <a:ext cx="11280960" cy="528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13D128-9595-4E1B-8DEC-8BE9515D4E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840" y="194400"/>
                <a:ext cx="11299680" cy="53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5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F1B6E-5AFB-4390-BAD0-F59B02ED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06" y="320660"/>
            <a:ext cx="3058601" cy="386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F16A-46D9-4EE7-8348-127E3D66D8EC}"/>
              </a:ext>
            </a:extLst>
          </p:cNvPr>
          <p:cNvSpPr txBox="1"/>
          <p:nvPr/>
        </p:nvSpPr>
        <p:spPr>
          <a:xfrm>
            <a:off x="0" y="1025483"/>
            <a:ext cx="11301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/>
              <a:t>A Rise Time Budget Analysis is a convenient method for determining the dispersion limitation of an Optical </a:t>
            </a:r>
            <a:r>
              <a:rPr lang="en-IN" sz="1800" dirty="0" err="1"/>
              <a:t>Fiber</a:t>
            </a:r>
            <a:r>
              <a:rPr lang="en-IN" sz="1800" dirty="0"/>
              <a:t> Link.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2. </a:t>
            </a:r>
          </a:p>
          <a:p>
            <a:endParaRPr lang="en-IN" sz="1800" dirty="0"/>
          </a:p>
          <a:p>
            <a:r>
              <a:rPr lang="en-IN" sz="1800" dirty="0"/>
              <a:t>3.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4. 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0D7AF-EDBE-40FB-BC7C-6786ACBB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6" y="2479537"/>
            <a:ext cx="11510128" cy="715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64083-35F3-4594-BE2C-F92B7163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6" y="3509288"/>
            <a:ext cx="11368726" cy="347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327BC-2012-48B1-8EF0-DEC6FBAD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36" y="4357206"/>
            <a:ext cx="11368726" cy="544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6D04D-F993-4407-AB91-6CB987F26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26" y="1904898"/>
            <a:ext cx="11632285" cy="260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CF7F39-C839-4D0E-B8E2-1DA2BE4D250E}"/>
                  </a:ext>
                </a:extLst>
              </p14:cNvPr>
              <p14:cNvContentPartPr/>
              <p14:nvPr/>
            </p14:nvContentPartPr>
            <p14:xfrm>
              <a:off x="452880" y="3049560"/>
              <a:ext cx="11671560" cy="380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CF7F39-C839-4D0E-B8E2-1DA2BE4D25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520" y="646560"/>
                <a:ext cx="11690280" cy="62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99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3CF9E-6913-4201-9962-033EF94D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15" y="2184721"/>
            <a:ext cx="8426370" cy="2488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B6687-1F50-477C-9543-13A65A5F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6" y="320660"/>
            <a:ext cx="3058601" cy="386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5D7B38-53CC-43A7-B3F5-9A203F9E691D}"/>
                  </a:ext>
                </a:extLst>
              </p14:cNvPr>
              <p14:cNvContentPartPr/>
              <p14:nvPr/>
            </p14:nvContentPartPr>
            <p14:xfrm>
              <a:off x="6115680" y="545760"/>
              <a:ext cx="3325320" cy="34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5D7B38-53CC-43A7-B3F5-9A203F9E6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6320" y="536400"/>
                <a:ext cx="3344040" cy="34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51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53CA2-85D1-4FD7-8C17-6A100F35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0" y="583431"/>
            <a:ext cx="11132535" cy="27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41492-0B9D-4414-8CFB-3C01177D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7" y="1023254"/>
            <a:ext cx="7940233" cy="2662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A921A-C8FD-4756-9AA9-01ED94389790}"/>
              </a:ext>
            </a:extLst>
          </p:cNvPr>
          <p:cNvSpPr txBox="1"/>
          <p:nvPr/>
        </p:nvSpPr>
        <p:spPr>
          <a:xfrm>
            <a:off x="518474" y="226243"/>
            <a:ext cx="116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The bandwidth and rise time of a linear system is inversely proportional. In order to understand the concept, let us consider simple RC circuit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A2740B-9289-4840-8520-0E82F37205E9}"/>
                  </a:ext>
                </a:extLst>
              </p14:cNvPr>
              <p14:cNvContentPartPr/>
              <p14:nvPr/>
            </p14:nvContentPartPr>
            <p14:xfrm>
              <a:off x="197640" y="557640"/>
              <a:ext cx="11919240" cy="630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A2740B-9289-4840-8520-0E82F37205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80" y="548280"/>
                <a:ext cx="11937960" cy="63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99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38AD0E-0898-4D09-AC84-2206C257028F}"/>
                  </a:ext>
                </a:extLst>
              </p14:cNvPr>
              <p14:cNvContentPartPr/>
              <p14:nvPr/>
            </p14:nvContentPartPr>
            <p14:xfrm>
              <a:off x="843840" y="99000"/>
              <a:ext cx="11162520" cy="675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38AD0E-0898-4D09-AC84-2206C25702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480" y="89640"/>
                <a:ext cx="11181240" cy="67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16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0E518E-32D5-46F1-8F3E-60EE6A3FA175}"/>
                  </a:ext>
                </a:extLst>
              </p14:cNvPr>
              <p14:cNvContentPartPr/>
              <p14:nvPr/>
            </p14:nvContentPartPr>
            <p14:xfrm>
              <a:off x="603360" y="225360"/>
              <a:ext cx="11442960" cy="656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0E518E-32D5-46F1-8F3E-60EE6A3FA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16000"/>
                <a:ext cx="11461680" cy="65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75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4EA33-6D4C-4D86-A5F7-8131DC58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4" y="498129"/>
            <a:ext cx="8055980" cy="1336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F5947-3E15-4E66-A0DE-4F15F10A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0" y="1947441"/>
            <a:ext cx="7755038" cy="1481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63D74E-B907-4DEC-86D3-36CF085E37BA}"/>
                  </a:ext>
                </a:extLst>
              </p14:cNvPr>
              <p14:cNvContentPartPr/>
              <p14:nvPr/>
            </p14:nvContentPartPr>
            <p14:xfrm>
              <a:off x="1289520" y="859680"/>
              <a:ext cx="10570680" cy="599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63D74E-B907-4DEC-86D3-36CF085E3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160" y="850320"/>
                <a:ext cx="10589400" cy="60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69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EBC242-5D90-45BC-B81E-C86D1BB7722A}"/>
              </a:ext>
            </a:extLst>
          </p:cNvPr>
          <p:cNvSpPr txBox="1">
            <a:spLocks/>
          </p:cNvSpPr>
          <p:nvPr/>
        </p:nvSpPr>
        <p:spPr>
          <a:xfrm>
            <a:off x="1524000" y="2473378"/>
            <a:ext cx="9144000" cy="112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Cambria"/>
                <a:cs typeface="Calibri Light"/>
              </a:rPr>
              <a:t>Thank You!</a:t>
            </a:r>
          </a:p>
          <a:p>
            <a:endParaRPr lang="en-US" sz="1200" b="1" i="1" dirty="0">
              <a:solidFill>
                <a:schemeClr val="tx1"/>
              </a:solidFill>
              <a:latin typeface="Cambria"/>
              <a:cs typeface="Calibri Light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Cambria"/>
                <a:cs typeface="Calibri Light"/>
              </a:rPr>
              <a:t>(shyamalae@sies.edu.in)</a:t>
            </a:r>
            <a:endParaRPr lang="en-US" sz="1200" b="1" i="1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15FA-7CC5-42AD-A402-008D33E3C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451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265C4-E027-4CE2-9376-64A0678C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6" y="913417"/>
            <a:ext cx="11521594" cy="3771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E0CEA-0A38-4F66-A4F5-BA32716307CC}"/>
              </a:ext>
            </a:extLst>
          </p:cNvPr>
          <p:cNvSpPr txBox="1"/>
          <p:nvPr/>
        </p:nvSpPr>
        <p:spPr>
          <a:xfrm>
            <a:off x="364166" y="320512"/>
            <a:ext cx="307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Link Power Budget</a:t>
            </a:r>
          </a:p>
        </p:txBody>
      </p:sp>
    </p:spTree>
    <p:extLst>
      <p:ext uri="{BB962C8B-B14F-4D97-AF65-F5344CB8AC3E}">
        <p14:creationId xmlns:p14="http://schemas.microsoft.com/office/powerpoint/2010/main" val="78099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6" y="106501"/>
            <a:ext cx="9363075" cy="20764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863873"/>
              </p:ext>
            </p:extLst>
          </p:nvPr>
        </p:nvGraphicFramePr>
        <p:xfrm>
          <a:off x="373274" y="2182951"/>
          <a:ext cx="9194931" cy="392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22960" imgH="2654280" progId="Paint.Picture.1">
                  <p:embed/>
                </p:oleObj>
              </mc:Choice>
              <mc:Fallback>
                <p:oleObj name="Bitmap Image" r:id="rId3" imgW="6222960" imgH="26542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274" y="2182951"/>
                        <a:ext cx="9194931" cy="3921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2875175" y="2884602"/>
            <a:ext cx="6287679" cy="292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84462" y="3176833"/>
            <a:ext cx="6825006" cy="329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2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650344"/>
              </p:ext>
            </p:extLst>
          </p:nvPr>
        </p:nvGraphicFramePr>
        <p:xfrm>
          <a:off x="757678" y="512927"/>
          <a:ext cx="10923745" cy="2777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19920" imgH="1530360" progId="Paint.Picture.1">
                  <p:embed/>
                </p:oleObj>
              </mc:Choice>
              <mc:Fallback>
                <p:oleObj name="Bitmap Image" r:id="rId2" imgW="6019920" imgH="1530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678" y="512927"/>
                        <a:ext cx="10923745" cy="2777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57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4692B-B616-44BF-82A7-74370ADF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3" y="475815"/>
            <a:ext cx="8413165" cy="221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E50B8-D647-4DAF-9B65-75BA84E4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15" y="2397361"/>
            <a:ext cx="1074902" cy="294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86FCF-B83D-4231-AF14-82A465DF28A1}"/>
              </a:ext>
            </a:extLst>
          </p:cNvPr>
          <p:cNvSpPr txBox="1"/>
          <p:nvPr/>
        </p:nvSpPr>
        <p:spPr>
          <a:xfrm>
            <a:off x="1093508" y="2846895"/>
            <a:ext cx="6363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Length of </a:t>
            </a:r>
            <a:r>
              <a:rPr lang="en-IN" sz="1600" dirty="0" err="1"/>
              <a:t>fiber</a:t>
            </a:r>
            <a:r>
              <a:rPr lang="en-IN" sz="1600" dirty="0"/>
              <a:t> = 86 km. </a:t>
            </a:r>
          </a:p>
          <a:p>
            <a:r>
              <a:rPr lang="en-IN" sz="1600" dirty="0"/>
              <a:t>Splices are used after every </a:t>
            </a:r>
            <a:r>
              <a:rPr lang="en-IN" sz="1600" dirty="0" err="1"/>
              <a:t>kilometer</a:t>
            </a:r>
            <a:r>
              <a:rPr lang="en-IN" sz="1600" dirty="0"/>
              <a:t>. </a:t>
            </a:r>
          </a:p>
          <a:p>
            <a:r>
              <a:rPr lang="en-IN" sz="1600" dirty="0"/>
              <a:t>Find the safety Margin.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F70434-6C6B-416A-994B-B7A014111A03}"/>
                  </a:ext>
                </a:extLst>
              </p14:cNvPr>
              <p14:cNvContentPartPr/>
              <p14:nvPr/>
            </p14:nvContentPartPr>
            <p14:xfrm>
              <a:off x="4107240" y="214200"/>
              <a:ext cx="8084520" cy="302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F70434-6C6B-416A-994B-B7A014111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7880" y="204840"/>
                <a:ext cx="810324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BA36D9-A57D-4AA9-AF21-A471C81D087C}"/>
                  </a:ext>
                </a:extLst>
              </p14:cNvPr>
              <p14:cNvContentPartPr/>
              <p14:nvPr/>
            </p14:nvContentPartPr>
            <p14:xfrm>
              <a:off x="1287720" y="2734200"/>
              <a:ext cx="10467720" cy="389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BA36D9-A57D-4AA9-AF21-A471C81D08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60" y="2417760"/>
                <a:ext cx="10486440" cy="42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61169-C9EA-448B-8FD1-00F6272944AD}"/>
                  </a:ext>
                </a:extLst>
              </p14:cNvPr>
              <p14:cNvContentPartPr/>
              <p14:nvPr/>
            </p14:nvContentPartPr>
            <p14:xfrm>
              <a:off x="7772400" y="12992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61169-C9EA-448B-8FD1-00F6272944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3600" y="-9360"/>
                <a:ext cx="5776560" cy="37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1240A6-4EEA-49F6-B507-D33AEB7C4716}"/>
                  </a:ext>
                </a:extLst>
              </p14:cNvPr>
              <p14:cNvContentPartPr/>
              <p14:nvPr/>
            </p14:nvContentPartPr>
            <p14:xfrm>
              <a:off x="1452240" y="5312160"/>
              <a:ext cx="1198440" cy="435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1240A6-4EEA-49F6-B507-D33AEB7C47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2880" y="5302800"/>
                <a:ext cx="121716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11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4FEF9E-5A5F-4812-989E-7727B6AE1DA9}"/>
                  </a:ext>
                </a:extLst>
              </p14:cNvPr>
              <p14:cNvContentPartPr/>
              <p14:nvPr/>
            </p14:nvContentPartPr>
            <p14:xfrm>
              <a:off x="1068120" y="166320"/>
              <a:ext cx="10897560" cy="441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4FEF9E-5A5F-4812-989E-7727B6AE1D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760" y="156960"/>
                <a:ext cx="10916280" cy="66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74ED39-C066-4A39-8959-110EA23C9CBC}"/>
                  </a:ext>
                </a:extLst>
              </p14:cNvPr>
              <p14:cNvContentPartPr/>
              <p14:nvPr/>
            </p14:nvContentPartPr>
            <p14:xfrm>
              <a:off x="6777360" y="2451960"/>
              <a:ext cx="1406880" cy="43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74ED39-C066-4A39-8959-110EA23C9C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00" y="2442600"/>
                <a:ext cx="1425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004F90-5385-4A5C-B032-5CC470F89A6E}"/>
                  </a:ext>
                </a:extLst>
              </p14:cNvPr>
              <p14:cNvContentPartPr/>
              <p14:nvPr/>
            </p14:nvContentPartPr>
            <p14:xfrm>
              <a:off x="1014840" y="380160"/>
              <a:ext cx="1333080" cy="40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004F90-5385-4A5C-B032-5CC470F89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480" y="370800"/>
                <a:ext cx="135180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49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96722-94D5-4BC6-A657-2B1AD5A746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300164"/>
            <a:ext cx="10250091" cy="40455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5D4ADA-22EE-41C1-B748-06D063AC1E01}"/>
                  </a:ext>
                </a:extLst>
              </p14:cNvPr>
              <p14:cNvContentPartPr/>
              <p14:nvPr/>
            </p14:nvContentPartPr>
            <p14:xfrm>
              <a:off x="751320" y="1898640"/>
              <a:ext cx="11249280" cy="495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5D4ADA-22EE-41C1-B748-06D063AC1E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00" y="588600"/>
                <a:ext cx="11763360" cy="62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16A56A-995E-426F-9094-C44EE0C24E95}"/>
                  </a:ext>
                </a:extLst>
              </p14:cNvPr>
              <p14:cNvContentPartPr/>
              <p14:nvPr/>
            </p14:nvContentPartPr>
            <p14:xfrm>
              <a:off x="1913760" y="1348200"/>
              <a:ext cx="9096120" cy="515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16A56A-995E-426F-9094-C44EE0C24E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360" y="1338840"/>
                <a:ext cx="11028600" cy="51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FAE9F-0528-466D-8816-9C2BF945EC1E}"/>
                  </a:ext>
                </a:extLst>
              </p14:cNvPr>
              <p14:cNvContentPartPr/>
              <p14:nvPr/>
            </p14:nvContentPartPr>
            <p14:xfrm>
              <a:off x="7843680" y="973080"/>
              <a:ext cx="3399840" cy="512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FAE9F-0528-466D-8816-9C2BF945EC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9720" y="283320"/>
                <a:ext cx="11500920" cy="58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3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7187D-0810-46CA-B8B4-2E6359218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1B1789-F944-494E-839E-958EDDC5400B}"/>
                  </a:ext>
                </a:extLst>
              </p14:cNvPr>
              <p14:cNvContentPartPr/>
              <p14:nvPr/>
            </p14:nvContentPartPr>
            <p14:xfrm>
              <a:off x="478800" y="73440"/>
              <a:ext cx="11689920" cy="657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1B1789-F944-494E-839E-958EDDC54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440" y="64080"/>
                <a:ext cx="11708640" cy="65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B7A698-5301-4A69-8018-0E1BA4FD3E33}"/>
                  </a:ext>
                </a:extLst>
              </p14:cNvPr>
              <p14:cNvContentPartPr/>
              <p14:nvPr/>
            </p14:nvContentPartPr>
            <p14:xfrm>
              <a:off x="216360" y="1859040"/>
              <a:ext cx="11975400" cy="296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B7A698-5301-4A69-8018-0E1BA4FD3E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00" y="185760"/>
                <a:ext cx="11994120" cy="46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419090-ABBC-40C7-9AF1-93AF268ADE09}"/>
                  </a:ext>
                </a:extLst>
              </p14:cNvPr>
              <p14:cNvContentPartPr/>
              <p14:nvPr/>
            </p14:nvContentPartPr>
            <p14:xfrm>
              <a:off x="10797480" y="2523240"/>
              <a:ext cx="889560" cy="22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419090-ABBC-40C7-9AF1-93AF268AD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2600" y="587520"/>
                <a:ext cx="903852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870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5358F9-3095-4CC1-A14D-74208E35FCC0}"/>
</file>

<file path=customXml/itemProps2.xml><?xml version="1.0" encoding="utf-8"?>
<ds:datastoreItem xmlns:ds="http://schemas.openxmlformats.org/officeDocument/2006/customXml" ds:itemID="{9A4C0220-6064-417C-8580-F73864934CFE}"/>
</file>

<file path=customXml/itemProps3.xml><?xml version="1.0" encoding="utf-8"?>
<ds:datastoreItem xmlns:ds="http://schemas.openxmlformats.org/officeDocument/2006/customXml" ds:itemID="{CF461F97-621B-4C63-A87F-023413F53C9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13608</TotalTime>
  <Words>152</Words>
  <Application>Microsoft Office PowerPoint</Application>
  <PresentationFormat>Widescreen</PresentationFormat>
  <Paragraphs>51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</vt:lpstr>
      <vt:lpstr>Simple Light</vt:lpstr>
      <vt:lpstr>Bitmap Image</vt:lpstr>
      <vt:lpstr>Module 4: Optical Detectors  Link Power and Rise Time Budget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shyamala mathi</cp:lastModifiedBy>
  <cp:revision>419</cp:revision>
  <dcterms:modified xsi:type="dcterms:W3CDTF">2024-04-09T18:12:36Z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